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2.xml" ContentType="application/vnd.openxmlformats-officedocument.presentationml.slide+xml"/>
  <Override PartName="/ppt/slides/slide30.xml" ContentType="application/vnd.openxmlformats-officedocument.presentationml.slide+xml"/>
  <Override PartName="/ppt/slides/slide42.xml" ContentType="application/vnd.openxmlformats-officedocument.presentationml.slide+xml"/>
  <Override PartName="/ppt/slides/slide39.xml" ContentType="application/vnd.openxmlformats-officedocument.presentationml.slide+xml"/>
  <Override PartName="/ppt/slides/slide1.xml" ContentType="application/vnd.openxmlformats-officedocument.presentationml.slide+xml"/>
  <Override PartName="/ppt/slides/slide3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34.xml" ContentType="application/inkml+xml"/>
  <Override PartName="/ppt/ink/ink35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24.xml" ContentType="application/inkml+xml"/>
  <Override PartName="/ppt/ink/ink23.xml" ContentType="application/inkml+xml"/>
  <Override PartName="/ppt/ink/ink2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81" r:id="rId6"/>
    <p:sldId id="260" r:id="rId7"/>
    <p:sldId id="262" r:id="rId8"/>
    <p:sldId id="263" r:id="rId9"/>
    <p:sldId id="261" r:id="rId10"/>
    <p:sldId id="267" r:id="rId11"/>
    <p:sldId id="264" r:id="rId12"/>
    <p:sldId id="265" r:id="rId13"/>
    <p:sldId id="266" r:id="rId14"/>
    <p:sldId id="268" r:id="rId15"/>
    <p:sldId id="269" r:id="rId16"/>
    <p:sldId id="30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2" r:id="rId27"/>
    <p:sldId id="283" r:id="rId28"/>
    <p:sldId id="285" r:id="rId29"/>
    <p:sldId id="286" r:id="rId30"/>
    <p:sldId id="287" r:id="rId31"/>
    <p:sldId id="288" r:id="rId32"/>
    <p:sldId id="290" r:id="rId33"/>
    <p:sldId id="292" r:id="rId34"/>
    <p:sldId id="294" r:id="rId35"/>
    <p:sldId id="295" r:id="rId36"/>
    <p:sldId id="296" r:id="rId37"/>
    <p:sldId id="298" r:id="rId38"/>
    <p:sldId id="302" r:id="rId39"/>
    <p:sldId id="300" r:id="rId40"/>
    <p:sldId id="305" r:id="rId41"/>
    <p:sldId id="301" r:id="rId42"/>
    <p:sldId id="30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8T10:11:59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19181 4833 1618 0,'0'0'179'0,"0"0"-160"15,0 0-3-15,0 0 12 16,0 0 2-16,0 0-14 15,0 0-7-15,-9 3-1 16,9-3-2-16,0 0 1 16,0 0 0-16,14-19-1 15,19-15 0-15,20-12-2 0,21-8-3 16,13-2 0 0,12 3-1-16,2 7 0 0,-5 5 1 15,-8 5 0-15,-15 12-1 16,-19 5 0-16,-17 6 0 15,-13 7 0-15,-11 3 0 16,-4 3 2-16,-6 0-2 16,0 0 1-16,-1 0 0 15,-2 0-1-15,0 0-1 16,0 0-4-16,0 0-5 16,0 0-7-16,-7 0-8 15,-7-7-37-15,-6-2-123 16</inkml:trace>
  <inkml:trace contextRef="#ctx0" brushRef="#br0" timeOffset="287.3145">19709 4296 1807 0,'0'0'47'15,"0"0"-20"-15,0 0 1 16,0 0-15-16,0 0-5 15,0 0-6-15,90-36 1 16,-44 31-2-16,-3 3-1 16,-4 2 2-16,-2 0-2 0,-8 11 0 15,-7 7 0-15,-2 8-1 16,-13 7 0-16,-5 3 0 16,-2 7 0-16,-6 0-3 15,-10 3 0-15,0-5 0 16,9-1-7-16,4-7-27 15,3-10-32-15,7-9-643 16</inkml:trace>
  <inkml:trace contextRef="#ctx0" brushRef="#br0" timeOffset="802.1286">21004 4038 1769 0,'0'0'46'0,"0"0"-26"15,0 0 3-15,0 0-4 16,42-76-6-16,-35 55-8 16,-5 1-2-16,-2 2 2 0,0 4-1 15,-14 3 0-15,-5 3-2 16,-8 5 1-16,-1 3-1 15,1 0 1-15,5 8 4 16,6 9-1-16,3 8-3 16,4 6 0-16,2 5 1 15,1 3-1-15,6 5 2 16,0 3-2-16,0 6-2 16,9 1-1-16,3 4 1 15,4 1-1-15,-1 1 0 16,0 1-1-16,-5-6-3 15,-2-7-2-15,-2-11-8 16,-6-11-13-16,0-11-46 0,0-12-130 16</inkml:trace>
  <inkml:trace contextRef="#ctx0" brushRef="#br0" timeOffset="1229.1079">20731 4398 1763 0,'0'0'48'0,"0"0"-22"16,0 0-8-16,0 0 1 0,102-68-11 15,-58 54-5-15,4 0-1 16,7 1 0-16,3 1-2 16,5-2 1-16,0 0-1 15,-7-1 0-15,-5-1 0 16,-14 2 0-16,-10-2 0 15,-10 2 1-15,-7 3 1 16,-10 1 5-16,0 0 4 16,0 4 1-16,-18-2-7 15,-6 5-1-15,-4 3 1 16,-2 0-4-16,3 0 3 16,3 11-1-16,5 2 0 15,2 3-1-15,6 5 0 16,3 2-2-16,5 5 2 15,3 0-1-15,0-2-1 0,18 0 0 16,11-5 0-16,3-3-2 16,11-7-2-16,10-5-4 15,2-6 4-15,6 0-7 16,-1-6-24-16,-8-9-35 16,-6-3-220-16</inkml:trace>
  <inkml:trace contextRef="#ctx0" brushRef="#br0" timeOffset="1614.5438">21684 4216 1808 0,'0'0'51'0,"0"0"-13"16,0 0-15 0,0 0-9-16,0 0-8 0,0 0-5 15,6-6 0-15,9 3 2 16,1 1-2-16,2-4-1 15,3-1-1-15,-3-2-1 16,2-1 0-16,-4-3-3 16,-9-1 2-16,-4 2 3 15,-3-2 0-15,0 0 0 16,-19 1-1-16,-8 5 1 16,-5 1 2-16,0 7 0 15,2 0 0-15,8 1 1 16,2 15-3-16,4 2 2 0,7 6-2 15,5-1 1-15,4 5-2 16,0 0 1-16,7-2 0 16,12-2 0-16,4-5 0 15,6-5-10-15,7-4-8 16,11-8-5-16,12-2 10 16,7-3-39-16,5-16-100 15</inkml:trace>
  <inkml:trace contextRef="#ctx0" brushRef="#br0" timeOffset="2047.0131">22276 4062 1747 0,'0'0'70'0,"0"0"-30"0,0 0-7 16,-86-8-9-16,65 13-10 15,6 10-3-15,2-1-7 16,5 3 0-16,5-1-1 15,3 0-3-15,0-3 0 16,0 0 0-16,14-5-1 16,5-4-5-16,5-4-2 15,4 0-3-15,2-9 4 16,-2-14-3-16,-1-8-5 16,-7-10 1-16,-6-5 9 15,-4-8 5-15,-9-1 2 16,-1 2 8-16,-1 7 6 15,-17 10 2-15,0 9-6 0,-3 11 0 16,6 8-3-16,2 8-2 16,3 0-5-16,4 15-2 15,3 11-1-15,3 10 1 16,0 5 0-16,8 3 0 16,13 2 0-16,0-3 1 15,4-4-1-15,0-7-2 16,-1-6-4-16,2-9-6 15,-4-7-4-15,2-9-15 16,-2-1-14-16,-4-8-138 16</inkml:trace>
  <inkml:trace contextRef="#ctx0" brushRef="#br0" timeOffset="2543.0756">22599 3720 1855 0,'0'0'45'16,"0"0"-12"-16,0 0-12 16,0 0-8-16,0 0-5 15,0 0-8-15,-9 14-1 16,15 9 1-16,7 8 3 16,-1 1-3-16,3 1 0 15,-3 0 0-15,-2-3-2 16,1-7-5-16,-4-6-4 0,-2-6-2 15,-1-7-2 1,-1-4 1-16,1 0 12 0,1-10 2 16,-1-10 2-16,2-1-1 15,1 3 5-15,-3 2 1 16,2 5 3-16,-3 3-2 16,0 4 1-16,0 4-4 15,1 0-5-15,4 0 0 16,2 3 0-16,1 9-2 15,-1 2 2-15,0 3 0 16,-1 2-1-16,-4 1 0 16,-2-1-2-16,-3-2 1 0,0-3-5 15,0-3 3-15,-11-2-2 16,-3-2 3-16,-3-4 3 16,-2-3-1-16,1 0 1 15,0 0 0-15,2-5-2 16,2-5-7-16,5 0-13 15,2 3-22-15,7 0-27 16,0-1-343-16</inkml:trace>
  <inkml:trace contextRef="#ctx0" brushRef="#br0" timeOffset="3014.3733">23206 3783 1849 0,'0'0'35'0,"0"0"-4"16,0 0-9-16,-87-2-8 16,69 2-6-16,2 2-3 15,4 9-3-15,0 5-1 16,2 1-1-16,4 2-1 15,3 2 1-15,3 1-2 16,0 1-2-16,0-2-3 16,6-1-4-16,11-6-5 15,3-5-10-15,8-7-4 16,-1-2 13-16,1-2-1 16,-2-13 6-16,-9-4 12 0,-1 0 5 15,-5-1 21-15,-5 2 0 16,-1 0 1-16,-4 6-11 15,2 5-1-15,-3 5-5 16,0-1-3-16,2 3-4 16,-1 0-3-16,7 0-2 15,7 9 0-15,0 2 2 16,4-1 0-16,-1 0 0 16,0-1 0-16,4-5-10 15,6-3-6-15,5-1-14 16,5 0-5-16,1-12-135 15</inkml:trace>
  <inkml:trace contextRef="#ctx0" brushRef="#br0" timeOffset="3503.6371">23649 3700 1792 0,'0'0'65'15,"0"0"-28"-15,0 0-9 16,0 0-13-16,-84 21-6 15,74-1-3-15,5 2 0 16,5 0-4-16,0 0 0 16,11-2 1-16,14-5-3 0,5-2 0 15,6-8-8 1,8-5-1-16,4 0-2 0,7-14-2 16,-3-10 2-16,-7-5-23 15,-9-8-11-15,-11-6-3 16,-8-8-21-16,-13-5 29 15,-4 5 30-15,0 2 10 16,-17 9 63-16,-5 8 24 16,-3 10-39-16,3 4-10 15,4 8-15-15,6 3-3 16,7 4-8-16,2 3-1 16,3 0-8-16,0 10-3 15,0 15 0-15,0 11 2 16,14 7 0-16,4 9 1 15,0 3-2-15,4-2 0 0,0-8-1 16,1-3 0-16,-7-6-2 16,-1-10-3-16,-4-6-2 15,-7-7 5-15,-1-6-5 16,-1-5-1-16,-2-2-3 16,0 0 3-16,0-4-5 15,1-10-54-15,-1-5-103 16</inkml:trace>
  <inkml:trace contextRef="#ctx0" brushRef="#br0" timeOffset="3824.9085">24284 3502 1778 0,'0'0'96'15,"0"0"-58"-15,0 0-18 16,0 0-14-16,0 0-3 16,0 0-2-16,-94 20 0 15,66 1-1-15,2 3 0 16,4 1 0-16,9-2-1 16,3 0 1-16,7-2-4 15,3-4 2-15,0-2 1 16,0-1 1-16,13-1 0 0,9-1 0 15,2-3 0-15,8-3 0 16,0-4 1-16,-5-2-1 16,0 0-6-16,-5 0-15 15,-3 0-48-15</inkml:trace>
  <inkml:trace contextRef="#ctx0" brushRef="#br0" timeOffset="5136.2715">25109 3409 1729 0,'0'0'127'0,"0"0"-99"16,0 0 7-16,0 0-11 16,0 0-8-16,0 0-7 15,3-14-6-15,16 14-1 0,8 0-1 16,3 10 0 0,4 7 0-16,-2 3-1 0,-4 1 0 15,-1 3 0-15,-6 2-3 16,-6 1-2-16,-9 0 0 15,-5-5 0-15,-1-2-2 16,0-13-2-16,-11-7 2 16,-6 0 5-16,2-21 2 15,-2-14 0-15,11-5-1 16,6 1-1-16,0 4 2 16,17 6 0-16,2 8 0 15,4 6 0-15,-1 6-1 16,-1 1 1-16,1 4 0 0,2 1 0 15,3 1 0-15,6-3 1 16,4 2-1-16,2-3 0 16,1-4 0-16,-12 2-2 15,-8-1 0 1,-10 2-1-16,-10 1 3 0,0-3 1 16,-4-1 2-16,-13 2 0 15,-5 0 1-15,-6 5 1 16,-1-1 0-16,4 4 0 15,5 0-2-15,3 0 0 16,5 15-2-16,3 3 0 16,1 6-1-16,8 4 0 15,0 3 1-15,0 0-1 0,15 0-1 16,9-1-1-16,13-5-6 16,14-4 1-16,15-9-1 15,1-12 0-15,-2 0-4 16,-9-13-12-16,-11-12-9 15,-11-6-2-15,-4 0-7 16,-8-6-7-16,-3-1 12 16,-5 0 14-16,-7 1 23 15,-3 8 26-15,-4 2 31 16,0 10-9-16,0 3-21 16,-8 6 0-16,0 3-4 15,1 1-14-15,1 4-4 16,-3 0-3-16,1 0-1 15,2 2-1-15,-1 7-1 0,1 2 1 16,3 1-1-16,2 0 1 16,1 1 1-16,0-4-1 15,7 3 5-15,8-3 5 16,3 0-1-16,3-1-4 16,3 0 0-16,-1-1-1 15,1 3 1-15,-4 0-5 16,-1-1 3-16,-1 1-2 15,-3 0-1-15,-3-1 0 16,0 2 1-16,-3 0-1 16,-5 1-1-16,-2 0 0 15,-2 0 0-15,0-3-4 0,-12 1 3 16,-11-1-2 0,-2 0 0-16,-2-7-2 0,0-2-8 15,3 0-13-15,5-5-35 16,9-7-491-16</inkml:trace>
  <inkml:trace contextRef="#ctx0" brushRef="#br0" timeOffset="5342.4276">26281 3196 1847 0,'0'0'43'0,"0"0"-24"16,0 0-6-16,0 0-9 0,0 0-3 16,0 0 0-16,18 64-1 15,-8-38 0-15,1-6-14 16,0-5-67-16</inkml:trace>
  <inkml:trace contextRef="#ctx0" brushRef="#br0" timeOffset="5496.9123">26314 3035 1826 0,'0'0'17'0,"0"0"-15"16,0 0-2-16,0 0-30 15,0 0-84-15</inkml:trace>
  <inkml:trace contextRef="#ctx0" brushRef="#br0" timeOffset="5936.3356">26638 3055 1785 0,'0'0'33'0,"0"0"-4"0,0 0-10 15,-87-5-9-15,68 5-5 16,4 3-5-16,0 7 2 16,6 1-2-16,3 2 0 15,0-2 0-15,6 0-1 16,0-2-1-16,0 1 0 16,0 0 1-16,10-2 2 15,-2 0 0-15,1-3 4 16,4 1 4-16,1 0 6 15,7-1-5-15,1 1-4 16,2 3-3-16,0-1-1 16,-2 0-2-16,-4 2 2 15,-3-1-1-15,-6-1-1 16,-3 2-3-16,-2-2 2 16,-4 3-3-16,0-2 0 0,0 1-1 15,-17-1 1-15,-6-3 2 16,-5 1 0-16,-3-6-12 15,-1-1 4-15,6 0-6 16,3 0-7-16,7-9-13 16,6-1-107-16</inkml:trace>
  <inkml:trace contextRef="#ctx0" brushRef="#br0" timeOffset="6240.024">26972 2864 1687 0,'0'0'209'15,"0"0"-183"-15,0 0-12 16,0 0 2-16,0 0-12 15,0 0-2-15,-6 36-2 16,16-2 2-16,5 0 0 16,2 3-1-16,-1 1-1 0,0-1 0 15,0-1-1-15,0-6-6 16,-4-3-8-16,1-5-9 16,-7-12-50-16,-4-5-314 15</inkml:trace>
  <inkml:trace contextRef="#ctx0" brushRef="#br0" timeOffset="6421.6254">26905 3096 1822 0,'0'0'24'16,"0"0"-19"-16,0 0-4 15,0 0-2-15,128-53-1 16,-73 45-26-16,5 1 9 15,-2 0-18-15,-1-1-43 0,-7-1-175 16,-5-3-833-16</inkml:trace>
  <inkml:trace contextRef="#ctx0" brushRef="#br0" timeOffset="6786.9454">27421 2959 1593 0,'0'0'174'16,"0"0"-120"-16,0 0-15 16,0 0-20-16,0 0-3 15,0 0-1-15,-91-30-5 16,68 30-1-16,3 0-4 15,2 5-1-15,6 7-3 16,0 4 0-16,1 2 0 16,2 2-1-16,5 0 0 15,4-3-1-15,0-4-3 0,7 0-3 16,17-3-8 0,8-6 0-16,2-4-7 0,2 0-13 15,-6-3-3-15,-8-9 5 16,-9 0 11-16,-2-3 22 15,-5 1 45-15,-3 2-14 16,0 0-1-16,0 2 0 16,-2 1-5-16,1 6-9 15,-1 1-5-15,1 2-6 16,-1 0-5-16,2 0 0 16,3 8-2-16,2 3 1 15,-1 2 1-15,2-1-3 16,3-1-6-16,3-1-10 0,4-5-10 15,5-5-33 1,3 0-140-16</inkml:trace>
  <inkml:trace contextRef="#ctx0" brushRef="#br0" timeOffset="7176.9519">27721 2926 1721 0,'0'0'134'0,"0"0"-103"15,0 0-2-15,0 0-11 16,0 0-8-16,0 0-10 16,-9 13-2-16,9 1 2 0,6 0 2 15,3 0-2 1,1-3 0-16,-1-3-2 0,2-4-6 16,2-4-2-16,-3 0-2 15,5 0 12-15,-3-12 1 16,0-7-1-16,0-3 0 15,-3-3 1-15,0-1 3 16,3 0-1-16,-3 1 2 16,0 6 2-16,-2 5 0 15,-2 7 0-15,-1 6-3 16,1 1-1-16,2 0-3 16,8 7-1-16,-1 10 1 15,5 3 0-15,-4-1 0 16,1 1 0-16,-1-2-2 15,-3-2 1-15,-4-4-5 0,-4-5-20 16,-4-5-46-16,0-2-85 16</inkml:trace>
  <inkml:trace contextRef="#ctx0" brushRef="#br0" timeOffset="7471.1222">28335 2680 1792 0,'0'0'65'0,"0"0"-41"15,0 0 1-15,0 0-6 16,-94 52-9-16,82-32-5 15,6 2-2-15,5-5-1 16,1-2-2-16,1-1-1 16,19-2-1-16,10-5-10 15,8-2-11-15,6-5-13 16,3 0-65-16,-2 0-99 16</inkml:trace>
  <inkml:trace contextRef="#ctx0" brushRef="#br0" timeOffset="7836.3173">28626 2785 1162 0,'0'0'607'0,"0"0"-548"16,0 0-21-16,0 0-13 16,0 0-8-16,0 0-10 15,41-28-4-15,-31 26-1 16,-1-4-2-16,3 1 2 16,-1-1-2-16,2 0 0 15,0-5 1-15,-3 2-1 16,-1-4 0-16,-2 1 1 15,-3-4-1-15,-4-1 0 16,0-2-1-16,0 1 1 16,-17 2 2-16,2 2 0 15,-2 6 1-15,4 5 0 16,0 3-2-16,0 2-1 0,-2 15 0 16,1 7 0-16,-2 5 0 15,6 3 1-15,0 1-1 16,6-2 0-16,4-1 0 15,0-6 0-15,17-3 0 16,9-5 0-16,6-7 2 16,7-4-2-16,5-5 0 15,3 0-2-15,0 0-19 16,1-14-65-16</inkml:trace>
  <inkml:trace contextRef="#ctx0" brushRef="#br0" timeOffset="79256.6831">1595 12501 1729 0,'0'0'134'0,"0"0"-134"16,0 0-8-16,0 0 8 15,113-29 8-15,-42 10-2 16,13-3 1-16,14-1-3 15,2-2-2-15,-6 1-2 16,-3 2 1-16,-6 4-1 16,-15 1 0-16,-9 3-1 15,-12 2-1-15,-11 5-1 16,-10 2-1-16,-9 2-5 16,-7 0 1-16,-7 3-14 15,-5 0-23-15,0 0-90 16,-5 0-1075-16</inkml:trace>
  <inkml:trace contextRef="#ctx0" brushRef="#br0" timeOffset="79580.5416">1864 12676 1823 0,'0'0'9'16,"0"0"-7"-16,0 0 1 16,0 0 9-16,130-54-9 0,-57 25-2 15,9 0-1-15,3 0 0 16,-4 0 0-16,-10 7 0 16,-8 2 0-16,-14 4 0 15,-13 7 0-15,-11 3 0 16,-10 3 0-16,-9 3 0 15,-1 0 1-15,-5 0 4 16,0 0 5-16,0 0-4 16,0 0-4-16,0 0-2 15,-2 0-18-15,-13 0-74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4:36:40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6209 10408 1728 0,'0'0'31'0,"0"0"-18"16,0 0 29-16,0 0-11 15,0 0-8-15,0 0-7 16,0 0 1-16,0-5 2 15,0 5-9-15,0-2-1 16,0 2-4-16,0 0-1 0,0 0-2 16,0 0-1-16,0 0 0 15,0 0-1-15,0 0 0 16,0 0 0-16,0 0-1 16,0 2 1-16,1 8 0 15,2 0 1-15,-1 6 0 16,1 1 0-16,0 3 0 15,0 1-1-15,3 4 2 16,-1 4-1-16,0 5 1 16,0 7 0-16,-1 1 0 15,-1 3-1-15,2 0 0 16,-1-1-1-16,1 0 0 0,5-4 1 16,-2 2-1-16,1-3 0 15,-1-3 0-15,0 3 0 16,-2-1 0-16,0 1 0 15,-1 2 0-15,0-1 0 16,-2 0 0-16,3 2 0 16,-1 0 1-16,-1 6-1 15,-2 2-1-15,-1 6 1 16,1-1 1-16,-1 1-1 16,1 1 0-16,2-2 0 15,-1-2 3-15,3 1-2 16,-1-1-1-16,-2 2 1 0,0-1 4 15,-2-2-4-15,1-2-1 16,-1-1 0-16,-1-2 6 16,0-4-5-16,2 0-1 15,-2-1 1-15,1-3-1 16,3-5 1-16,-4 0-1 16,3 1 1-16,-1-1-1 15,-1-1 0-15,4 0 1 16,-2 5-1-16,0 4 0 15,0-1 1-15,0-2 0 16,0-2 0-16,1-3-1 16,-1-2 0-16,0-5 1 15,-1-3 0-15,-1-4-1 16,2-4 0-16,-3-7 0 16,2-5 0-16,-2-4 0 15,0 0 0-15,0 0-4 16,0-18-21-16,0-23-196 0</inkml:trace>
  <inkml:trace contextRef="#ctx0" brushRef="#br0" timeOffset="1634.79">6266 10386 1740 0,'0'0'36'0,"0"0"-24"16,0 0 6-16,0 0 9 16,0 0-9-16,0 0-15 15,0 0-2-15,80-40 0 16,-53 38 3-16,6 2-1 16,7 0 3-16,8 0-1 15,10 0 0-15,11 0 1 16,11 0 2-16,14 2 1 15,12 0-7-15,15 0 0 0,10-2 0 16,10 0 0-16,9-12-1 16,5-4-1-16,5-1 0 15,4 4 0-15,4-1 1 16,6-1 1-16,6 1-2 16,7-2 1-1,2 1-1-15,-13 0-1 0,-6 5 1 16,-18-1 1-16,-16 7-1 15,-11 2 0-15,-19 0 0 16,-12 2 0-16,-14 0 0 16,-14 0 0-16,-11 0 0 15,-11 0 0-15,-4 0 0 16,-6 0 0-16,-1 0 0 16,-5 0 0-16,-3 0 0 15,-6 0 0-15,-9 0 0 16,-1 0 0-16,-6 0 0 0,-2 0 0 15,1 0 0-15,-2 0 1 16,1-1-2-16,-1 1 2 16,0 0 0-16,2 0-1 15,-2 0 1-15,0 0 1 16,0-2 3-16,0 2 1 16,0 0 0-16,0 0-5 15,0 0-1-15,0 3-1 16,4 13 1-16,-2 15 0 15,1 8 0-15,0 12 0 16,-3 12 0-16,0 16 0 0,0 14 1 16,-3 15-1-16,0 7 0 15,3 1 0-15,0 0 0 16,6-3 0-16,10 5 0 16,0 4 0-16,1 0 0 15,-2 3 1-15,-2-4-1 16,-2-7 0-16,-1-6 0 15,1-7 0-15,-1-5 0 16,3-7 0-16,1-6 0 16,-1-5 0-16,1-8 0 15,-5-6 0-15,4-8-1 16,-5-11 1-16,-2-11 0 16,-3-11 0-16,1-8 0 0,-4-8 0 15,0-3-3-15,0-4-26 16,0 0-16-16,-3-16-273 15</inkml:trace>
  <inkml:trace contextRef="#ctx0" brushRef="#br0" timeOffset="2916.6152">6461 12989 1626 0,'0'0'176'16,"0"0"-164"-16,0 0-11 15,0 0 9-15,0 0 11 16,0 0-9-16,72 11 6 16,-17-11-12-16,9 0 0 15,15 0-2-15,18 0 1 16,15-3-2-16,16-5-3 15,13-1 2-15,9-2-2 16,8 1-1-16,-3 2 1 0,2-1 0 16,9 0 1-16,2-2 1 15,12-3-2-15,2 0 0 16,-3 0 0-16,-7 3-1 16,-13 1 1-16,-12 1 0 15,-13 1 1-15,-15 1-1 16,-16-1 0-16,-18-1 0 15,-22 0 0-15,-11 0 0 16,-16 0 0-16,-9 0 0 16,-12-1 2-16,-2 3-1 15,1-3 4-15,0 3 6 16,3-2-7-16,7 3-2 0,4 2-1 16,2-3-1-1,4 4 1-15,4-1-1 0,2 1 1 16,3 0-1-16,3-2 0 15,1-1 0-15,-1 1 1 16,-1-1-1-16,-8 2 1 16,-3 0 0-16,-5 2 2 15,-6 1-2-15,-2-1 0 16,-3 2-1-16,-3 0 0 16,-3 0 0-16,-6 0 0 15,-3 0 0-15,-3-1 0 16,0 1 1-16,0-2 0 15,-6-1 2-15,-14-2-3 16,-8-4-10-16,-8-6-39 0,-5-7-304 16</inkml:trace>
  <inkml:trace contextRef="#ctx0" brushRef="#br0" timeOffset="4719.4686">3845 11033 729 0,'0'0'1089'16,"0"0"-1062"-16,0 0 1 15,0 0-7-15,0 0 0 16,0 0-12-16,0 0-4 16,-24-12-5-16,46 9-1 15,14 3 1-15,14 0 1 16,12 0 0-16,14 0-1 15,6 0 0-15,9 4 1 0,6 1-1 16,6-2 0-16,1-3-1 16,-2 0 1-16,1 0 0 15,0 0 0-15,-5 0 0 16,1-1 0-16,-4-1 0 16,-4-2 0-16,-4-1 0 15,-10 5 0-15,-8-1 0 16,-13-2 0-16,-8 1 0 15,-12-1 0-15,-8 0 0 16,-7 2 1-16,0-1-1 16,-5 0 0-16,-2 2 0 15,-2 0-1-15,3 0 1 0,-2-2 0 16,2 2 0 0,3 0 0-16,3-1 1 0,1 0-1 15,2-1 0 1,-4-1 0-16,0 0 0 0,-2-2 1 15,-1 2 0-15,-1-1 0 16,-1 2-1-16,1-1 0 16,1-2 1-16,1 0 0 15,-2 1 0-15,2-1 2 16,0 0-2-16,-2 0 1 16,2 2 1-16,0-1-2 15,0 1 1-15,0 0 0 16,1-1-1-16,2 1 0 15,-4 0 0-15,-1 1 0 16,-7 1-1-16,-1-2 1 0,-4 3-1 16,-3 0 0-16,-1 0 0 15,0 0 0-15,0 0-1 16,0 0-11-16,-5 0-23 16,-12 0-58-16</inkml:trace>
  <inkml:trace contextRef="#ctx0" brushRef="#br0" timeOffset="5447.4896">2837 11071 1810 0,'0'0'62'15,"0"0"-37"-15,0 0-4 0,0 0 2 16,0 0-10 0,0 0-8-16,10-4-5 0,2 24-1 15,7 7 1 1,1 7 0-16,7 7 1 0,-2 2 0 15,0-3-1-15,2-1 0 16,0-6 0-16,1-9 1 16,-5-7-1-16,-2-8-1 15,-8-6 1-15,-4-3-2 16,0-1 2-16,3-20 1 16,3-12 0-16,1-8-1 15,1-8 0-15,-4-5 1 16,-6 2-1-16,1 4 0 15,-5 11 1-15,0 12-1 16,0 12 0-16,-1 7 0 0,-2 6 0 16,5 0-7-16,4 5-31 15,2 12-25-15,2 3-90 16</inkml:trace>
  <inkml:trace contextRef="#ctx0" brushRef="#br0" timeOffset="5749.5205">3520 11294 1836 0,'0'0'60'15,"0"0"-60"-15,0 0 0 16,0 0 0-16,0 0 15 16,-5 81-3-16,13-48-6 15,1 2-1-15,1-6 1 16,-4-7-4-16,3-5-1 16,-3-5-1-16,3-4 0 15,-3-3 0-15,-3-5-48 16,-3-3-699-16</inkml:trace>
  <inkml:trace contextRef="#ctx0" brushRef="#br0" timeOffset="7459.5608">7320 10982 1795 0,'0'0'58'16,"0"0"-35"-16,0 0-8 15,0 0 8-15,0 0-5 16,0 0-10-16,0 0-5 0,-52-65-2 15,25 62 1 1,-7 3-2-16,0 0 0 0,1 4 0 16,5 6 0-16,2 0 0 15,10-1 0-15,5 1 0 16,4-3-1-16,4 1-1 16,3-1 0-16,0 3-2 15,0-2 2-15,6 1 1 16,7 3 0-16,1 0 1 15,5 2 0-15,5 2 0 16,4 2 0-16,3 1-1 16,2 1 1-16,-6-1 0 15,-7-1 1-15,-6 0-1 16,-9-3 0-16,-5-1-1 0,0 0 1 16,-8 0 0-16,-17-4 0 15,-6-3 0-15,-4-5 1 16,-3-2 0-16,5 0-1 15,2 0 1-15,4-5-1 16,12-2 0-16,6 0 1 16,9 4-1-16,0 3-7 15,7-4-33-15,19 1-26 16,6-4-9-16,7-3-693 16</inkml:trace>
  <inkml:trace contextRef="#ctx0" brushRef="#br0" timeOffset="7963.9963">7550 11078 1876 0,'0'0'25'16,"0"0"-13"-16,0 0 9 15,0 0-14-15,0 0-5 16,0 0-2-16,-30 15 0 15,35-1 0-15,15 0-2 16,8-1-7-16,4-5-12 16,4-4-12-16,1-4-6 15,-1 0-2-15,-3-3-77 16,-8-6 5-16,-10-3 113 0,-9 2 79 16,-6 3 53-16,0 2-65 15,0 2-22-15,0 2-10 16,-3 1-13-16,1 0-11 15,-3 0-6-15,-1 11-5 16,-2 17 1-16,4 9 0 16,2 8-1-16,2 3 0 15,0 2 0-15,0 3 0 16,0-2 0-16,0 1-1 16,0-6-1-16,0-9 0 15,-6-11-1-15,-13-10 0 16,-3-8 2-16,-4-8 1 15,4 0 0-15,-1-20 1 16,4-10 0-16,7-10 0 0,6-9 0 16,6-2-1-16,6 5-4 15,18 6-10-15,9 8-10 16,1 4-31-16,5 3-54 16</inkml:trace>
  <inkml:trace contextRef="#ctx0" brushRef="#br0" timeOffset="8396.5998">8112 10982 1810 0,'0'0'27'0,"0"0"-21"0,0 0 3 16,0 0 16-16,-94-7-16 15,84 7-7-15,0 3-2 16,2 5 0-16,2 4 0 16,3-1 0-16,3 5 0 15,0-2 0-15,0 1 0 16,0 1 1-16,0-2-1 16,9-1 1-16,7 0-1 15,4-2 0-15,7 0 2 16,3-1 0-16,-2-1 1 15,-3 0-1-15,-6 2-2 16,-8-2 0-16,-3 3 1 0,-5-4-1 16,-3 3 0-16,0 0 0 15,-8-1-1-15,-14 1 0 16,-8-2 1-16,-3-1 0 16,-1 0 0-16,1-4-1 15,8-1 1-15,6-3-3 16,8 0-8-16,8 0-12 15,3 0-9-15,6-9-106 16</inkml:trace>
  <inkml:trace contextRef="#ctx0" brushRef="#br0" timeOffset="8689.3048">8442 10865 1891 0,'0'0'32'0,"0"0"-25"16,0 0 6-16,0 0 0 16,0 0-13-16,0 0 1 15,-6 58-1-15,6-19 1 16,0 5 1-16,0 1-2 0,0 4 0 15,0-5-1 1,0-3-3-16,0-8-8 0,0-8-23 16,0-13 6-16,0-4-87 15,-3-8-1647-15</inkml:trace>
  <inkml:trace contextRef="#ctx0" brushRef="#br0" timeOffset="9070.4594">8266 11148 1824 0,'0'0'36'16,"0"0"-22"-16,0 0 3 16,0 0-5-16,0 0-11 15,0 0-1-15,94-31 0 16,-52 28 0-16,4-1 0 0,5 1-1 16,1-1 1-16,-4-3-4 15,-1-4-12-15,-9-1-20 16,-10-1-3-16,-7 0 28 15,-14-2 11-15,-4 1 11 16,-3 1 14-16,0 0-1 16,-3 2-2-16,-16 2-5 15,1 1-5-15,-4 2 2 16,2 5-4-16,7 1 3 16,2 0-9-16,4 0-4 15,4 3 0-15,0 9 0 16,3 2 1-16,0 8-1 15,0 2 1-15,11 4-1 16,8-1 0-16,3 0-1 16,6-2-9-16,5-2-22 0,2-8 4 15,-1-5-42-15,-4-7-328 16</inkml:trace>
  <inkml:trace contextRef="#ctx0" brushRef="#br0" timeOffset="9589.2081">8977 11078 1750 0,'0'0'104'16,"0"0"-78"-16,0 0 5 16,0 0-3-16,0 0-17 15,0 0-10-15,0-13-1 0,2 26-2 16,1 5 2 0,1 0 0-16,1 0 1 0,4-2-1 15,1 0-2 1,2-1-8-16,0-7-12 0,0-2-10 15,0-6 5-15,0 0 18 16,-2-8-2-16,-2-9 11 16,2-5 11-16,-4 2 19 15,-1 1-3-15,1 5-1 16,0 2-9-16,-1 4-8 16,0 6-6-16,1 2-2 15,3 0-1-15,4 0 0 16,2 2-1-16,0 6 1 15,-1-1 0-15,2 1 0 16,-1-1-2-16,4-5 0 0,1-2-1 16,5 0 2-1,-1-2 0-15,-3-16 0 0,-5-3 1 16,-2-3 1-16,-2 1-1 16,1 1 1-16,-4 6 3 15,2 6 3-15,-5 5 2 16,-2 3 1-16,0 2-5 15,5 0-5-15,2 5-1 16,5 12 1-16,-4 0 0 16,0 5 0-16,-6-1 0 15,-3-1-1-15,0-3-3 16,-3 0-9-16,3-5-9 0,3-7-58 16</inkml:trace>
  <inkml:trace contextRef="#ctx0" brushRef="#br0" timeOffset="11261.6041">10287 10773 1461 0,'0'0'283'15,"0"0"-252"-15,0 0 11 16,0 0-6-16,0 0-9 15,0 0-12-15,-3 0-2 16,3 0 0-16,0 0-6 16,1 0-5-16,18 0-2 15,16 0 3-15,13 0-1 16,16 0-1-16,18-9 0 0,12 2-1 16,12-3 1-1,11-2-1-15,5 1 0 0,3-2 0 16,-10 1 0-16,-15 0 0 15,-23 4 1-15,-23 1-1 16,-23 3 0-16,-17 1 2 16,-10 3 3-16,-4 0 1 15,0 0 2-15,0 0-4 16,-4 0-1-16,-5 0-3 16,3 0 0-16,0 0 0 15,1 0-1-15,1 3-4 16,1 3-14-16,0 1-22 15,0-6-41-15</inkml:trace>
  <inkml:trace contextRef="#ctx0" brushRef="#br0" timeOffset="11702.7605">11653 10430 1905 0,'0'0'36'0,"0"0"-29"15,0 0 1-15,0 0-2 16,0 0-6-16,0 0 2 15,27 78-1-15,-9-38 0 16,6 4-1-16,0 2 1 16,-2 1-1-16,2-5 0 15,0-7-1-15,-2-9-3 16,-3-11 0-16,-3-8 0 16,-6-7 4-16,2 0 0 15,-3-17 0-15,7-16 2 16,1-9 0-16,-1-9-2 15,-2-2 1-15,-1 4 0 16,-4 8 4-16,-5 10-2 0,-2 14-3 16,-2 10 0-16,0 7 0 15,0 0-12-15,0 12-53 16,0 12-83-16</inkml:trace>
  <inkml:trace contextRef="#ctx0" brushRef="#br0" timeOffset="12152.8167">12126 10783 1874 0,'0'0'27'0,"0"0"-20"16,0 0 9-16,0 0-8 16,0 0-7-16,0 0 0 15,-45 78 0-15,45-56-1 16,0 0 1-16,17-1-1 15,4-4-2 1,3-5-8-16,2-5-10 0,0-5-3 0,-1-2 5 16,-4-2 11-16,-2-12 7 15,-7-6 1-15,-4-2 5 16,-8-4 5-16,0 1 3 16,-12-1-4-16,-10 0-3 15,-1 3 1-15,1 7-7 16,1 6-1-16,3 8-5 15,5 2-14-15,2 5-37 16,8 6-102-16</inkml:trace>
  <inkml:trace contextRef="#ctx0" brushRef="#br0" timeOffset="12544.54">12481 10785 1842 0,'0'0'71'0,"0"0"-68"15,0 0-2-15,0 0-1 16,0 0 4-16,0 0-3 15,5 73 0-15,17-53 1 16,5-4-2-16,0-2-11 0,1-4-7 16,-1-8 3-16,-6-2 12 15,0 0 0-15,-8-6 3 16,-1-9 0-16,-8-4 6 16,-4-6 15-16,0-1-3 15,0-3-5-15,-10 4-5 16,-3 2-1-16,4 6-5 15,1 8-2-15,5 6-1 16,-1 3-6-16,1 0-40 16,1 5-72-16</inkml:trace>
  <inkml:trace contextRef="#ctx0" brushRef="#br0" timeOffset="13098.7379">13010 10669 1807 0,'0'0'18'0,"0"0"7"0,0 0 17 15,0 0-16-15,0 0-15 16,0 0-6-16,-5 12 2 16,5-12 0-16,0 1-2 15,-2 1-1-15,1 0-1 16,-1 2 1-16,-1 0-3 15,0 3 3-15,-1 3-1 16,1 0-1-16,-2 4 1 16,2-2 1-16,-1 8-2 15,1 1 0-15,-3 1 0 0,6 4 0 16,-2-2-2 0,2-1 1-16,0 0-1 15,0-1 0-15,0-4 0 0,2 0 1 16,7-1-1-16,1-4 2 15,2-2-1-15,0-2-1 16,2-5-1-16,2 0 0 16,0-4 0-16,5 0-1 15,3 0-9-15,-1-1-6 16,3-11-6-16,4-3-31 16,-1-2-45-1,-6 0-840-15</inkml:trace>
  <inkml:trace contextRef="#ctx0" brushRef="#br0" timeOffset="13286.5247">12838 10850 1801 0,'0'0'26'16,"0"0"-26"-16,0 0 9 15,110 0-1-15,-65 0-8 16,7 0-3-16,0-4-74 16</inkml:trace>
  <inkml:trace contextRef="#ctx0" brushRef="#br0" timeOffset="13881.35">13545 10645 1851 0,'0'0'59'16,"0"0"-31"-16,0 0-6 0,0 0-6 15,0 0-15-15,0 0-1 16,4 32-1-16,-1-2 1 15,1 3 0-15,-1 0 1 16,-3-1 0-16,2-3-1 16,-2-2 1-16,0-6-1 15,0-1 0-15,0-5 0 16,0-4 0-16,0-4 0 16,0-3 0-16,0-3-2 15,0-1-4-15,0 0-5 0,0 0-11 16,0 0-63-16</inkml:trace>
  <inkml:trace contextRef="#ctx0" brushRef="#br0" timeOffset="15418.211">6637 14418 1640 0,'0'0'69'0,"0"0"-17"16,0 0-13-16,0 0-15 16,0 0-4-16,0 0-7 0,0 0-10 15,-3-8-2-15,3 23-1 16,-3 8 8-16,3 7 3 15,0 8-3-15,0 8-3 16,0 7 3-16,0 8-3 16,0 13 0-16,0 9-1 15,0 9 0-15,0 3-3 16,3 5 0-16,6 0 0 16,-1-2 0-16,-1-5-1 15,3-4 1-15,-1-6-1 16,2-6 0-16,1-2 0 15,-2-5 1-15,2-1-1 16,0-5-1-16,0-2 1 16,1-4 0-16,-1-5 1 15,-1-6-1-15,2-3 0 0,-4-3 0 16,0 2-1-16,0-4 1 16,-3-3 0-16,0-6 1 15,-1-5-1-15,-2-8-1 16,-3-7 0-16,1-3-3 15,-1-2-3-15,0-4 0 16,0-1-10-16,0-4-14 16,0-19-148-16</inkml:trace>
  <inkml:trace contextRef="#ctx0" brushRef="#br0" timeOffset="16882.7517">6616 14457 415 0,'0'0'1224'16,"0"0"-1194"-16,0 0 24 0,115-3-20 16,-55 0 3-1,10-1-16-15,12-2-13 0,10-2 0 16,11 0-1-16,12-4-5 15,9 2-2-15,6 1 0 16,8 1 2-16,7-1-2 16,19 1 0-16,11 1 0 15,13 0 0-15,9 2 0 16,2 2 0-16,1 1 0 16,-4 2 0-16,-5-1 1 15,-12 1-1-15,-11-2 0 16,-16-2 0-16,-22-1-1 15,-18 0 1-15,-23 1 0 16,-23 0 1-16,-18 0-1 16,-14 1-1-16,-19 1 1 0,-7-1 0 15,-7 2 0-15,-1-1 1 16,0 1 0-16,2 1 5 16,-1-2-2-16,5 1-4 15,3 0-1-15,3 0-2 16,4 1 1-16,-2 0-2 15,-1 0-2-15,-4 0 1 16,3 0 5-16,-2 0 0 16,1 0-1-16,-2 0 1 15,-2 0 0-15,1 0 1 16,-4 0-1-16,-1 0 0 16,2 0-1-16,-2 0 1 0,-2-2 0 15,3 2 0 1,-2-1 1-16,1 1-2 0,3 0 1 15,2 0 0-15,-1 0 0 16,2 0-1-16,-3 4 1 16,0 9-1-16,0 2 1 15,1 7 0-15,1 4 0 16,-4 8 0-16,1 10 2 16,-4 8-2-16,1 9 1 15,-2 9 1-15,0 13-2 16,4 12 0-16,5 6 1 15,-2 8 0-15,3 0-1 16,-4 2 0-16,4 3 1 16,-1 2-1-16,3 0 0 15,9 0 0-15,-4 0 0 0,5-3 0 16,-3-6 0-16,-3-12-1 16,-4-13 1-16,-4-12-4 15,-5-16-4-15,-3-15-16 16,0-13-29-16,0-14-810 15</inkml:trace>
  <inkml:trace contextRef="#ctx0" brushRef="#br0" timeOffset="18404.2858">6707 16537 1707 0,'0'0'38'15,"0"0"-27"-15,0 0 14 16,0 0-4-16,0 0-10 16,0 0-4-16,0 0-6 15,0 0-1-15,3 0 1 0,-3 3 2 16,3 2 4-16,0-1 1 15,-1 3-1-15,2 3-2 16,0 2 2-16,-2 0 1 16,4 2-4-16,-3 0-2 15,3 0 0-15,0-1-2 16,3 0 0-16,0-1 2 16,0-2-2-16,6 0 1 15,0-1 0-15,1 1-1 16,8-3 0-16,3 0 1 15,8-1 1-15,9-4-2 16,8 0 1-16,8-2 3 16,7 0-3-16,6 0-1 0,9 0 0 15,4 0 0-15,-1-2 1 16,-1-3-1-16,0-2 0 16,2 0 0-16,8-1 0 15,15 0 0-15,16-1 1 16,14-2-1-16,15 5 0 15,13-2 0-15,0 2 0 16,6 3 0-16,-15-1 0 16,-10 1 0-16,-20 1 0 15,-9-1 0-15,-15 0 1 16,-13 1-1-16,-9-2-1 16,-13 1 1-16,-5 3 0 0,-9 0 0 15,-13 0 0-15,-9-2 0 16,-12 2 0-16,-9 0 0 15,-6 0 0-15,1 0 4 16,-1 0 9-16,3 0-3 16,3-1-6-16,-3-1 0 15,5 1 2-15,3-2-1 16,3 1-1-16,1-1-2 16,7 3 0-16,3-3-1 15,5 1-1-15,7 0 1 16,1 1-1-16,0 1 1 15,-3 0 1-15,-10-1-1 16,-3-1-1-16,-7 1 1 16,-1-1-1-16,-1 1 1 15,0-1 1-15,-2 2-1 0,-1 0 0 16,-7 0-1-16,-1-3 0 16,-5 3 0-16,-3 0 1 15,1 0-1-15,1 0 0 16,3-2 0-16,3-3-1 15,3 1-12-15,2-4-15 16,0-4-59-16</inkml:trace>
  <inkml:trace contextRef="#ctx0" brushRef="#br0" timeOffset="19207.4772">7901 15093 1809 0,'0'0'26'15,"0"0"-11"-15,0 0 12 16,0 0-8-16,0 0-6 16,0 0-8-16,-97 2-4 15,59 6 1-15,-1 1-2 16,1-1 2-16,2 1 0 16,9 2 0-16,6-3-1 15,8-1 0-15,7-3-1 16,4 2 0-16,2 2-2 15,0 6 1-15,5-1 1 16,7 3 1-16,6 1-1 16,2 1 0-16,3 0 1 15,2 1 0-15,2 1 0 0,1 1 1 16,-2-1-1-16,-4 0 0 16,-4-2-1-16,-5-1 1 15,-8-1 0-15,-5 0-1 16,0-1 1-16,-3-1 0 15,-15-1-1-15,-7-4 0 16,-2-2 0-16,-4-4 0 16,1-3-1-16,6 0-1 15,4-7 1-15,13-8-7 16,7-5-36-16,9 1-79 0</inkml:trace>
  <inkml:trace contextRef="#ctx0" brushRef="#br0" timeOffset="19710.5041">7978 15319 1836 0,'0'0'37'16,"0"0"-14"-16,0 0 10 16,0 0-14-16,0 0-13 15,0 0-6-15,0-4-2 16,6 11 1-16,10 5 0 15,2 1 1-15,6-5-4 16,6-4-7-16,1-4-2 16,4 0-9-16,-1-1 2 0,-3-15 17 15,-7-1 1-15,-8 0 2 16,-10 0 3-16,-4 5 21 16,-2 2 4-1,0 4-7-15,0 2-8 0,0 3 1 16,0 1-7-16,0 0-5 15,0 8-2-15,0 20-1 16,0 8 1-16,0 6 0 16,0 8 0-16,0 3 0 15,9 2 0-15,9 6 0 16,0-2 0-16,3-2 0 16,-2-13-1-16,-10-8-8 15,-6-10 5-15,-3-11 0 0,-3-7 1 16,-16-8 1-16,-4 0 2 15,1-23 0-15,1-10 0 16,7-11 0-16,11-6-1 16,3-8-5-16,11 1-12 15,17 2-15-15,4 6-19 16,-1 7-33-16,0 6-175 16</inkml:trace>
  <inkml:trace contextRef="#ctx0" brushRef="#br0" timeOffset="20099.5768">8736 15200 1799 0,'0'0'20'0,"0"0"-15"0,0 0 7 16,0 0 6-16,0 0 3 16,0 0-9-16,-88-57-3 15,67 54 1-15,4 3-5 16,0 0-3-16,-3 0-2 15,5 13-1-15,1 4 1 16,3 3-1-16,6-1 0 16,1 1 1-16,4-2 0 15,0-3 0-15,0-3 0 16,6-1 1-16,15-1 1 16,3-2 1-16,3 1 3 15,3-2 0-15,-2-1-5 0,-3 2 1 16,-4 0-2-1,-9 1 0-15,-6-1 0 0,-4 3 0 16,-2 0 0-16,0 4 0 16,-17 1-1-16,-8-2 0 15,-4-1-2-15,-2-3-4 16,0-7-10-16,4-3-10 16,7 0-24-16,4-10-178 15</inkml:trace>
  <inkml:trace contextRef="#ctx0" brushRef="#br0" timeOffset="20396.6213">8997 15022 1877 0,'0'0'40'0,"0"0"-19"16,0 0-8-16,0 0-6 16,0 0-7-16,0 0-1 15,6 73 1-15,0-30 1 16,0 2-1-16,-5-1 0 16,1 1 0-16,-2-4 0 0,0-4-7 15,0-4-13 1,-8-9-34-16,-5-9 1 0,-4-7 10 15,0-8-311-15</inkml:trace>
  <inkml:trace contextRef="#ctx0" brushRef="#br0" timeOffset="20724.5256">8898 15395 1311 0,'0'0'412'15,"0"0"-323"-15,0 0-47 16,0 0-1-16,0 0-13 16,8-79-21-16,17 68-4 15,8 1-2-15,3 1-1 16,4 3 0-16,2 1 0 15,-1 0-1-15,-2 1-9 16,-3 0-6-16,-6-3-5 16,-3 2-15-16,-15-2 11 15,-6-3 25-15,-6 0 0 0,0-3 17 16,0 2 12-16,-3-1-7 16,-6 1 4-16,-3 1-8 15,-3 5-3-15,1 2-7 16,1 3-1-16,4 0-4 15,0 5-3-15,-1 11 0 16,4 6 0-16,0 3 0 16,4 3 0-16,2-2 0 15,0 2-2-15,8-3-12 16,11-4-12-16,6-6-32 0,8-6-11 16,2-8-228-1</inkml:trace>
  <inkml:trace contextRef="#ctx0" brushRef="#br0" timeOffset="21203.0972">9440 15303 1740 0,'0'0'84'16,"0"0"-58"-16,0 0-2 16,42-79 3-16,-35 68-5 15,-3 7-6-15,-2 4-7 16,1 0-6-16,0 1-3 16,3 15-1-16,6 2 1 15,-8 3 0-15,2 0 0 16,-3 1 0-16,5-5-1 15,2 0-5-15,2-5 1 16,6-7-3-16,0-5-4 16,0 0 0-16,-2-7 5 0,-1-9 7 15,-1-4 0-15,0-1 13 16,-3 2 5-16,-2 2-2 16,1 5-2-16,-2 2-3 15,1 3-3-15,-1 6-6 16,3 1-2-16,1 0-1 15,1 4 1-15,1 10-2 16,-2 1-1-16,-2-3-1 16,2-3 1-16,-3-4 1 15,3-5-1-15,-1 0 2 16,2-8 1-16,2-10 0 16,3-6 1-16,-2-1-1 0,4 5 0 15,-3 4 2-15,0 7 2 16,2 3-2-16,-2 6-1 15,-1 0-1-15,5 13-1 16,-8 8 1-16,-2 3 0 16,4 3 0-16,-3-2 0 15,2 1-3-15,3-8-18 16,2-9-99-16</inkml:trace>
  <inkml:trace contextRef="#ctx0" brushRef="#br0" timeOffset="23218.3003">4048 16143 1721 0,'0'0'32'0,"0"0"-6"16,0 0 9-16,0 0-10 15,0 0-11-15,0 0 2 16,0 0-1-16,-9 0-2 16,9 0-4-16,3 0-3 15,19 0-1-15,11 2-3 16,16-2 2-16,15 0-3 16,11 0 0-16,13 0 0 15,6 0-1-15,3 0 0 16,7 0 0-16,1 0 0 15,8 0-1-15,8-4 1 16,1-3 0-16,-6 1 0 16,-5-2 1-16,-8 3-1 0,-9 2 1 15,-8 0-1-15,-8 1 0 16,-8 1-1-16,-6-1 2 16,2 2-2-16,-4 0 1 15,1-3 0-15,-5 0 0 16,-9 1 0-16,-13 0 0 15,-12 2 0-15,-12 0 0 16,-9 0 0-16,-3 0 0 16,0 0 0-16,3 0 0 15,3 0 0-15,6 0 0 16,6 0 0-16,4 0 0 16,2 0 1-16,0 0 0 15,-5 0-1-15,-1 0 0 0,-4 0 1 16,0 0-1-1,-3 0 0-15,5-2 1 0,1 0-1 16,4-1 0-16,2 0 0 16,4-2 0-16,0 2 0 15,-1 3 0-15,-1-1 0 16,-4 1 0-16,-3 0 0 16,1 0 0-16,-3 0 0 15,-2 0 0-15,-2 0 0 16,0 0 0-16,-6 0 0 15,0 0 0-15,1 0 0 16,2 0 0-16,5 0 0 0,0 0 0 16,0 0 0-16,1 0 0 15,-8 0 0-15,-2 0 0 16,-5 0-5-16,0 0-51 16,-12 0-80-16</inkml:trace>
  <inkml:trace contextRef="#ctx0" brushRef="#br0" timeOffset="24028.3891">2908 16375 1843 0,'0'0'43'0,"0"0"-18"16,0 0-8-16,0 0-3 15,0 0-9-15,0 0-5 16,6 27 0-16,15-1 2 16,0 5-1-16,6 1 1 15,1-3-2-15,2 2 0 16,6-3 0-16,1-7 1 0,-1-6-2 15,-2-6 1 1,-4-4 0-16,-3-5-3 0,-6 0 3 16,-3-12-1-16,-2-12 1 15,-7-7 1-15,3-11 0 16,-3-5-1-16,-6-1 1 16,0-2-1-16,-3 11 1 15,0 11-1-15,0 11 3 16,0 9-3-16,0 6 0 15,0 2-9-15,3 9-58 16,3 12-60-16</inkml:trace>
  <inkml:trace contextRef="#ctx0" brushRef="#br0" timeOffset="24838.6805">3569 16659 1765 0,'0'0'47'0,"0"0"-19"15,0 0 10-15,0 0-9 16,0 0-7-16,0 0-7 16,-10 0-5-16,10-1-4 15,0-3-3-15,4-2-2 16,5 1-1-16,1 0 0 15,1 3 0-15,1 0-1 16,0 2 1-16,1 0 0 0,4 0-1 16,-1 0 1-16,-4 7 0 15,4 3-2-15,-5 2 2 16,-4 4-2-16,-4 4-1 16,-3 4 0-16,0 0 0 15,-10 3 3-15,-11 0 0 16,3-4 0-16,0 0 0 15,6-6 1-15,3-6-1 16,8-3 0-16,1-5 0 16,0-3-1-16,24 0 1 15,20 0 2-15,22-12 1 16,19-10-3-16,6-11-17 0,-6-3-141 16</inkml:trace>
  <inkml:trace contextRef="#ctx0" brushRef="#br0" timeOffset="28076.4637">10633 15375 575 0,'0'0'919'16,"0"0"-849"-16,0 0 8 16,0 0-18-16,0 0-21 15,0 0-16-15,0 0 10 16,-1 0-19-16,1 0-2 16,0 0 7-16,0 0-4 15,0 0 3-15,-2 0-6 16,2 0 1-16,0 0-2 0,0 0-1 15,0 0-6-15,-1 0-2 16,1 0-1-16,1 0-1 16,23 0 0-16,13 0 0 15,11 0 0-15,10 0 0 16,9-6 0-16,11-1 0 16,7 0 0-16,9-3 0 15,-3 2 0-15,0 0 0 16,-2 1 0-16,-5 1 1 15,-7-2-1-15,-7 0 0 16,-7-1 0-16,-5-2 0 16,-4 0 0-16,0-1 0 15,-2 0 1-15,5 3 0 16,-7 2 2-16,-6 1 1 0,-10 2-2 16,-7 1 0-16,-8 3-1 15,-10-3-1-15,-3 3 0 16,-4 0 0-16,-2 0 0 15,0 0 0-15,0-1 0 16,0 1 1-16,0 0 1 16,-9 0-2-16,-4 1 0 15,-3 12-9-15,1-6-34 16,0 3-113-16</inkml:trace>
  <inkml:trace contextRef="#ctx0" brushRef="#br0" timeOffset="28532.5942">12402 15071 1861 0,'0'0'52'15,"0"0"-35"-15,0 0-10 0,0 0 6 16,0 0-8-16,0 0-5 16,24 44 1-16,0-6 0 15,0 6 1-15,1 4-2 16,2 3 0-16,-3-3 1 15,6-6-1-15,-3-9 0 16,-4-8-1-16,-5-14 1 16,-9-5-2-16,-4-6 1 15,-2-10 1-15,3-16 2 16,1-13-2-16,-1-10 0 16,0-8 0-16,2 0 1 15,0 2 0-15,0 11 0 16,-1 15 0-16,-1 13-1 0,3 12-1 15,2 4-9 1,4 5-47-16,4 12-45 0</inkml:trace>
  <inkml:trace contextRef="#ctx0" brushRef="#br0" timeOffset="28924.5066">12978 15405 1818 0,'0'0'54'0,"0"0"-52"15,0 0 0-15,0 0 18 16,0 0-1-16,-40 73-14 15,40-47-3-15,0-1 0 16,3-2-1-16,16-4-1 16,2-2 1-16,3-7-2 15,1-4 1-15,-1-6-8 16,0 0-2-16,-5-11 7 16,-2-8 2-16,-11-3 0 15,-5-4 1-15,-1 1 1 0,-6-1 1 16,-13 1 0-1,-4 7-2-15,4 5 0 0,7 7-4 16,2 6-15-16,5 0-70 16,4 11-1001-16</inkml:trace>
  <inkml:trace contextRef="#ctx0" brushRef="#br0" timeOffset="29295.8231">13376 15438 1873 0,'0'0'45'15,"0"0"-27"-15,0 0-4 16,0 0-3-16,0 0-9 15,0 0-1-15,-19 30-1 16,29-7 0-16,8-1 0 16,10-1 0-16,2-2-1 15,0-6-6-15,-3-6-2 16,-8-7 0-16,1 0 3 16,-8-3 4-16,-2-14 2 15,-4-3 1-15,-6-6 0 16,0-1 0-16,0 0 2 0,0 1 0 15,0 6-2-15,6 4-1 16,0 5-11-16,3 8-63 16,-3 3-379-16</inkml:trace>
  <inkml:trace contextRef="#ctx0" brushRef="#br0" timeOffset="29659.4476">13920 15241 1468 0,'0'0'396'0,"0"0"-381"16,0 0-4-16,0 0 25 15,0 0-17-15,0 0-13 16,-16 33 0-16,13-9 0 16,2 3-4-16,1 5 1 15,0 3 1-15,0 3-3 16,0-1-1-16,0 0 1 16,4-2-1-16,-1-4 1 15,2-5-1-15,-1-2-1 0,0-4-2 16,2-4-7-1,-3-6-7-15,2-6-25 0,-2-4-30 16,3 0-228-16</inkml:trace>
  <inkml:trace contextRef="#ctx0" brushRef="#br0" timeOffset="29801.5082">13825 15483 1741 0,'0'0'122'0,"0"0"-106"15,0 0-15-15,0 0 7 16,87-25-4-16,-38 25-4 0,4 0-3 16,1 0-100-1</inkml:trace>
  <inkml:trace contextRef="#ctx0" brushRef="#br0" timeOffset="31045.9225">14474 15325 1751 0,'0'0'40'16,"0"0"-20"-16,0 0 6 0,0 0-9 15,0 0-6-15,0 0-1 16,-19 0-2-16,5-3-2 16,-1-4 0-16,6-3 1 15,3-4-1-15,5-2 2 16,1-1-5-16,0 2 2 16,9 1-3-16,8 1 0 15,2 7-2-15,3 3 2 16,-3 3-1-16,1 0 0 15,0 17 0-15,-1 7-1 16,-2 7 1-16,-2 3-1 0,-6 5 1 16,-6 3-1-1,-3 0 0-15,0-3 0 0,-9 1-2 16,-15-5-2-16,-6-2-5 16,-7-5-7-16,-6-7 4 15,1-10-1-15,2-8 3 16,6-3 6-16,13-12 4 15,7-9 3-15,13-2 5 16,1-1 12-16,0 3-8 16,10 2-5-16,10 5 1 0,7 4-3 15,7 6-5 1,2 4 0-16,1 0 0 0,-1 6 0 16,-4 14-1-16,1 8 1 15,-1 3 0-15,-3-2 0 16,0 1 0-16,-1-6 0 15,-1-7 0-15,0-5 0 16,1-7 0-16,2-5-9 16,1-5-74-16</inkml:trace>
  <inkml:trace contextRef="#ctx0" brushRef="#br0" timeOffset="31813.9106">16098 13089 1832 0,'0'0'46'16,"0"0"-36"-16,0 0 1 16,0 0 3-16,0 0-9 15,96 0 2-15,-14 0-1 16,13 0-3-16,5 0-3 16,-5 0 1-16,-10 0-1 15,-17 0 0-15,-20 0 0 16,-19 0 0-16,-12 0 1 0,-13 0-1 15,-4 1-1-15,0 4 0 16,-9 1-3-16,-12 5 2 16,-2 2-21-16,-3-3-27 15,2 2-140-15</inkml:trace>
  <inkml:trace contextRef="#ctx0" brushRef="#br0" timeOffset="32160.0499">16076 13355 1845 0,'0'0'38'0,"0"0"-26"15,0 0 9-15,0 0-9 16,0 0-9-16,113-14-3 15,-25 9 1-15,11-1 1 16,2 2-2-16,-5 0 0 16,-12-1 0-16,-13 2 0 15,-18 0 1-15,-17 1-1 16,-15 1 0-16,-14 1 0 16,-4 0 0-16,-3 0 1 15,0 0 2-15,0 0-2 0,0 0 1 16,0 0-2-1,0 0-3-15,-1 0-18 0,-2 0-34 16,0 0-74-16</inkml:trace>
  <inkml:trace contextRef="#ctx0" brushRef="#br0" timeOffset="32570.5268">16543 12704 1848 0,'0'0'18'15,"0"0"1"-15,0 0 12 16,0 0-10-16,0 0-12 16,0 0-7-16,25-4-2 15,18 18 0-15,16 4 1 16,9 8-1-16,8 7 0 16,4 9 1-16,0 8-1 15,-10 9 0-15,-18 8 0 16,-22 3 0-16,-28 5 0 0,-9 5-1 15,-33 0 1-15,-20 3 1 16,-14 1-1-16,-4 0 0 16,4-9 0-1,10-11-6-15,19-16-20 0,18-20-73 16</inkml:trace>
  <inkml:trace contextRef="#ctx0" brushRef="#br0" timeOffset="34250.4998">22466 11517 1799 0,'0'0'22'16,"0"0"-8"-16,0 0 4 16,0 0 7-16,0 0 3 0,0 0-19 15,0 0-9-15,0 0-1 16,6-27-2-16,-5 51 3 15,1 5 9-15,1 3-3 16,1 5 0-16,2 6 2 16,2 7-3-16,2 9-3 15,3 5 1-15,1 4-3 16,-1 0 0-16,-1 5 2 16,1 2-1-16,-3 2 0 15,-3 1-1-15,-2 8 0 16,-5 2 0-16,1-1 1 15,-1 0-1-15,0-2 1 16,0-3-1-16,2-2 0 16,1-1 1-16,1 0-1 15,-1-4 0-15,0-5 0 16,0-1-1-16,0-1 1 0,3-1 1 16,-1-3-1-16,2 3-1 15,-1 1 0-15,-2 10 0 16,-2 3-1-16,-2 4 1 15,0 0 1-15,0 0 0 16,-8-1 0-16,0-5-1 16,0-8 1-16,3-5 0 15,4-10-2-15,-1-5 0 16,2-6 1-16,-1-7 1 16,1-4-14-16,-2-3-7 15,2-6 1-15,-1-6-8 0,-1-16-49 16,1-3-618-16</inkml:trace>
  <inkml:trace contextRef="#ctx0" brushRef="#br0" timeOffset="35459.5248">22579 11461 955 0,'0'0'694'16,"0"0"-608"-16,0 0-40 0,0 0-22 16,0 0-9-16,0 0-3 15,-3-39-7-15,9 35 2 16,0 3-7-16,2 1 1 15,-1 0-1-15,2 0 0 16,0 0-1-16,3 0 1 16,3 1 0-16,2 3 1 15,5-1-1-15,3-1 1 16,5 2-1-16,4-2 0 16,9-2-1-16,7 0 1 15,9 0 0-15,14 0 1 16,14-6-1-16,14-2 0 15,17-1 1-15,16-5-1 16,19-4 0-16,15-4 0 0,15-2-1 16,10 0 2-16,5 3-1 15,-1 0 0-15,3 4 1 16,-4 6-1-16,-3 2 1 16,-11 2-1-16,-12 6 1 15,-16-2-1-15,-17 2 1 16,-16-2-1-16,-16-2 0 15,-21-2 0-15,-15-1-1 16,-17 1 1-16,-19 0 1 16,-15 1 1-16,-11 4 2 15,-7-2 23-15,0 4-7 16,0-3-9-16,0 2-9 16,2 0-1-16,4-2-2 0,6 0 1 15,1 2-1-15,5 1-2 16,-3 0 1-16,1 0-2 15,-5 0 1-15,-2 0-4 16,-4 6-4-16,-1 0-4 16,-4-1-1-16,0 1-7 15,0-3 14-15,-3 4 1 16,-8-4-2-16,-5-2-122 16</inkml:trace>
  <inkml:trace contextRef="#ctx0" brushRef="#br0" timeOffset="36380.2175">26450 11215 1677 0,'0'0'95'15,"0"0"-95"-15,0 0 0 16,0 82 2-1,0-35 19-15,0 9-1 0,0 7-10 16,2 7-3-16,6 9 6 16,3 8-4-16,2 6-4 15,5 9 7-15,3 4-6 16,0 4-4-16,3 3 0 16,0 5-2-16,-1 1 2 15,0 1-2-15,-4 1 0 16,-4-3 1-16,-4-3 2 15,-4-3-1-15,-2-4-2 0,-4 1 1 16,2 0-1-16,0 8 0 16,1-1 0-1,2-3 1-15,2-1-1 16,1-8 0-16,3-8 0 0,0-6 0 16,2-9 0-16,0-13 0 15,-2-13 0-15,-3-15-7 16,-6-13-27-16,-3-17-86 15</inkml:trace>
  <inkml:trace contextRef="#ctx0" brushRef="#br0" timeOffset="37591.4197">22573 14582 1584 0,'0'0'138'16,"0"0"-107"-16,0 0-19 15,0 0 22-15,0 0-5 16,0 0-16-16,-7 0-7 15,7 0-2-15,0 0-2 0,13 0 1 16,17 0-1-16,18 0 12 16,25 0-6-16,21 0-4 15,17 0-1-15,18-3-3 16,11-1 1-16,20 1-1 16,13-1 0-16,10 1 0 15,14 0 1-15,2 2 0 16,8-1 1-16,2 1-1 15,6 1 0-15,-2 0-1 16,-12 0 0-16,-19 0 0 16,-28 0 0-16,-30 0 0 15,-30-3 2-15,-26 1-2 16,-19-3 1-16,-14 0 2 16,-10-1 5-16,-3 2 0 0,-7-3-4 15,-2 6 1-15,-5-2 2 16,-5 0 2-16,0 0-2 15,3 1-3-15,4 0-2 16,5-1-2-16,5 1 0 16,1 0 0-16,1 0 0 15,0 2 0-15,-1-3 0 16,0 3 0-16,3-3 0 16,-2 1 0-16,2 0 0 15,2-1 0-15,1 2 0 16,3-1 0-16,1 2 0 0,-3 0 0 15,-3 0-1 1,-2 0 1-16,-7 0 0 0,1 0 0 16,-2 0 0-16,-1 0-1 15,2 0 1-15,1 0 0 16,2 0 0-16,4-1 0 16,4-2 0-16,-2 0 0 15,2 2 0-15,-3 0 0 16,-3-1 0-16,0 2 0 15,-7-1 0-15,-1 1-1 16,-9-2 1-16,-1 1 0 16,-1 1-3-16,-1 0-4 15,2-3 0-15,4 2-6 16,5-4-32-16,2-3-46 16,-1-1-1126-16</inkml:trace>
  <inkml:trace contextRef="#ctx0" brushRef="#br0" timeOffset="38971.6">23750 12626 1646 0,'0'0'175'0,"0"0"-175"16,0 0 0-16,-98-62 0 15,65 51 9-15,1 5 1 16,1 2-2-16,6 4 6 16,3 0-10-16,6 0-2 15,6 8-1-15,3 3-1 16,4 1 0-16,3 4 0 0,0 1 0 15,0 1 0-15,0 0 0 16,0 1 1-16,8-1 0 16,3 3 2-16,4-1 2 15,7 2 0-15,4 3 1 16,0-2-3-16,-2 4-2 16,-6-3 0-16,-4 3-1 15,-11-2 0-15,-3-2 0 16,0 1 1-16,-21-1 0 15,-7-4 0-15,-8-2 0 16,-6-5 0-16,-1-10-1 16,2-2 1-16,8 0-1 15,11-19 1-15,18-3-1 16,4 0-1-16,29-4-27 0,19 1-77 16,11 3-1656-16</inkml:trace>
  <inkml:trace contextRef="#ctx0" brushRef="#br0" timeOffset="39398.3364">23920 12790 1878 0,'0'0'28'0,"0"0"-28"16,0 0 0-16,0 0 10 16,0 0-7-16,0 0-1 15,18 29-2-15,-3-14 3 16,6-4-2-16,2-2-1 15,5-4-15-15,2-5-10 0,-4 0-23 16,-3 0-25-16,-10-7 9 16,-4-1 64-16,-5-2 86 15,-2 3-22-15,-2 1-13 16,1 3-15-16,-1 3-14 16,0 0-7-16,0 0-7 15,0 0-8-15,2 4 0 16,1 21-4-16,2 8 3 15,-1 9 1-15,0 5 0 16,-2-2-3-16,-2 0 0 16,0-3-1-16,0-1-2 15,-12-7 1-15,-6-3 3 16,-9-9-1-16,-3-8 3 16,-1-11 0-16,1-3 1 15,6-10-1-15,5-18 1 0,13-8-1 16,6-7-6-16,16-5-18 15,26-2-26-15,12 3-86 16</inkml:trace>
  <inkml:trace contextRef="#ctx0" brushRef="#br0" timeOffset="39774.6">24575 12642 1764 0,'0'0'34'0,"0"0"-21"16,-97-12 14-16,70 12 8 15,8 0-16-15,5 0-12 16,5 2-7-16,5 8 0 16,-1 4 0-16,5 1 0 15,0 1 0-15,0 1 0 16,9 0 1-16,6-2 1 15,2 2-1-15,3 2 4 16,4 0 2-16,-4 1-4 16,-1-1-3-16,-5 5 0 15,-6-3 0-15,-5 0 0 16,-3 0-1-16,0-2 1 0,0-4 0 16,-13-2-2-16,-3-6-2 15,-5-5 1-15,-1-2-6 16,-5 0-6-16,4-9-8 15,4-11-15-15,11-4-175 16</inkml:trace>
  <inkml:trace contextRef="#ctx0" brushRef="#br0" timeOffset="40052.5715">24924 12472 1934 0,'0'0'22'16,"0"0"-17"-16,0 0 3 16,0 0-3-16,0 0-5 15,0 0-1-15,-19 104 1 16,14-51 1-16,4 2-1 15,1-3 0-15,-2 1-5 16,-2-4-7-16,-4-3-20 16,-10-8-39-16,-7-13-153 15</inkml:trace>
  <inkml:trace contextRef="#ctx0" brushRef="#br0" timeOffset="40403.6408">24670 12818 1856 0,'0'0'40'0,"0"0"-30"15,0 0 1-15,83-72 2 16,-45 61-9-16,5 5-4 16,3 1 0-16,1 5-1 15,-1 0-1-15,-3 0-4 16,-2 0-22-16,-3 0-22 16,-6 0-14-16,-11 0-24 15,-6 0 33-15,-12-3 55 16,-3-9 102-16,0-4-35 0,-10-1-35 15,-9-2 4 1,-1 2-1-16,1 3-8 0,5 5-7 16,5 2-3-16,3 6-6 15,4 1-4-15,-3 0-7 16,-3 16-1-16,2 8 0 16,-2 6 1-16,4 3-1 15,4-2 0-15,0 1-5 16,0 0-5-16,15-5-4 15,10-3-10-15,5-7-26 16,0-8-41-16</inkml:trace>
  <inkml:trace contextRef="#ctx0" brushRef="#br0" timeOffset="40874.583">25331 12743 1839 0,'0'0'29'0,"0"0"0"16,0 0 7-16,0 0-21 15,0 0-15-15,0 0-1 16,7 16 0-16,-7 5 1 16,2 2-1-16,3-4 1 15,1-2-1-15,0-4-6 16,4-3-10-16,3-6-2 16,4-4 4-16,-1 0 7 15,0-16 8-15,-2-4 0 16,-1-1 26-16,-2 3 2 15,-1 2-12-15,1 3-5 0,-2 3 0 16,-3 6-5-16,3 2-5 16,1 2-1-16,1 0-4 15,2 9 3-15,-3 7-1 16,1 2-1-16,-1-3-3 16,1-1-2-16,-2-4-2 15,-2-4 1-15,3-5-4 16,1-1 1-16,2-1 10 15,5-15 2-15,8-6 0 16,2-2 4-16,2 1 8 16,0 3-1-16,-7 9-2 15,-6 2 3-15,-2 9-2 16,-2 0-4-16,1 3-5 0,-2 17-1 16,0 6-1-16,-5 3 1 15,-1 2-7-15,0-7-23 16,5-7-450-16</inkml:trace>
  <inkml:trace contextRef="#ctx0" brushRef="#br0" timeOffset="41802.3453">20281 12180 1678 0,'0'0'51'15,"0"0"-51"-15,0 0 0 16,135 0 1-16,-59 0 9 16,20-1 13-16,16-1 2 15,10 2-9-15,3-2-10 16,-1-2 3-16,-1-2-4 16,-1-1-2-16,-3 1-1 15,-6 0 9-15,-13 0-1 16,-12 0 3-16,-19 2-3 15,-12 3 0-15,-11-2 0 16,-7 0-3-16,-6 2-3 16,-7 0-2-16,-5 0 0 15,-9-1 0-15,-4 2 0 0,-4 0 0 16,2 0 2-16,-5 0 4 16,1 0-2-16,-1 0-1 15,-1 0-2-15,0 0-1 16,0-1-1-16,0 1-1 15,7-2 0-15,0 1-1 16,9-1-14-16,4 2-31 16,5 0-20-16,1 0-239 15</inkml:trace>
  <inkml:trace contextRef="#ctx0" brushRef="#br0" timeOffset="42515.8429">22160 12088 1502 0,'0'0'298'15,"0"0"-284"-15,0 0-10 16,0 0 22-16,97-23 0 16,-48 16-14-16,6 3-8 15,-2 4-2-15,-7 0-2 16,-10 0-1-16,-13 2-15 15,-15 8-81-15</inkml:trace>
  <inkml:trace contextRef="#ctx0" brushRef="#br0" timeOffset="43490.3578">20537 13721 1670 0,'0'0'113'15,"0"0"-112"-15,0 0 12 16,0 0 16-16,0 0 0 15,0 0-10-15,-67-3-10 16,67 3-5-16,0 0-3 16,0 0 0-16,0 0-1 0,10 3 1 15,17 2 1 1,17-4 2-16,20-1-1 0,21 0 1 16,15 0 1-16,13-6-3 15,11-4-1-15,9 3-1 16,8-3 0-16,4 3 0 15,-8-1 1-15,-7-1-1 16,-9-1 1-16,-11 1-1 16,-11-2 4-16,-13 0 0 15,-17 2-2-15,-18 1 2 16,-11 0 3-16,-11 1 0 16,-4 2 2-16,-5 0-4 15,-3 1-4-15,-7 4 1 16,-5-1-2-16,-4 1 2 15,-1 0-1-15,0 0 2 0,0 0-1 16,0 0-1-16,0 0 1 16,0 0-2-16,2 0-1 15,11 0-6-15,7 0-8 16,9 0 3-16,4 0-15 16,-1 0-21-16,-3-2-1 15,-5-2-36-15,-5-1-424 16</inkml:trace>
  <inkml:trace contextRef="#ctx0" brushRef="#br0" timeOffset="44262.2468">19252 12196 1889 0,'0'0'41'0,"0"0"-27"16,0 0-5-16,0 0-2 15,0 0-7-15,0 0 1 16,6 44-1-16,11-12 0 16,2-1 2-16,3-2-2 15,3-6 0-15,-1-6 0 0,-2-4 0 16,-1-6-1-1,0-6 1-15,0-1 0 0,-2-1 1 16,4-16 0-16,-3-7-1 16,-1-7 2-16,0-4 0 15,-7-3 1-15,1 5-2 16,-5 6 2-16,-5 7-1 16,0 8-2-16,-2 8 0 15,1 4-2-15,3 0-15 16,1 7-43-16,0 8-19 15,2 2-548-15</inkml:trace>
  <inkml:trace contextRef="#ctx0" brushRef="#br0" timeOffset="44495.7544">19866 12299 1918 0,'0'0'28'16,"0"0"-22"-16,0 0-2 15,0 0 9-15,0 0-11 16,0 0-1-16,9 48-1 16,-8-6 0-16,1 8 0 15,-2 9-1-15,0 0-25 16,-6 5-119-16</inkml:trace>
  <inkml:trace contextRef="#ctx0" brushRef="#br0" timeOffset="45230.6595">19399 13970 1800 0,'0'0'99'0,"0"0"-95"16,0 0 1-16,0 0 0 0,0 0 14 16,45 89-9-1,-21-48-7-15,3-2 0 0,-4 1-1 16,3-4-2-16,-3-5 0 16,-3-5 0-16,-1-6 0 15,-3-7 1-15,-5-7-1 16,-6-6 1-16,2 0 0 15,1-22 3-15,3-16-2 16,2-11 0-16,-6-3-2 16,0 5 2-16,-4 6 0 15,-3 11 3-15,0 12-2 16,2 8-3-16,1 7-3 16,7 3-9-16,11 0-47 15,4 14-35-15</inkml:trace>
  <inkml:trace contextRef="#ctx0" brushRef="#br0" timeOffset="45606.9036">20035 14355 1894 0,'0'0'32'16,"0"0"-16"-16,0 0 1 0,0 0-3 15,0 0-14-15,0 0 1 16,86-10-2-16,-58 10 1 16,-2 7-1-16,-8 5 1 15,-7 4-2-15,-6 4-4 16,-5 5 1-16,-10 7 0 15,-20 4 5-15,-7 4 0 16,-4-3 0-16,5-3 0 16,8-8-1-16,10-9 2 15,15-5-2-15,3-4 1 16,27-5-1-16,30-3 1 16,29-2 0-16,25-18-3 15,13-8-62-15</inkml:trace>
  <inkml:trace contextRef="#ctx0" brushRef="#br0" timeOffset="46928.4772">26800 12598 1642 0,'0'0'40'16,"0"0"-16"-16,0 0 27 15,0 0-16-15,0 0-30 16,0 0-5-16,0 0 2 15,-31-2 2-15,26 2 1 16,-2 0 3-16,3 0 8 16,-1 0 0-16,-1 0-1 0,3 0-2 15,2 0-3 1,1 0-4-16,0 0-4 0,0 0-1 16,0 0 0-16,16 0 1 15,20 0 4-15,19 0 6 16,26 0-6-16,16 0-5 15,14-5 1-15,9-2-1 16,1 2 0-16,1-1-1 16,-3 0 1-16,-16 1-1 15,-13 0 2-15,-22 1 0 16,-19-1 1-16,-19 4 1 16,-16 1 0-16,-7 0-1 15,-7 0 2-15,0 0 0 16,0 0 1-16,0 0-4 0,0 0-2 15,-6 0 0-15,-3 10 0 16,-1 1-8-16,-3-3-17 16,2-3-44-16,-3-3-257 15</inkml:trace>
  <inkml:trace contextRef="#ctx0" brushRef="#br0" timeOffset="58811.3357">28511 12039 1785 0,'0'0'70'0,"0"0"-40"16,0 0-1-16,0 0-2 15,0 0-11-15,0 0-7 16,0 0-4-16,0-20-4 16,0 23-1-16,0 17-2 15,0 11 2-15,6 11 0 16,4 8 0-16,1 3 0 15,5 0 0-15,2-2 1 16,5-5-1-16,2-6-1 16,2-10 1-16,-4-10 0 15,-1-11-2-15,-6-9 2 0,1-3 0 16,0-22 2-16,0-13 0 16,4-13-1-16,-4-6-1 15,-1-1 1-15,-2 2-1 16,-5 9 0-16,-3 15 1 15,-4 10 1-15,-1 8 1 16,-1 6-2-16,0 7-1 16,2 1-13-16,-1 9-34 15,3 10-101-15</inkml:trace>
  <inkml:trace contextRef="#ctx0" brushRef="#br0" timeOffset="59260.557">29038 12458 1884 0,'0'0'6'15,"0"0"-4"-15,0 0 9 0,0 0 6 16,0 0-9-16,0 0-5 16,-39 92-1-1,41-66 2-15,20-1-3 0,6-4-1 16,4-9 0-16,2-4-4 15,-3-8-9-15,-4 0 1 16,-8-5 11-16,-8-17 1 16,-10-6 4-16,-1-5 4 15,-9 2-5-15,-19 0 3 16,-6 6-1-16,-4 8-4 16,0 6 1-16,8 8-2 15,12 3 0-15,8 5-11 16,10 14-18-16,0 2-55 0,13-1-503 15</inkml:trace>
  <inkml:trace contextRef="#ctx0" brushRef="#br0" timeOffset="59612.5359">29382 12495 1836 0,'0'0'77'0,"0"0"-74"15,0 0-3-15,0 0 4 16,0 0 1-16,0 0-3 16,-4 79 1-16,29-53-2 15,5-4-1-15,4-7-11 16,-1-3-10-16,-2-10 3 15,-7-2 1-15,-7 0 8 16,-6-12 9-16,-6-9 4 16,-5-4 12-16,0-1-3 15,0 4-2-15,-3 3 0 16,-6 7-4-16,2 3-4 16,2 4-3-16,4 5-6 15,-1 0-30-15,2 0-145 0</inkml:trace>
  <inkml:trace contextRef="#ctx0" brushRef="#br0" timeOffset="59899.5603">29882 12354 1732 0,'0'0'182'16,"0"0"-166"-16,0 0-11 0,0 0 2 16,0 0-2-1,0 0-3-15,-12 58 2 16,11-22-2-16,-1 5 0 0,0 0-2 16,1 0 0-16,-2-3 0 15,3-2 0-15,-2-8-3 16,-1-7-12-16,-2-6-30 15,-1-8-37-15,0-7-235 16</inkml:trace>
  <inkml:trace contextRef="#ctx0" brushRef="#br0" timeOffset="60026.1932">29745 12600 1711 0,'0'0'161'0,"0"0"-131"15,0 0-9-15,0 0-10 16,0 0-6-16,0 0-5 0,119-49-4 15,-71 49-36-15,0 2-126 16</inkml:trace>
  <inkml:trace contextRef="#ctx0" brushRef="#br0" timeOffset="60444.8004">30231 12386 1904 0,'0'0'37'0,"0"0"-18"16,0 0 0-16,0 0-7 15,0 0-12-15,0 0 0 0,0 36-1 16,1 2 1-1,2 6 0-15,2 3 0 0,-2 0-6 16,-1-5-3-16,-1-3-9 16,2-9-7-16,0-4-22 15,0-9-27-15,0-7-79 16</inkml:trace>
  <inkml:trace contextRef="#ctx0" brushRef="#br0" timeOffset="60800.5555">30764 12262 1882 0,'0'0'45'0,"0"0"-35"16,0 0 2-16,0 0 6 15,0 0-12-15,85-22-6 16,-38 22 0-16,-2 0 0 0,0 3-1 15,-6 4-4-15,-4 0-13 16,-3-3-29-16,-7-3-45 16,-6-1-1674-16</inkml:trace>
  <inkml:trace contextRef="#ctx0" brushRef="#br0" timeOffset="61017.2556">30981 12129 1908 0,'0'0'29'15,"0"0"-19"-15,0 0 1 0,0 0-6 16,0 0-5 0,-25 72 2-16,22-27-1 0,3 5 0 15,0-4-1-15,0 1-5 16,4-8-21-16,7-9-64 15,4-8-776-15</inkml:trace>
  <inkml:trace contextRef="#ctx0" brushRef="#br0" timeOffset="61361.0206">31378 12071 1863 0,'0'0'86'16,"0"0"-76"-16,0 0-10 15,0 0 0-15,0 0 0 16,17 77 2-16,6-34-1 16,1 3 0-16,1-3-1 15,0-4-1-15,-3-7-7 16,0-11 0-16,-5-13-1 15,-3-8-5-15,2 0 12 16,0-22 2-16,3-14 2 16,-1-8-1-16,1-6 0 15,-3 6 2-15,-3 7 1 0,-6 8 1 16,-2 12-3-16,-5 10-2 16,0 7-1-16,0 0-49 15,-9 6-498-15</inkml:trace>
  <inkml:trace contextRef="#ctx0" brushRef="#br0" timeOffset="61758.8625">31775 12444 1898 0,'0'0'6'0,"0"0"-5"16,0 0-1-16,0 0 6 16,0 0-4-16,-10 92 1 15,10-64-1-15,4-1 0 16,11-8-2-16,5-3-6 15,3-8-14-15,3-8 4 16,0 0-1-16,-5-11 7 16,-6-14 10-16,-6-7 7 15,-9-4 12-15,0-2-4 0,-6 4 0 16,-9 2-4-16,0 11-1 16,5 9-6-16,1 10-4 15,1 2-1-15,0 4-16 16,3 13-20-16,3 2-87 15</inkml:trace>
  <inkml:trace contextRef="#ctx0" brushRef="#br0" timeOffset="62117.5143">32110 12444 1869 0,'0'0'55'16,"0"0"-52"-16,0 0-2 15,0 0 1-15,0 0 0 16,0 0 1-16,-11 74-2 16,18-45 0-16,11-2-1 15,6-5 2-15,2-8-2 16,1-7-2-16,0-7-7 15,-4 0-2-15,-1-21 5 16,-3-5 6-16,-5-4 1 16,-5-1 1-16,-8 0 2 15,-1 1 4-15,0 5-5 16,-4 5-2-16,-2 9 0 0,1 5-1 16,1 6-3-16,-1 0-31 15,2 3-49-15,3 8-303 16</inkml:trace>
  <inkml:trace contextRef="#ctx0" brushRef="#br0" timeOffset="62381.2193">32646 12347 1889 0,'0'0'30'0,"0"0"-9"16,0 0-5-16,0 0-8 16,0 0-8-16,0 0 1 15,-6 56-1-15,3-28 0 16,0 2 0-16,0 1 1 16,0-2-2-16,0 0 1 15,0-3-7-15,0-2-14 16,-3-7-43-16,3-8-298 15</inkml:trace>
  <inkml:trace contextRef="#ctx0" brushRef="#br0" timeOffset="62518.5938">32488 12501 1874 0,'0'0'46'16,"0"0"-27"-16,0 0-12 15,0 0 3-15,89-20-10 16,-54 20-1-16,-2 0-21 15,3 0-117-15</inkml:trace>
  <inkml:trace contextRef="#ctx0" brushRef="#br0" timeOffset="62912.4043">32970 12428 1668 0,'0'0'228'0,"0"0"-192"16,0 0-19-16,0 0-3 15,0 0-2-15,0 0-7 16,65-25-1-16,-44 25-3 15,1 0 0-15,-2 11-1 16,-4 1 0-16,-5 3 0 16,-5 2-1-16,-6 0 0 15,-3 6 1-15,-21 4 0 16,-9-1 0-16,3 2 0 0,8-6-2 16,5-6 0-16,11-6 1 15,6-3 0-15,0 1-1 16,10-3-1-16,21 2 3 15,15-1-8-15,15-3-18 16,12-3-31-16,9 0-171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4:38:33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7714 8351 1677 0,'0'0'113'16,"0"0"-78"-16,0 0 1 16,0 0-10-16,0 0-6 0,0 0-7 15,0 0-6 1,0 0-3-16,0-2 0 0,0 2-2 15,0 0-2-15,0 0 2 16,0 0 0-16,0 0-1 16,0 0 0-16,0 0 0 15,0 6 1-15,0 4 1 16,0 1-1-16,0 3-1 16,0 2 1-16,0 2-2 15,0 2 2-15,0 1-1 16,0 3 0-16,0 1 0 15,0-2 0-15,0 4-1 16,0-2 0-16,0 1 0 16,0-1 0-16,2-1 0 15,-1-2 0-15,1 2 0 0,1-4 0 16,0 0 0-16,1 1 0 16,-1-1 1-16,-2 0-1 15,2 2 0-15,-1 2 0 16,-1-1 0-16,-1 0 0 15,2 4 0-15,-1-1 0 16,1 2-1-16,1 0 1 16,0 2 0-16,2-3 1 15,0 3-1-15,0 0 0 16,1 1 0-16,0 3 0 16,0 2 0-16,1-2 0 15,-4-1 0-15,3 1 0 0,2-2 0 16,-2-1 0-16,-1 0 0 15,1-1 0-15,-3-1 0 16,0 1 0 0,0 0 0-16,-1-3 0 0,-2 3 0 15,0 0 0-15,0-2 0 16,0-2 0-16,0-1 0 16,0-2-1-16,0-1 1 15,0 0 0-15,-2 1 0 16,1-1 0-16,-1 0 0 15,1 0 0-15,-2 1 0 16,1-2 0-16,-2 3 0 16,-3 0 0-16,1 3-1 0,-2-1 1 15,2-3 0-15,1 0 1 16,-2-4-1-16,4 3 0 16,3-2 0-1,-3-3 0-15,3 4 0 0,0-1 0 16,0 2 0-16,0-1 0 15,0-1 0-15,-1 4 0 16,1 0 0-16,-2 0 1 16,1 1-1-16,1 3 0 15,-3 1 0-15,1-2 0 16,1 0 0-16,1-1 0 16,-2-1 1-16,2 1-1 15,0-1 1-15,0 2-1 0,-1-2 1 16,1 0 0-16,0-2 0 15,0 2-1-15,0 0 0 16,0 2 0-16,0 4 1 16,0 0-1-16,0 0 0 15,0 3 0-15,0-1 0 16,0 0 0-16,0 0 2 16,0 0-2-16,0-1 0 15,0 0 0-15,3 0 0 16,-2-3 0-16,1 1 1 15,-1 2-1-15,-1-6 0 16,0-1 0-16,0-2 0 16,0-9-1-16,0-5 0 15,0-9-1-15,0 0-16 16,0-23-41-16</inkml:trace>
  <inkml:trace contextRef="#ctx0" brushRef="#br0" timeOffset="1546.068">7699 8358 1677 0,'0'0'85'0,"0"0"-56"16,0 0-2-16,0 0-5 15,0 0-10-15,0 0-2 16,0 0 1-16,6 0 1 15,2 3 3-15,2 4-1 16,6 0-4-16,2 3-2 0,3 0-2 16,5 3-1-1,2 1-3-15,5 0-1 0,0 1 1 16,1 2-1-16,4 0-1 16,0-1 0-16,2 3 1 15,3-1-1-15,2 1 0 16,3 0 0-16,1 3 0 15,0 0 1-15,-1-3-2 16,0 2 2-16,-1 0-1 16,-2-1 0-16,1 0 0 15,-1-1 0-15,1 1 1 16,2 0-1-16,1-1 0 0,1 3 0 16,0-1 0-1,1 1 1-15,-3 3-1 0,7 0 1 16,-3 0-1-1,2 2 0-15,-3-1 0 0,-4-3 0 16,1 2 0-16,-2 0 0 16,1 2 0-16,3 0 0 15,1 1 1-15,0-1-2 16,-2 2 1-16,0 0 0 16,1 0 0-16,0 0 0 15,2-2 0-15,1 2 0 16,2-5 0-16,0 5 0 15,2-6 0-15,-2 0 0 16,0 1 0-16,-1 1 0 16,-1-1 0-16,1 2 0 0,0 1 0 15,-5-1 1-15,-1-2-1 16,-6-4 0-16,-1 2 0 16,-5-3 0-16,-3-4 0 15,-3 0 1-15,-2 1-1 16,0-1-1-16,2 2 1 15,0-3 0-15,0 1 0 16,-2-3 0-16,3 2 0 16,-2-2 0-16,-2-1 0 15,0-2 0-15,-5 2 0 16,-4-3 0-16,-5-2 0 16,-5-2-1-16,-4-2 1 0,-1 1-8 15,-3-3-14-15,0 0-60 16</inkml:trace>
  <inkml:trace contextRef="#ctx0" brushRef="#br0" timeOffset="3092.0131">7829 11310 1725 0,'0'0'40'15,"0"0"-36"-15,0 0 32 0,0 0-4 0,0 0-9 16,0 0-7-16,9 0-3 15,4-3-6-15,1-6 4 16,2 0-3-16,4 2-4 16,2-3-1-16,2 0-1 15,4-2 2-15,6 0-2 16,4 0 0-16,4-3-1 16,5 0 1-16,-1-4-2 15,2-1 0-15,3 0 0 16,0-3 0-16,4-1 0 15,0-2 0-15,6-1 0 16,-1-1 1-16,-2 0-1 16,-3 0 0-16,3 0 0 15,-3 0 0-15,-2 3 0 16,0 2 0-16,-2-4 0 0,-3 4 0 16,1-1 0-16,-4 0 0 15,1 0 0-15,-4 0 0 16,1-2-1-16,-1 3 0 15,-2 0-1-15,3 1 2 16,1 0 0-16,0 0-1 16,0 3-1-16,-1-2 1 15,-3-1 0-15,2-3 1 16,1 2-2-16,-1-2 2 16,0-2-1-16,1 1 1 15,-1-3 0-15,1 2 0 0,-3 0 0 16,-2 1 0-16,-1-1 0 15,0 5 0-15,-3-1 0 16,1 1 0-16,1 0 0 16,-2 5 0-16,4-3 0 15,-5 3 0-15,-1 1 0 16,-3-1 0-16,0 2 1 16,-2 1-1-16,-2-2 0 15,-1 0 0-15,-2 1 0 16,-2-1-1-16,2 1 2 15,0 1-1-15,1 0 0 16,-4 1 0-16,-1 3 1 16,-3 1-1-16,-3 4 1 0,-6 1-1 15,5 0 0-15,-7 0 0 16,2 4 0-16,0-3 0 16,-3 3 0-16,3 0 0 15,-2-2 0-15,1 1 0 16,2-2 0-16,4 2 0 15,-1-1 1-15,2-1-1 16,-3 1 1-16,7-1-1 16,-5 1 0-16,1 1 1 15,1-2-1-15,-2 0 0 16,-2-2 0-16,1 2 1 16,-6 1-1-16,1 1 1 0,-5-1 0 15,3 2 0-15,-3 0 1 16,0 0-1-16,0 0-1 15,0 0 0-15,-12 0-10 16,-9 0-36-16,-7 0-495 16</inkml:trace>
  <inkml:trace contextRef="#ctx0" brushRef="#br0" timeOffset="5502.722">7978 9115 1708 0,'0'0'87'0,"0"0"-54"0,0 0-1 15,0 0-9 1,0 0-12-16,0 0-2 0,0 0-7 16,30 0-1-16,-2 0-1 15,5 0 2-15,9 0-2 16,1 0 0-16,0 3 0 16,-1-3 0-16,-5 0 0 15,-4 0 0-15,-3 0 0 16,-5 0 0-16,-5-1 0 15,-7-3 1-15,-4 2 2 16,-6 1 0-16,-3 1 0 16,0 0 1-16,0 0-3 15,0 0-1-15,0 0-28 16,-4 0-60-16</inkml:trace>
  <inkml:trace contextRef="#ctx0" brushRef="#br0" timeOffset="6545.5845">8006 10502 1645 0,'0'0'190'0,"0"0"-170"16,0 0 0-16,0 0 2 0,0 0-1 16,0 0-9-16,0 0-6 15,-16-13-2-15,16 13-1 16,0 0-2-16,18 0 0 16,10 0 0-16,8 0 2 15,13 0-3-15,5 0 1 16,1 0-1-16,5 0 0 15,-5 0-1-15,-6 0 0 16,-7 0-2-16,-6-3-1 16,-8-3 2-16,-10 2 0 15,-9 0 0-15,-6 1 1 16,-3 3-4-16,0 0-6 16,0 0-9-16,0 0-18 15,-11 0 0-15,-2 4-61 16,1-1-1282-16</inkml:trace>
  <inkml:trace contextRef="#ctx0" brushRef="#br0" timeOffset="6877.968">8293 10308 1070 0,'0'0'787'0,"0"0"-757"16,0 0-12-1,0 0-3-15,0 0-7 16,0 0-8-16,-6 27-2 0,6 10 2 16,0 6 2-16,1 6-1 15,5-2 0-15,3 1-1 16,-6-5 1-16,5-2-1 15,-2-7 0-15,-3-8 0 16,1-8 0-16,-2-4-1 16,-2-9 0-16,0-1-6 15,3-4-18-15,2 0-20 16,0-6-106-16</inkml:trace>
  <inkml:trace contextRef="#ctx0" brushRef="#br0" timeOffset="10223.9167">2971 10813 1595 0,'0'0'118'0,"0"0"-94"16,0 0 9-16,0 0 8 15,0 0-16-15,0 0-9 16,0 0-1-16,0 0-6 16,0 0-2-16,0 0 1 15,0 0-2-15,0 0-2 16,4 0-3-16,7 0-1 16,7 0 1-16,4 0-1 15,2 0 1-15,10 0-1 16,5 0 0-16,6 0 0 15,1 0 1-15,2 0-1 0,-2 0 0 16,3-1 0-16,2-1 0 16,1 2 0-16,2-3 0 15,-2 3 0-15,0-2 0 16,0 2 0-16,-1 0 1 16,-3 0-1-16,1 0 0 15,-4 0 0-15,1 0 0 16,-4 5 0-16,-2-2 0 15,-1 1 0-15,-5 1 0 16,-1-5 0-16,-3 2 0 16,-2 0 0-16,-3 1 0 0,-2-2 0 15,4 1 1-15,1-1-1 16,2 0 0 0,3 4 0-16,0-2 0 0,-5-2 0 15,0 0 0-15,-7-1-1 16,-3 0-1-16,-6 0 2 15,-3 0 0-15,0 0 0 16,-2 0 0-16,-2 0 0 16,-5 0 0-16,1 0 0 15,-1 0 0-15,0 0 0 16,0 0 0-16,0 0 0 16,2 0 0-16,-2 0 0 15,0 0 0-15,0 0 1 0,1 0-1 16,-1 0 0-16,0 0 0 15,0 0 0-15,0 0 1 16,0 0 0-16,2-5 1 16,-1-2 3-16,4-8-5 15,-2 0 0-15,-3-5 1 16,4-4-1-16,-1-2 0 16,0-2 1-16,6 3-1 15,0 0 0-15,1 2 0 16,1 3 0-16,-2 2 0 15,1 4 1-15,-1 0-1 16,0 4 3-16,0 1-2 16,-3 5 1-16,-3 1-1 0,3 3-1 15,2 0 0 1,2 0-2-16,0 12 1 0,1 5 0 16,7 4 1-16,-3 1 0 15,4 4-1-15,0-1 2 16,-2 0-1-16,2-2 0 15,-2-3-1-15,-1-1 1 16,-4-4-1-16,1-4-1 16,-4-6 2-16,-4 0-1 15,1-2 1-15,-6-2 0 16,4-1 0-16,2 0 0 16,2-4 1-16,-1-12 0 15,5-2-1-15,-6-3 0 16,6-3 0-16,1 0 0 0,1-1 0 15,4 3 0-15,-5 1 0 16,2 4 0-16,-6 2 0 16,3 3 0-16,-3 5 0 15,-3 3 0-15,-2 4 0 16,1 0 0-16,1 0-2 16,4 9 0-16,4 8 0 15,0 7 2-15,0 1-1 16,1 3 0-16,0 0 1 15,4-4 0-15,-2-3 0 16,2-4 0-16,-1-5-1 16,3-7-1-16,-2-3 0 15,-4-2-8-15,3-2-4 0,-3-15 3 16,0-5 1-16,-2-7 2 16,-1-3 2-16,-3 2 5 15,-1 5 1-15,-2 5 0 16,-2 6 3-16,-1 4 6 15,-2 5 4-15,-1 3 6 16,2 1-8-16,1 1-11 16,3 0-5-16,0 11 0 15,7 10 4-15,-1 3 1 16,-1 3 0-16,2 2 0 16,1 1 0-16,0-2 0 15,0 0 0-15,2-6 0 0,-2-4 0 16,-4-5 0-16,-4-4-3 15,0-2-1-15,-3-6 1 16,-3-1-7-16,2 0-11 16,-2 0-36-16</inkml:trace>
  <inkml:trace contextRef="#ctx0" brushRef="#br0" timeOffset="11792.327">5529 10843 1571 0,'0'0'112'0,"0"0"-78"16,0 0 5-16,0 0-3 16,0 0-15-16,0 0-8 15,0 0 1-15,-5 0-6 16,5 0-2-16,0 0-3 15,0 0 1-15,8-1 2 16,8-2-2-16,8 0 0 16,10 3 0-16,5-3-2 0,5-1 2 15,3 1 0 1,2-1 0-16,1-2-1 0,0 0-2 16,2 1 1-16,1-1-2 15,-1 0 1-15,-3 2-1 16,-1 0 0-16,-5-1 0 15,-1 3 0-15,-3 0 0 16,-1 2 1-16,1-1-1 16,0 1 0-16,0 0 0 15,-2 0 0-15,-1 0 0 16,1 0 0-16,-1 0 0 16,3 0 0-16,-2 0 0 15,2 0 0-15,1 0 0 0,0 0 1 16,1 0-1-16,1-1 0 15,2 1 0-15,-2 0 0 16,3 0 0-16,-8-1-1 16,2-1 1-16,-3-1 0 15,-6-1 0-15,-2 2-1 16,-1-2 1-16,-2 2 0 16,0-3 0-16,-4 1 0 15,0 1 0-15,-5 0 0 16,-5 0 0-16,0 2-1 15,2-1 1-15,-1 2-1 16,1 0 0-16,4-3 1 16,-4 1 0-16,2 2 0 15,0-2 0-15,-3 0 0 16,-3 0 0-16,1 1 0 16,-1-1 0-16,-4 2 0 0,1 0 0 15,-1-1 0-15,0 1 0 16,1-2 0-16,3 2 0 15,1 0 0-15,1-3 0 16,1 3 0-16,1 0 0 16,1-1 0-16,2 1 0 15,-4 0 0-15,4 0 0 16,-2 0 0-16,-1 0 0 16,2 0 0-16,1 0 0 15,-2 0 0-15,-2 0 0 0,0 0 0 16,-6 0 0-16,0 0 0 15,-3 0 0-15,0 0 0 16,1 0 0-16,-3 0 0 16,1 0 0-16,-2 0-1 15,0 0 1-15,0 0 0 16,0 0 0-16,0 0-1 16,0 0-5-16,0 0-11 15,0 0-35-15,0 0-203 16</inkml:trace>
  <inkml:trace contextRef="#ctx0" brushRef="#br0" timeOffset="13836.4805">1667 10805 1583 0,'0'0'237'0,"0"0"-213"15,0 0-6-15,0 0 16 16,0 0-10-16,0 0-11 16,0 0-7-16,-4-2-2 15,4 2-1-15,0 0-2 16,0 0-1-16,9 14 0 15,7 5 0-15,2 8 1 16,1 2 0-16,-2 4 0 16,10 3-1-16,-2 0 1 15,2-1-1-15,1-3 1 16,-4-6-1-16,-3-1 0 16,-2-5 0-16,-5-4 0 15,-1-8 0-15,-5-3 0 0,-5-4 0 16,0-1 0-16,2 0 1 15,3-12 2-15,1-12-2 16,4-8-1-16,-2-8 1 16,-5-5 0-16,0-6 0 15,0-1-1-15,-2-2 3 16,-1 9 0-16,-3 8-1 16,0 8 1-16,0 11-1 15,0 7-2-15,0 7 1 16,0 3-1-16,0 1-1 15,3 0-11-15,3 17-29 16,-4 8-42-16,-1 8-284 0</inkml:trace>
  <inkml:trace contextRef="#ctx0" brushRef="#br0" timeOffset="14818.8419">2222 11415 1136 0,'0'0'450'0,"0"0"-437"16,0 0 25-16,0 0 3 16,0 0 5-16,0 0-17 15,0 28-10-15,0-27 2 0,0 0-5 16,0-1-1-16,0 0 1 15,0 0-6-15,0 0 2 16,0 0 4-16,0 0 2 16,0-11 1-16,0-10-14 15,0-7-5-15,0-5 0 16,0-4 0-16,0-2 0 16,0 1 1-16,0 4-1 15,0 3 3-15,3 6 0 16,0 4 1-16,3 4 0 15,-2 5 1-15,1 2 1 16,1 3-2-16,0-1-4 0,3 2 2 16,-2 3-2-16,2-2 0 15,-1 3 0-15,5 1-1 16,1 1 1-16,2 0-1 16,2 0 1-16,1 8-1 15,2 1 1-15,-3 1 0 16,-2 3 0-16,1-2 0 15,-1 5-1-15,-2 1 1 16,-1 0 0-16,-4 3 0 16,0 1 0-16,-2 0 0 15,1 3 0-15,-5-4 0 16,3 0 0-16,-6-2-3 16,3-1-6-16,-3-5-2 0,3-3-4 15,-3-4-3 1,0-2-13-16,3 0-15 0,-3-3-92 15,4 0-1532-15</inkml:trace>
  <inkml:trace contextRef="#ctx0" brushRef="#br0" timeOffset="15018.9336">2232 11289 1805 0,'0'0'47'0,"0"0"-38"16,0 0-6-16,0 0 0 15,96-17 5-15,-38 7-8 16,11-2 0-16,-2 0-103 16</inkml:trace>
  <inkml:trace contextRef="#ctx0" brushRef="#br0" timeOffset="18354.6689">3038 12310 857 0,'0'0'564'16,"0"0"-472"-16,0 0-47 16,0 0 38-16,0 0-37 15,0 0-16-15,0 0 7 16,-11 0 4-16,11 0-14 15,0 0-2-15,0 0-5 16,0 0-6-16,-1 0-3 0,1 0 0 16,0 0-3-16,0 0-4 15,0 0 2-15,0 0-1 16,0 0-3-16,0 0-2 16,0 0 2-16,0 0-2 15,0 0 1-15,0 0-1 16,0 0 0-16,0 0 1 15,0 0-1-15,0 0-1 16,0 0 1-16,9 0-2 16,15 0 2-16,7 0 0 15,8 0 0-15,3 0 0 16,4-2 1-16,3-1-1 16,-1-2 0-16,1 1 0 0,6-3 0 15,-1 1 0 1,1 2 0-16,0 1 0 0,-4-1 0 15,0 3 0-15,-2-3 0 16,-4 4 0-16,1-1 0 16,-1 0 0-16,-2-2 0 15,-1 1 0-15,-5-1 0 16,-3 1 1-16,-1 1-1 16,-2 1 0-16,1 0 0 15,-1 0 0-15,2 0 0 16,-3 0 0-16,-5 0 0 15,-2 0 0-15,-4 0 0 0,-1 0 1 16,-5 0-1 0,-5 0 0-16,-1 0 0 0,-4 0-1 15,-3 0 1 1,0 0 0-16,0 0 1 0,0 0-1 16,0 0 2-16,0 0-1 15,0 0 2-15,0 0-1 16,0 0-1-16,0 0 0 15,0 0 0-15,0 0-1 16,0 0 0-16,0 0 0 16,0 0 0-16,0 0 0 15,0 0 2-15,0 0-1 16,0-2 2-16,0-9 1 0,0-4-4 16,0-5 0-1,0-4 0-15,-3-3 1 0,-1-2-1 16,4 1-1-16,-3 6 0 15,3 2 1-15,0 6 0 16,0 1 1-16,0 6-1 16,0 2-1-16,3 2 0 15,1 3 1-15,-1 0-2 16,3 0-1-16,6 4 2 16,4 10 0-16,1 2 1 15,1 2-1-15,1 3 1 16,-4 1-1-16,3-1 0 15,0 0 0-15,0-2-1 16,-3-2 1-16,-2-6-3 0,-5-3-3 16,-2-4 2-16,-2-3 0 15,3-1 1-15,-2 0 2 16,-1 0 1-16,4 0 1 16,-2-10 2-16,1-6-2 15,2-4-4-15,-1-2 0 16,-1-1 2-16,2-1 0 15,3 4 1-15,-1 0 0 16,0 1 1-16,0 1 1 16,2 4 1-16,-2 0 1 15,-2 6 3-15,-5 1 0 16,2 7-3-16,-3 0-3 16,6 0-3-16,2 15 1 0,3 5 2 15,0 6-1 1,-1 1 1-16,-1-1 0 0,0-1 1 15,0-2-1-15,5-3-2 16,-1-6-4-16,-1-4 4 16,1-5-2-16,-2-5-10 15,-1 0 6-15,2-7 3 16,0-10-5-16,-3-6-10 16,3-5 14-16,-5-4-10 15,1 0 10-15,-1 3 5 16,-1 6 1-16,0 6 4 15,-3 5 4-15,-3 4 15 0,-2 5-3 16,-1 2-6-16,2 1-14 16,2 0-1-16,4 7-2 15,1 7 2 1,3 7 1-16,-2 4 0 0,-2-2 0 16,2 4 0-16,-4-2 1 15,0-2-1-15,6-3 0 16,-5-3 0-16,1-6 1 15,-2-4-1-15,0-5 0 16,-2 0 0-16,-1-2 0 16,-3 0-23-16,3 0-60 15</inkml:trace>
  <inkml:trace contextRef="#ctx0" brushRef="#br0" timeOffset="20301.9774">5187 12213 1664 0,'0'0'36'0,"0"0"-32"15,0 0 18-15,0 0 4 16,0 0-9-16,0 0-4 16,0 0 4-16,12 0-3 15,-3 0-6-15,2 0 3 0,1 0 2 16,2 0-4-16,0 0-4 15,7 0 2-15,1 0-2 16,2 0-2-16,0 0-1 16,7 0 1-16,1 0-1 15,5-3-1-15,3 0 0 16,11 0-1-16,0 0 0 16,2 3 0-16,-2-3-1 15,-2 2 2-15,-1 0-1 16,-3-1 0-16,1 1-1 15,-3-1 1-15,2 1 0 16,1 0 0-16,2-1 0 0,0 2 0 16,-1 0 0-16,2 0 1 15,-1 0-1-15,1 0 0 16,-1 0 0 0,-2 0 0-16,-1 0 0 15,0 0 0-15,-2 0 1 0,-1 2-2 16,-3-1 2-16,-5 0-1 15,-6 1 0-15,-2-1 0 16,-7-1 0-16,-4 2 0 16,-4-2 0-16,-3 0 0 15,-5 0 0-15,0 0 0 16,-1 0 4-16,-2 0 3 0,3 0 0 16,-2 0-1-16,1 0-3 15,1 0 1-15,0 0 2 16,-3 0-1-16,3 0 3 15,0 0-1-15,-3 0-2 16,6-2 1-16,-3-5-2 16,0-4-2-16,-2 0 1 15,1-3-1-15,-2-5-1 16,0-1 0-16,0-4 0 16,0-2 0-16,0-2-1 15,0-1 1-15,-3-4-1 16,0 0 1-16,1-2 0 15,-1 0-1-15,-1-3 0 16,1 1 0-16,3 1 1 0,0 1 0 16,0 0-1-16,0 1-1 15,0-2 1-15,0 0 0 16,0 0 0-16,0-1 0 16,0 3 0-16,-3 2 0 15,0 3 0-15,1 4 0 16,-1 0 0-16,0 2 0 15,2 0-1-15,-1-1 2 16,1 2-1-16,1 0 0 16,-2 1 0-16,2-1 0 15,0 0 0-15,-1 1 0 16,-1 0 0-16,-2 1 0 16,1 2 0-16,3 0 0 15,-1 1 0-15,1 1 0 16,-2 1 0-16,2-1 0 0,-1 4 1 15,-1-2-1-15,1 2 0 16,-4 2-1-16,5-1 1 16,-3 2 1-16,0-2-1 15,3 5 0-15,0-4 0 16,0 2 0-16,-3-1 0 16,3 1-1-16,0 2 1 15,0-2 0-15,-2 4 1 16,2-1-1-16,0 0 0 15,-1 1 0-15,1 1 0 16,0 0 0-16,0 1 0 0,0 0 1 16,0-1-2-1,0 3 1-15,0 0 0 0,0 0-1 16,0 0 0 0,0 0 1-16,0 0-1 0,0 0-7 15,0 9-18-15,0 6-19 16,-3-3-76-16</inkml:trace>
  <inkml:trace contextRef="#ctx0" brushRef="#br0" timeOffset="21778.2169">3016 12409 1525 0,'0'0'106'16,"0"0"-31"-16,0 0-24 15,0 0-9-15,0 0-17 16,0 0-4-16,0 0 1 16,-8-18 1-16,7 18-3 15,1 0-5-15,0 0-6 16,0 0-1-16,0 0-1 0,0 0 0 16,0 0-3-16,0 0 0 15,0 0-2-15,0 0 0 16,0 0-2-16,-2 2 0 15,2 17-2-15,0 8 2 16,0 9 0-16,0 10 2 16,3 9-2-16,0 3 0 15,2 1 1-15,-2-6-1 16,1-7 0-16,0-3 0 16,1-4 1-16,-2-8-1 15,3-2 0-15,-3-5 0 16,0-6 0-16,-1-4 0 0,2-4 0 15,-4-6 0-15,0-2 1 16,1-2-1-16,-1 0 1 16,0 0-1-16,2 0 2 15,1 0 1-15,0 0-3 16,1-9-9-16,7-4-14 16,2 4-54-16,-1 5-1470 15</inkml:trace>
  <inkml:trace contextRef="#ctx0" brushRef="#br0" timeOffset="22550.5584">2671 13104 1700 0,'0'0'53'15,"0"0"-12"-15,0 0 0 16,0 0-10-16,0 0-14 15,0 0-9-15,-6 0-2 16,6 0 0-16,0 0-1 16,0-3-4-16,20 1-1 15,8-1 0-15,15 2 1 16,5-2-1-16,4 0 1 16,8-2 0-16,4-1-1 15,9 0 1-15,0-3-1 16,-1 3 0-16,-8 0-1 0,-12 1 1 15,-6 2 0 1,-10 0 0-16,-9 3 0 0,-9-1 0 16,-5 1 0-16,-7 0 0 15,-3 0 0-15,-1 0 0 16,-2 0 1-16,1 0-1 16,-1 0 0-16,0 0-5 15,0 0-48-15,0 0-84 16,0 1-986-16</inkml:trace>
  <inkml:trace contextRef="#ctx0" brushRef="#br0" timeOffset="22889.2665">2996 13268 1691 0,'0'0'137'16,"0"0"-129"-16,0 0-6 15,0 0 5-15,0 0 8 0,0 0-2 16,53 3-9-16,-25-3-4 16,9 0 1-16,-1 0 0 15,-2 0-1-15,-1 0-29 16,-2 0-44-16,-4 0-196 16</inkml:trace>
  <inkml:trace contextRef="#ctx0" brushRef="#br0" timeOffset="23211.7425">3057 13472 1801 0,'0'0'70'0,"0"0"-66"15,0 0 4-15,0 0 3 16,0 0-5-16,0 0-4 0,53 5-2 15,-7-5 0-15,6 0-36 16,-1-15-736-16</inkml:trace>
  <inkml:trace contextRef="#ctx0" brushRef="#br0" timeOffset="26933.6498">3044 8665 1649 0,'0'0'65'0,"0"0"-41"16,0 0 8-16,0 0-8 0,0 0-13 15,0 0-1-15,0 0-2 16,-17 0 1-16,17 0 1 16,0 0 3-16,0 0 2 15,0 0-3-15,-1 0-4 16,1 0 0-16,0 0-1 16,0 0-1-16,0 0-2 15,0 0-1-15,0 0 0 16,0 0-1-16,0 0 1 15,0 0 0-15,0 0 0 16,0 0-2-16,0 0-1 16,0 0-1-16,1 0 1 0,10 0-1 15,7 0 1-15,3 0-1 16,10 0 1-16,5-1 0 16,-2 0 0-16,2-2 0 15,3 2 0-15,0-2-1 16,2-2 1-16,0 3 1 15,2 0-1-15,-3 1 0 16,2-1 0-16,1 1 0 16,-1 0 0-16,0-1 0 15,-2-1 0-15,-1 2 0 16,-3 1 0-16,-2-1-1 16,3 1 1-16,-3-3 0 15,-1 3-2-15,0 0 0 16,-2-2 2-16,-4 2-1 15,0-1 0-15,-6 1-1 0,0 0 2 16,-2 0-1-16,-4 0 1 16,3 0-2-16,-3 0 1 15,3 0 1-15,-3 0-1 16,1 0 1-16,-2 0-1 16,-1 3 0-16,-7-3 0 15,3 0 0-15,-6 0 1 16,-1 0 0-16,-2 0 0 15,0 0 0-15,0 0 0 16,0 0 1-16,0 0 0 0,0 0 1 16,0 0 1-1,0 0 0-15,0-2 3 0,0-8-6 16,0-6 1 0,0 0-1-16,0-4 0 0,0 0 1 15,0 3-1-15,0-3 0 16,0 6 0-16,0-2 0 15,0 3 0-15,0 2 0 16,1-1 0-16,5 3 0 16,0 4 0-16,-3 2 0 15,-2 2 0-15,2 1-1 16,2 0-1-16,5 1-3 16,4 15 5-16,5 5 0 15,-1 3-1-15,7 1 1 16,-4 1 0-16,0-4-1 0,0-3 1 15,1-4-1-15,-5-4 0 16,2-3-1-16,-4-5-3 16,-5-3 1-16,1 0 2 15,-2-3 2-15,1-13 2 16,4-6-1-16,-4-1-1 16,5-3-3-16,-3 2 3 15,-3 2 0-15,0 1 0 16,0 4 0-16,1 1 1 15,-2 5 2-15,-4 4 0 16,2 3 0-16,0 1-1 16,0 3-2-16,0 0-2 0,5 2 0 15,3 10 0-15,0 3 0 16,4 1 2-16,-3 0 0 16,1-3 0-16,1-3 0 15,-3-2-1-15,3-4-8 16,2-4-2-16,2 0-5 15,4-5-7-15,1-14 2 16,1-7-25-16,-2-1-68 16,-3 0-96-16,-1 1 210 15,-7 4 16-15,-4 4 136 16,0 3-71-16,-5 4 8 16,-2 4-50-16,-3 1-11 15,3 5-7-15,-3 1-14 16,0 0-7-16,8 4-2 15,2 13-1-15,2 5 3 0,0 7 0 16,3 5 0-16,-5-1 0 16,3 1 1-16,1-1-2 15,2-7 2-15,-1-4-2 16,0-8 1-16,-3-1-5 16,-3-6 5-16,1 0-2 15,-2-5-17-15,6-2-4 16,2 0-41-16,-1 0-1154 15</inkml:trace>
  <inkml:trace contextRef="#ctx0" brushRef="#br0" timeOffset="28109.9894">5253 8644 1152 0,'0'0'545'0,"0"0"-531"15,0 0 13-15,0 0 21 16,0 0-18-16,0 0-9 15,0 3-12-15,3-3-4 16,6 0 4-16,3 0-3 16,3 0-1-16,4 0-2 15,5 0-2-15,3 0 0 16,1 0 0-16,6 0-1 16,4 0 1-16,2 0 0 15,3 0-1-15,1 0 0 16,0 0 0-16,-2 0 0 15,3 0 0-15,-2 0 0 0,-1 0 0 16,4 0 0-16,-4-1 0 16,1-2 0-16,0-1 0 15,1 1 0-15,0-1 0 16,0 2 0-16,2 1 0 16,-3-2 0-16,-1 3 0 15,0 0 0-15,0 0 0 16,-1 0 0-16,-2 0 0 15,3 0-1-15,-2 0 1 16,-1 0 0-16,-2 0 0 0,2 0 0 16,-5 0 0-1,5 0-1-15,-2 0 1 0,-2 0 0 16,-1 0-1-16,1 0 1 16,-3 1 0-16,1 2-2 15,-4-1 2-15,-3 2-1 16,-7-1 1-16,1-2 0 15,-4 1 0-15,2-1 0 16,3 0 0-16,0 1 0 16,4-2 0-16,2 0-1 15,1 0 1-15,-1 1 0 16,1 1 0-16,1-2 0 16,-4 0 0-16,2 0 0 15,0 0 0-15,-6 0 0 16,-2 0 0-16,-2 0 0 0,-3 0 0 15,0 0 0-15,5 0 0 16,-2 0 0-16,-1-2 0 16,-4 2 1-16,-2-1-1 15,-1 1 0-15,-1-2 0 16,0 2 0-16,-1 0 0 16,-3 0 0-16,2 0 0 15,3 0 0-15,0-1 0 16,5 1 1-16,-2-1 0 15,-1-1-1-15,0 1 0 16,-2 1 0-16,0-2 0 16,-5 2 0-16,-4 0-5 0,0-1-63 15</inkml:trace>
  <inkml:trace contextRef="#ctx0" brushRef="#br0" timeOffset="30564.901">6561 8584 1621 0,'0'0'102'0,"0"0"-88"15,0 0 39-15,0 0-2 16,0 0-16-16,0 0-18 16,0 0-14-16,0-27 0 15,0 7 6-15,0-9-6 16,0-2-3-16,-4-7 1 15,-1-4 0-15,-4-4 0 16,5-2 0-16,-4-1-1 16,4 2 0-16,-2 1 2 15,1 2-1-15,1-2 0 16,-2 4 1-16,6-1-1 0,-3 4-1 16,3-1 1-1,0-2-1-15,0 1 0 0,0 2 0 16,0 3 0-16,0 5 0 15,3 6 0-15,0 3 0 16,-3 3 0-16,3 3 0 16,-3 1 1-16,0 2-1 15,0 1 1-15,0 3-1 16,0 1 1-16,0 4 0 16,0 1-1-16,0 1 0 15,1-3 0-15,-1 5 0 16,2-2 0-16,-2 2 1 0,0-1 0 15,0 1 1-15,0-2 0 16,0 2-1-16,0 0 0 16,0 0 1-16,0 0-2 15,1 0-1-15,1 0 1 16,-1 0-1-16,5 0 0 16,5 0 1-16,8 0 0 15,5 0 0-15,7 0 0 16,7 2 1-16,9 1-1 15,10 2 0-15,10-2 0 16,9 1 0-16,3-2 0 16,-1 1 0-16,8 0 0 15,5-3-1-15,6 0 0 0,3 0 1 16,5 0 1 0,0-3-1-16,-2 0 0 0,-4 3 0 15,-2 0 0-15,-2 0 0 16,1 0 0-16,-7 0 0 15,-5 0-1-15,-2 0 0 16,-3 0 0-16,-3 0 1 16,0 0 0-16,-7 0 0 15,-8 0 0-15,-8 0 0 16,-12 0 0-16,-13 0-1 16,-9 0 1-16,-8 0 0 15,-5 0-1-15,-3 0 0 16,0 0 1-16,4 0 0 15,-2 0 0-15,-2 0 0 16,-2 0 0-16,-1 0 0 0,0 0 0 16,0 0 0-16,0 0 1 15,0 0-1-15,0 0 0 16,0 0 1-16,0 0 1 16,0 0 1-16,0 0-1 15,0-3 2-15,0-8 2 16,0-5-6-16,0-5 0 15,0-4 1-15,0-5-1 16,0-2 0-16,0-2 0 16,0-2 0-16,0 5 0 15,0 2 0-15,0 4 0 16,0 6 0-16,0 4 1 0,0 3-1 16,0 4 0-16,0 4 0 15,0 3 0-15,0 1 0 16,3 0-1-16,2 3-2 15,6 15-1-15,6 6 4 16,1 8 0-16,0 2 0 16,3-1 0-16,-2-1-1 15,2-2 0-15,-2-7-2 16,-2-5-1-16,-2-5-1 16,-5-8-1-16,-1-2-6 0,-3-3 8 15,0-5 3 1,0-15 1-16,4-4 0 0,-4-5 0 15,0 2 0-15,2 0 0 16,-5 2 0-16,3 2 0 16,0 7 2-16,-5 5 3 15,1 5 6-15,-2 6-3 16,1 0-6-16,1 0-2 16,1 0-3-16,4 6-1 15,3 10 4-15,4 1 0 16,0 1 0-16,3-1 0 15,3-3-2-15,1-1 1 16,1-3-10-16,3-8 2 16,2-2-15-16,-3 0-19 15,-4-6 7-15,-1-12-15 0,-7 0 26 16,-6 0 25 0,1-1 25-16,-5 2 28 0,-2 3-21 15,0-1-4-15,0 5-1 16,0 3-5-16,0 4-7 15,0 3-8-15,0 0-7 16,0 0-1-16,3 12-5 16,4 12 3-16,2 8 3 15,1 4 0-15,-2-1-2 16,1-4 0-16,0-1 1 16,-3-7-4-16,0-7 3 15,-2-5 0-15,1-4-3 16,-2-4-12-16,0-3-21 15,1 0-83-15</inkml:trace>
  <inkml:trace contextRef="#ctx0" brushRef="#br0" timeOffset="32218.0274">9629 7545 1717 0,'0'0'46'15,"0"0"-42"-15,0 0 9 16,0 0 12-16,0 0-10 0,0 0-3 15,0 0-4 1,-7-3-4-16,7 3-3 0,0 0-1 16,0 0-1-16,7 0 1 15,8 0 1-15,10 0 2 16,10 0 3-16,8 0 0 16,9-2 1-16,8 1 0 15,1 1-5-15,6 0 0 16,2 0-1-16,5 0-1 15,6-3 2-15,0 0 1 16,6-2 2-16,5-1-3 16,5 1 0-16,6-1-2 15,5 2 0-15,2 1 0 16,1 0 0-16,-1 2 0 16,-5 1 0-16,-5 0 0 0,-5 0 0 15,-3 0 0-15,-5 0 0 16,-5 0 0-16,-5 0 0 15,-3 1 1-15,-4 2-1 16,-5 1-2-16,-9-1 0 16,-8 0 0-16,-8-2 1 15,-6 3-1-15,-1-4 1 16,-6 0 0-16,-3 0 1 16,-7 0 0-16,-7 0 0 15,-5 0 0-15,-2 0 0 0,-2 0 0 16,0 0 2-1,0 0-2-15,0 0 3 0,0 0-1 16,0 0 0-16,0 0 0 16,0 0 0-16,0 0-2 15,0 0 0-15,0 0 1 16,0 0-1-16,0 3-3 16,0 7 3-16,0 6 0 15,0 1 0-15,0 5 0 16,0 4 1-16,0 1-1 15,0 7 0-15,0 3 0 16,0 4 0-16,0 3 0 16,-3 1 0-16,-1 3 0 15,1 3 0-15,0 4 0 16,0 3 0-16,0 1 0 0,0 0 0 16,1-4 0-16,2-5 0 15,0 2 0-15,0 1 0 16,0-3 0-16,0 2 0 15,0-1 0-15,2 0 0 16,2 0 0-16,1-1 0 16,-4 0 1-16,-1-1-1 15,0-6 0-15,0-2 1 16,0 0-1-16,0-7 0 16,0-5 0-16,0-5 0 15,0-4 0-15,0-3 0 16,0-3 0-16,0-3 0 0,0-2 0 15,0-4-1-15,0-2-4 16,0-3-26-16,0 0-81 16</inkml:trace>
  <inkml:trace contextRef="#ctx0" brushRef="#br0" timeOffset="33697.8635">10896 9915 699 0,'0'0'927'16,"0"0"-909"-16,0 0-9 16,0 0 46-16,0 0-6 15,0 0-15-15,0 0-20 16,-2-5-4-16,2 5-2 15,0-2 1-15,0 2-3 16,0 0-2-16,3 0 2 16,6 0 0-16,4 0 5 0,1-1-6 15,5 1-1-15,2-1-1 16,8 0 0 0,6-1 3-16,4 2-2 0,6-1-2 15,10 1-1-15,6 0 1 16,5 0-2-16,10 0 1 15,0 0-1-15,3 4 0 16,6 1 0-16,1-2 1 16,7 2-1-16,4-5 0 15,3 3 0-15,0-3 0 16,4 0 0-16,1 0 0 16,3 0 0-16,6 0 0 15,-4 0 0-15,1 0 0 0,-7 0 0 16,-1 0 0-1,-6 0 1-15,-5 0 0 16,-2 0-1-16,-15 0-1 0,-9 0 1 16,-15 0-1-16,-9 0 1 15,-9 0 0-15,-12 0 0 16,-5 0 0-16,-5 0 0 16,-7 0 0-16,2 0 0 15,-3 0 0-15,-3 0 0 16,0 0 0-16,0 0 0 15,0 0-23-15,-18-3-116 16</inkml:trace>
  <inkml:trace contextRef="#ctx0" brushRef="#br0" timeOffset="34613.8169">12237 9028 1710 0,'0'0'57'15,"0"0"-33"-15,0 0 6 16,0 0 8-16,0 0-16 16,0 0-18-16,-14-9-2 15,12 12-2-15,1 9 4 0,-2 3 3 16,3 6-4-1,0 6 2-15,0 4 0 0,0 3-2 16,0 5 1-16,7-2 0 16,4 4-3-16,1-1 0 15,1 5 0-15,-1 2-1 16,2-1 0-16,-4 3 0 16,-1-2 1-16,1-2-1 15,-2-6 0-15,-2-2 0 16,0-5 0-16,0-5 0 15,0 0 1-15,-2-5-2 16,-1-1 2-16,0-2-1 16,-1-2 0-16,-1-2 0 15,-1-5 0-15,0 0 0 0,2-3 0 16,-1 0 0-16,-1-3 0 16,2-2 0-16,-2 1 0 15,0-3 0-15,0 0 0 16,0 0 1-16,0 0 0 15,0 0 1-15,0 0 1 16,0 0 0-16,0 0 2 16,0 0-5-16,0-11-1 15,0-7-62-15</inkml:trace>
  <inkml:trace contextRef="#ctx0" brushRef="#br0" timeOffset="35611.0798">13573 9368 1802 0,'0'0'32'16,"0"0"2"-16,0 0-9 15,0 0 6-15,0 0-12 16,0 0-7-16,-3-34-6 16,3 34-4-16,0 0-2 15,0 2-1-15,3 15-1 16,12 10 2-16,4 7 0 16,2 8 0-16,1 1 1 15,0 2-1-15,1-2 0 16,0-6 0-16,-3-5 0 0,0-8-1 15,-5-8 0 1,-5-8-1-16,-4-5 1 0,-1-3 1 16,2 0 2-16,2-17-1 15,3-8 0-15,1-9 0 16,-4-4 0-16,1-4 0 16,0-1 0-16,-4 2 0 15,-2 5 1-15,-1 10 0 16,0 7-2-16,0 6 0 15,0 7 0-15,1 2 0 16,-2 4-5-16,4 0-11 16,2 5-40-16,-2 13-18 0,-2 5-166 15</inkml:trace>
  <inkml:trace contextRef="#ctx0" brushRef="#br0" timeOffset="36068.4652">14137 9619 1816 0,'0'0'58'0,"0"0"-36"16,0 0 4 0,0 0-8-16,0 0-13 0,0 0-5 15,-7 13 0-15,5 6 0 16,2 3 0-16,0 2 0 16,0 2 0-16,12-3 1 15,1 0-1-15,7-6 0 16,-1 0-1-16,0-9-3 15,2-4-3-15,-7-4 2 16,0 0 4-16,-6-9 1 0,-5-11 0 16,-3-3 1-1,0-5-1-15,-4-3-1 0,-14-3 1 16,0 1 0-16,-2 6 0 16,5 7 0-16,5 8-1 15,6 8 0-15,4 4-2 16,0 4-45-16,0 11-32 15,1 2-25-15</inkml:trace>
  <inkml:trace contextRef="#ctx0" brushRef="#br0" timeOffset="36519.1405">14455 9597 1848 0,'0'0'38'16,"0"0"-29"-16,0 0 7 15,0 0-3-15,0 0-12 16,0 0 0-16,-6 37-1 16,6-18 0-16,10-1 0 15,5 0 2-15,0-3-2 0,1-3 0 16,1-2-1-16,-4-5-2 16,1-4 2-16,-3-1 0 15,-2 0 1-15,0-6 0 16,-3-8 0-16,2-4 2 15,-8-2-1-15,0-3 0 16,0 3 1-16,0-1 0 16,0 6 1-16,0 5-3 15,0 6 0-15,3 4-4 16,3 0-30-16,1 0-68 16,3 6-237-16</inkml:trace>
  <inkml:trace contextRef="#ctx0" brushRef="#br0" timeOffset="36938.7455">14939 9428 1713 0,'0'0'148'16,"0"0"-117"-16,0 0-1 16,0 0-10-16,0 0-10 15,0 0-10-15,-1-3 0 16,1 18 0-16,0 6 0 15,0 7 1-15,0 3 1 16,0 2 0-16,0 1-1 16,0 0 0-16,0-2 0 15,0 0-1-15,0-5 0 16,0-3 0-16,0-3 0 16,1-2-1-16,2-6-4 15,-1-2-8-15,-1-3-13 16,2-5-19-16,1-3-39 0,-2 0-845 15</inkml:trace>
  <inkml:trace contextRef="#ctx0" brushRef="#br0" timeOffset="37120.4263">14865 9679 1789 0,'0'0'55'16,"0"0"-32"-16,0 0-3 15,0 0-8-15,0 0-11 16,0 0-1-16,97-30 0 16,-59 30-1-16,4 0-10 0,-3 0-67 15,-2 0-1198-15</inkml:trace>
  <inkml:trace contextRef="#ctx0" brushRef="#br0" timeOffset="37583.0125">15472 9397 1846 0,'0'0'62'15,"0"0"-44"-15,0 0-7 16,0 0-1-16,0 0-9 15,0 0-1-15,6 43 0 16,3-5 0-16,0 7 1 16,1 2-1-16,-4 1 0 15,-3-1 1-15,-1-3-1 0,-2-4 0 16,0-6 0-16,0-6 0 16,1-7 0-16,1-6 0 15,-1-7 0-15,-1-4-1 16,2-2 0-16,-1-2-4 15,3 0-2-15,2-3-21 16,0-14-117-16</inkml:trace>
  <inkml:trace contextRef="#ctx0" brushRef="#br0" timeOffset="39025.2432">9019 6289 1814 0,'0'0'19'0,"0"0"-13"16,0 0 13-16,-9 88 3 16,9-57-13-16,0 1 1 15,2 2 0-15,5-3-1 16,1-2-5-16,0 0 0 15,-3-5-2-15,1-2 1 16,-3-2-3-16,-3-4 0 16,0-4 1-16,0-2-1 15,0-4-1-15,0-2-7 16,0-2-13-16,0-2-15 16,0 0-12-16,0 0-58 0</inkml:trace>
  <inkml:trace contextRef="#ctx0" brushRef="#br0" timeOffset="39550.3399">8991 6232 1696 0,'0'0'140'0,"0"0"-119"0,0 0 5 16,0 0 1-1,0 0-14-15,0 0-8 0,77-56-4 16,-54 56 1-16,7 0 0 16,-3 0-1-1,-2 12-1-15,-1 4 1 0,-7 1-1 16,-3 3 0-16,-3 0-1 15,-8 1-1-15,-3 1-5 16,0 1-2-16,-17-3 0 16,-8-3 5-16,-4-3 1 15,1-5 2-15,3 0 1 16,7-5 0-16,6-1 1 0,9-2-1 16,3-1 1-1,0 2 3-15,0-2 1 0,0 0-2 16,0 3-3-16,6 1 0 15,9 3 3-15,0 1 2 16,1 1-3-16,2 3 0 16,-2 1-1-16,4 4 1 15,-2-1-2-15,-2 0 1 16,1-1-1-16,-6-2 1 16,-2-1-1-16,-1 1-2 15,1-4-19-15,-6-4-35 16,1-4-59-16</inkml:trace>
  <inkml:trace contextRef="#ctx0" brushRef="#br0" timeOffset="39887.0709">9504 6437 1534 0,'0'0'377'0,"0"0"-354"16,0 0-5-16,0 0-4 15,0 0-10-15,0 0-4 16,-3 20-1-16,3 1 1 16,0 4 0-16,6 3 1 0,0 0-1 15,0-2-1-15,-2 1 1 16,-1-3 1-16,0 0-1 15,0-2-1-15,-1-5-3 16,1-3-4-16,-2-4 1 16,1-5-4-16,-2-1-5 15,0-1-12-15,0-3-11 16,0 0-33-16,1 0-212 16</inkml:trace>
  <inkml:trace contextRef="#ctx0" brushRef="#br0" timeOffset="40181.166">9507 6385 1864 0,'0'0'39'16,"0"0"-8"-16,0 0-15 15,0 0-8-15,0 0-6 16,0 0-2-16,66-24 0 16,-36 21 0-16,-1 2-2 15,0-1-8-15,-4 2-15 0,-4 0-48 16,-9 0-119-16</inkml:trace>
  <inkml:trace contextRef="#ctx0" brushRef="#br0" timeOffset="40361.9485">9576 6558 1759 0,'0'0'136'0,"0"0"-120"16,0 0-15-16,0 0 2 16,0 0-3-16,98-38-11 15,-59 27-77-15</inkml:trace>
  <inkml:trace contextRef="#ctx0" brushRef="#br0" timeOffset="41412.3837">4404 7411 1800 0,'0'0'95'0,"0"0"-73"15,0 0-3-15,0 0-2 16,0 0-7-16,0 0-8 16,-4-4-2-16,4 14 0 15,0 15-1-15,1 8 1 0,7 7 1 16,-2 1 0-16,4 2-1 15,-1-4 1-15,0 0-1 16,0-8 0-16,0-2 0 16,-3-5 0-16,0-7 0 15,1-5-3-15,-5-5-3 16,1-4-4-16,-3-3-8 16,1 0-18-16,-1 0-5 15,0-5-46-15</inkml:trace>
  <inkml:trace contextRef="#ctx0" brushRef="#br0" timeOffset="41972.6602">4395 7435 1692 0,'0'0'116'16,"0"0"-108"-16,0 0 16 15,0 0 1-15,90-86-8 16,-65 73-7-16,1 2-1 16,-1 2-4-16,3 4-2 0,-7 5-3 15,0 0 0-15,-8 0 0 16,-2 5-1-16,-8 10 0 15,1 6-2-15,-4 2 3 16,-4 5-1-16,-13-2-1 16,-8 1 0-16,-3-2 0 15,-2 1-2-15,2-5 0 16,2-3 1-16,7-5 1 16,7-5 1-16,6-2 1 15,6-6 0-15,0 0 1 16,0 0-1-16,0 0 0 15,6 0 0-15,12 0 3 16,1 0 6-16,2 0-3 16,0 2-2-16,0 5-2 15,-2 3-1-15,2 1 1 16,1 1-2-16,-2 4 1 0,-1-2-1 16,-1 2 0-16,-6-3 0 15,-3 1 1-15,-3-6-1 16,-2-2 0-16,-1-2 0 15,-1 0-3-15,1-1-13 16,-2 2-16-16,-1-5-29 16,0 2-467-16</inkml:trace>
  <inkml:trace contextRef="#ctx0" brushRef="#br0" timeOffset="42535.0329">4971 7470 1863 0,'0'0'50'0,"0"0"-33"0,0 0-1 16,0 0-3-16,0 0-8 15,0 0-5-15,0 20 0 16,3 7 0-16,9 4 2 16,-2 0-2-16,1 3 1 15,-2-2 0-15,1-3-1 16,1 0-1-16,-1-3-9 16,0-1-13-16,-2-5-40 15,1-4-282-15</inkml:trace>
  <inkml:trace contextRef="#ctx0" brushRef="#br0" timeOffset="43764.4483">4737 9878 1690 0,'0'0'165'0,"0"0"-124"16,0 0-9-16,0 0-10 16,0 0-13-16,0 0-9 15,0 0 0-15,0-7 0 16,1 25-4-16,7 10 4 16,4 6 1-16,0 5 0 15,1 2-1-15,-4 2 1 16,0-4-1-16,-3-5 0 15,-3-5 1-15,1-6-1 16,-4-7 0-16,0-7-1 16,0-2 1-16,0-5-4 0,0-2-2 15,0 0-7-15,0 0-4 16,0-2-22-16,-1-13-142 16</inkml:trace>
  <inkml:trace contextRef="#ctx0" brushRef="#br0" timeOffset="44295.7748">4713 9875 1668 0,'0'0'172'0,"0"0"-142"16,0 0-10-16,0 0 7 15,0 0-16-15,61-79-10 16,-32 72 0-16,-1 3 0 16,3 4 0-16,1 0 0 15,-4 1-1-15,-4 14 1 16,-4 1-1-16,-9 2 0 16,0-1-2-16,-10 2-3 15,-1 0-14-15,-3 1 7 16,-21 1 4-16,-7-1 4 15,-6-2-2-15,-2-1 2 16,0-3 0-16,2-3 1 16,16-2 1-16,6-5 2 15,12-2 0-15,3-2 1 16,0 0 3-16,0 0 1 0,6 0-5 16,12 0 1-16,4 0 1 15,6 0 7-15,-2 5-6 16,2 0-1-16,1 2-2 15,-1 3 0-15,-3 1 0 16,-4 1 1-16,0 2 0 16,-6 2-1-16,-3-4 0 15,-2 0 1-15,-1-2-1 16,-3-1 0-16,-1-1 0 16,-1-1 0-16,0-3 0 15,-1-1-5-15,-1-1-27 0,1-2-59 16</inkml:trace>
  <inkml:trace contextRef="#ctx0" brushRef="#br0" timeOffset="44995.8282">5302 10263 1624 0,'0'0'80'15,"0"0"-51"-15,0 0 33 16,0 0-31-16,0 0-5 16,0 0-2-16,0 2-5 15,0-2 5-15,0 0-5 0,0-12-5 16,0-4-13-16,-3-5 2 15,-6-7-3-15,5-3 0 16,-1-8 1-16,1 2-1 16,4-1 0-16,0 4 0 15,0 5 0-15,0 5 1 16,0 4 5-16,0 3-2 16,0 3 3-16,0 3-2 15,0 3-1-15,4 0-2 16,1 6-1-16,1 1 0 15,4 1-1-15,2 0-1 16,4 0-1-16,-2 10 2 0,8 5-1 16,-2 4 1-1,2 6-1-15,0-1 1 16,-2 2-1-16,-4-3-2 0,-1 0-1 16,-6-1-1-16,3 0 3 15,-7-5-3-15,0 0-2 16,-2-3 2-16,0 0 0 15,-1-4-2-15,1-2 0 16,-3-1-2-16,0 0-10 16,0-2-4-16,0 0-15 15,0 0-68-15,0-5-977 16</inkml:trace>
  <inkml:trace contextRef="#ctx0" brushRef="#br0" timeOffset="45213.0712">5253 10147 1825 0,'0'0'19'16,"0"0"-15"-16,85-38 15 15,-48 25-12-15,1 3-7 16,-1 0-4-16,-6 5-138 0</inkml:trace>
  <inkml:trace contextRef="#ctx0" brushRef="#br0" timeOffset="46145.9149">4704 12768 1834 0,'0'0'48'0,"0"0"-19"16,0 0-5-16,0 0-10 16,0 0-9-16,0 0-5 15,0 0 1-15,-3 37-1 16,3-3 5-16,0 5-2 16,3 1 0-16,6 3-1 0,0 0 0 15,-2-1-1 1,-1-4-1-16,-1-4 0 0,-2-6 0 15,0-6 0-15,0-3 1 16,-3-7-1-16,4-3-2 16,-4-5-1-16,3-1-4 15,-1-1-6-15,-2-2-6 16,0 0-9-16,0 0-10 16,0-9-144-16</inkml:trace>
  <inkml:trace contextRef="#ctx0" brushRef="#br0" timeOffset="46683.7749">4689 12830 1768 0,'0'0'56'16,"0"0"-30"-16,0 0-1 15,0 0-1-15,0 0-18 16,91-71-3-16,-57 63 0 16,-1 5-3-16,-3 3 0 15,-6 0 0-15,-3 5 0 16,-3 10-1-16,-8 0-1 16,-2 5 0-16,-8 1-5 0,0 2-4 15,-5 1 1-15,-17-2 3 16,-5 1-3-16,-6-3 0 15,2-2 7-15,0 0-2 16,2-6 3-16,8 1 1 16,5-7 1-16,11-2 1 15,5-4-1-15,0 0 4 16,0 0 7-16,0 0-3 16,5 0-7-16,13 2 1 15,4-2 12-15,-2 0-3 16,2 5-6-16,-3-2 0 15,2 6-3-15,-3 2-1 16,4 5 0-16,-2 3-1 0,2 4 0 16,-1 0 1-1,-6-1 0-15,1 0-1 0,-5-8 0 16,-5-2 0-16,-3-4 0 16,0-3 0-16,-3-4 0 15,0 1-6-15,0-2-20 16,0 0-23-16,0 0-199 15</inkml:trace>
  <inkml:trace contextRef="#ctx0" brushRef="#br0" timeOffset="47006.5018">5229 13089 1869 0,'0'0'49'0,"0"0"-47"15,0 0 1-15,0 0-2 16,0 0 0-16,6 78 3 16,1-46-3-16,1-1 0 15,-2 0 0-15,3-2-1 16,-2-3 0-16,1-3 1 15,-4-2 0-15,1-4-1 0,-2-5 0 16,0-1 0-16,1-7-1 16,-4-3-9-16,0 0-19 15,0-1-3-15,0 0-12 16,0-2-213-16</inkml:trace>
  <inkml:trace contextRef="#ctx0" brushRef="#br0" timeOffset="47675.2939">5234 13062 1814 0,'0'0'38'0,"0"0"-18"16,0 0 4-16,0 0-7 16,0 0-12-16,0 0-4 15,43-33 0-15,-25 33-1 16,6 0 0-16,-2 4 0 16,-1 6 0-16,-5-2 0 15,-1 3 0-15,-3-1 0 16,-4 2 0-16,-1-1-2 15,-6 0-6-15,-1 1-3 16,0 2-6-16,0 0 2 16,-5-1-3-16,-9 2 9 15,-2-2-3-15,2-2 1 0,1-1 7 16,4-1 2-16,3-4 2 16,3-1 0-16,3-3 0 15,0 1-2-15,0-2-2 16,6 0 4-16,7 0 2 15,1 0 5-15,-2 0 1 16,1 0 9-16,-1 0-6 16,1 0 3-16,-2 0 0 15,4 0-4-15,-6 0-3 16,1 5-4-16,-2-2-1 0,-1 4-1 16,2 3 1-16,-4-3 0 15,1 6 1-15,-3 0 0 16,-3 0-3-16,0 4 0 15,0-1 2-15,0 1-1 16,-6-1 0-16,-5 1 0 16,-4 1 1-16,-4-3-1 15,-5-1 0-15,-1-2 1 16,-2-4-2-16,0-3 0 16,4-5 2-16,7 0-2 15,7 0-1-15,9-10-29 16,3-9-179-16</inkml:trace>
  <inkml:trace contextRef="#ctx0" brushRef="#br0" timeOffset="50306.1968">3023 8679 1726 0,'0'0'91'0,"0"0"-56"16,0 0 7-16,0 0-8 16,0 0-16-16,0 0-7 15,0 0-1-15,-2 0-1 16,2 0-4-16,0 3-2 0,0 3-3 16,0 9-2-1,0 8 2-15,0 8 0 0,6 6 0 16,-1 2 2-16,-2 5-2 15,3 1 1-15,-3-1 0 16,2-4-1-16,-1-7 0 16,-3-9 1-16,2-7-1 15,0-7 0-15,0-7 0 16,-3-2 0-16,0-1 1 16,0 0 0-16,2 0-1 15,1-7-3-15,1-5-12 16,4-4-12-16,-1 3-61 15</inkml:trace>
  <inkml:trace contextRef="#ctx0" brushRef="#br0" timeOffset="51044.3603">2629 9182 1798 0,'0'0'59'16,"0"0"-43"-16,0 0 12 16,0 0 1-16,0 0-16 15,0 0-8-15,-13 0-2 16,26 0-3-16,15-3 0 16,17-2 0-16,15-3 1 15,4 2-1-15,5 3 1 0,1 0-1 16,0 0 0-16,3 1 1 15,-10 0-1-15,-8-1-1 16,-12-1 0-16,-9 1 1 16,-5-3 0-16,-8 3 0 15,1 1-1-15,-6-1-3 16,-5 1-2-16,1 0 0 16,-5 2-5-16,-2 0-20 15,-2 0-25-15,-3 0-158 16</inkml:trace>
  <inkml:trace contextRef="#ctx0" brushRef="#br0" timeOffset="51334.8579">2950 9367 1912 0,'0'0'25'0,"0"0"-24"15,0 0 3-15,0 0 6 0,0 0-10 16,0 0 1-16,109-18-2 15,-69 18-6-15,-4 0-41 16,-6 0-96-16</inkml:trace>
  <inkml:trace contextRef="#ctx0" brushRef="#br0" timeOffset="51697.0388">3019 9550 1739 0,'0'0'206'0,"0"0"-200"15,0 0-6-15,0 0 4 0,0 0-2 16,0 0-2-16,96-10-7 15,-49-4-99-15</inkml:trace>
  <inkml:trace contextRef="#ctx0" brushRef="#br0" timeOffset="70398.2746">6707 10747 1261 0,'0'0'422'0,"0"0"-402"16,0 0-12-16,0 0 21 16,0 0-9-16,0 0-11 15,0 0-5-15,0 0 1 16,-4 0 2-16,4 0 4 16,0 0 1-16,0 0 1 15,0 0 0-15,0 0 1 16,0 0 0-16,0 0 2 15,0 0-7-15,0 0 0 16,-2 0-3-16,2 0 0 0,0 0 0 16,0 0-2-16,0 0-1 15,0 0-1-15,0 0-2 16,0 0 1-16,0 0-1 16,0 0-1-16,0 0 1 15,0 0-1-15,0 0 1 16,2 0 0-16,5 0 0 15,1 0-1-15,2 0 1 16,-4 0 0-16,5-1 1 16,-5-4-1-16,-1-1 0 0,-2 1 0 15,-1 1 0 1,-1-2 1-16,-1-1 0 0,0 1-1 16,0 0 3-16,-3-2-2 15,-5 2 0-15,-1 3-1 16,-2 0 0-16,1 3 0 15,1 0 0-15,1 0 0 16,2 0 0-16,-1 6 0 16,4 5-1-16,0 1 1 15,0 1 0-15,3 2-1 16,0 1 1-16,0-2 0 16,0-2 0-16,6 1-1 15,7-6 1-15,1 0 0 16,-1-2 0-16,-1-4-1 15,0-1-4-15,3 0 0 16,-3-1 0-16,-2-11 2 0,-5-2 0 16,-4 1 2-16,-1-3 1 15,0 0 0-15,0 5 1 16,-3 1 0-16,-10 1 2 16,5 5-2-16,-2 1-1 15,-3 3 0-15,2 0 0 16,2 0 0-16,-1 3 0 15,2 8-1-15,2 1 1 16,2 4-1-16,1-1 0 16,1 0 1-16,2-1 0 15,0 1 0-15,2-4 0 0,7-3 0 16,3 1 0-16,1-6 1 16,4-3-1-16,-1 0 0 15,-1 0 0 1,3-3-1-16,-6-11-1 0,-2 0 0 15,-7-3 2-15,-3-2 0 16,0-1 0-16,-3 1 1 16,-13 0 0-16,-5 2 1 15,4 5-2-15,-2 4 4 16,1 3-1-16,-1 5 0 16,1 0-1-16,6 0-1 15,1 5-1-15,1 7 0 16,3 5-1-16,-1 3 1 15,5 1 1-15,3-1-1 16,0 1-1-16,0-4 1 0,6-3-1 16,6-1 1-16,6-6 0 15,3 0 0-15,0-7-1 16,4 0-5-16,-3 0-5 16,-5-14 2-16,-4-2 1 15,-4-4 5-15,-9 0 3 16,0-2 0-16,0 1 1 15,-10 2 0-15,-8 4 5 16,0 5-3-16,-6 5 4 16,3 3-2-16,-1 2-1 15,5 0-2-15,3 7 0 16,5 8-1-16,1 2-1 0,5 3 0 16,3 0-1-16,0-2 1 15,0-1 0-15,6-5 0 16,8 0 0-16,0-3 0 15,3-3 0-15,4-6 1 16,1 0-2-16,0 0-2 16,-2-8-5-16,-2-4 2 15,-9-4 0-15,-6 0 6 16,-3 0 1-16,0-1-1 16,-6 5 4-16,-12 0 1 15,-2 4 0-15,-2 6-2 16,1 0 0-16,5 2 0 15,1 0-2-15,6 3 0 0,1 9-1 16,4 3-1-16,2 4 0 16,2-1 0-16,0 0 1 15,0-1 1-15,8-3-1 16,1-2 0-16,7-5 0 16,-4-3 1-16,-1-4-1 15,2 0 0-15,-2 0-1 16,-1-14 2-16,-6-3 0 15,-1 0 1-15,-3-2 0 16,0 4 1-16,0 1 4 16,0 6 0-16,-4 0-2 15,-5 5-4-15,0 3-1 0,-3 0-1 16,3 2-1 0,-1 12-18-16,1-1-59 0</inkml:trace>
  <inkml:trace contextRef="#ctx0" brushRef="#br0" timeOffset="72085.7174">6682 10756 1637 0,'0'0'66'15,"0"0"-23"-15,0 0-2 16,0 0-14-16,0 0-19 16,0 0-2-16,-75 22-1 0,74-11-4 15,-1 3 0 1,2 0 0-16,0 1 0 0,0 0 1 16,6-1 0-16,5-3 2 15,2-1-1-15,2-3-2 16,1-5 1-16,1-2-1 15,-1 0 1-15,-2-5 0 16,-4-8-1-16,-1 0 0 16,-6-4 0-16,-3 0 2 15,0 1 2-15,0-1 5 16,-6 0 0-16,-6 5-3 16,-1 5-2-16,-2 2-2 15,0 5 1-15,0 0-3 16,3 0-1-16,0 6 1 0,2 5-1 15,4 2 0-15,1 2-1 16,5 1 0-16,0 1 0 16,0-1 1-16,0-2 0 15,12-2 1-15,3-4-1 16,6-2 0-16,0-4 0 16,4-2 0-16,-1 0 0 15,0-6 0-15,-8-7-2 16,-1-3 0-16,-6-1 2 15,-7 0 0-15,-2 0 3 16,0 0-1-16,-8 0 2 16,-10 5-1-16,-1 2 0 15,-5 4-1-15,3 4 3 16,-4 2-1-16,7 0 0 0,0 3-2 16,3 10-2-16,5 2 0 15,4 4 0-15,3 3 0 16,3-2 0-16,0 0-2 15,0-2 2-15,7-3 0 16,11-4-1-16,-1-3 0 16,5-5 1-16,0-3-1 15,-1 0 1-15,-3-4 0 16,-4-9 0-16,-7-4 0 16,-6-1 1-16,-1 1 6 15,0 0 0-15,-13 3 0 0,-2 3-3 16,2 6-3-16,2 5-1 15,2 0-1-15,2 4-10 16,1 5-68-16</inkml:trace>
  <inkml:trace contextRef="#ctx0" brushRef="#br0" timeOffset="73634.8752">6378 10201 1614 0,'0'0'37'15,"0"0"31"-15,0 0-12 16,0 0-20-16,0 0-15 16,0 0 2-16,0 0-3 15,-57-64 0-15,54 59 3 16,3 2-7-16,-3 0-3 15,0 2-1-15,3-1 0 0,0 2-3 16,0 0-1-16,0 0-1 16,0 0-3-16,0 0-1 15,0 0-2-15,0 0-1 16,0 0-1-16,0 3-2 16,3 14 0-16,9 6 3 15,4 4 1-15,2 2-1 16,5 0 0-16,-1 0 1 15,5-2-1-15,-5-3 0 16,-1-7 0-16,-5-4-2 16,-8-5-1-16,-2-5 3 0,-3-3 0 15,0 0 0-15,0-6 2 16,0-16 2-16,1-6-3 16,-1-6-1-16,-1 1 2 15,-2 0-1-15,0 5 2 16,0 4 1-16,0 6 4 15,0 4-3-15,0 5-4 16,0 4 0-16,0 5-1 16,0 0-2-16,0 0-11 15,3 0-15-15,10 0-8 16,4 14-8-16,0 1-63 16</inkml:trace>
  <inkml:trace contextRef="#ctx0" brushRef="#br0" timeOffset="73973.8894">6797 10195 1863 0,'0'0'53'16,"0"0"-49"-16,0 0 9 16,0 0 5-16,0 0-15 0,0 0-3 15,7 20 0 1,-2 1 0-16,-1 3 2 0,0-2 0 16,1 0 0-16,-2-4 1 15,0-2-2-15,0-6 0 16,-1-3 1-16,2-2-2 15,-2-2 0-15,1-3 0 16,2 0-5-16,1 0-13 16,0-16-46-16</inkml:trace>
  <inkml:trace contextRef="#ctx0" brushRef="#br0" timeOffset="75394.5863">6533 8713 1678 0,'0'0'65'16,"0"0"-50"-16,0 0 15 15,0 0-18-15,0 0-11 0,0 0-1 16,0 0 1-16,30-3-1 16,-24-4 0-16,-1 2 1 15,-3 0-1-15,-2-2 0 16,0 2 8-16,0 0 9 15,-2 2-3-15,-9-1-8 16,0 3 5-16,-4 1-4 16,0 0-1-16,-1 0-1 15,4 0 0-15,1 1-1 16,3 8-3-16,3 3 0 16,2 1-1-16,3 2 0 15,0-1 0-15,0 0 1 16,3-2-1-16,10-2-1 15,1-3 1-15,7-4 0 0,-2-3-2 16,1 0-1-16,-4-1 1 16,-6-11 1-16,-2 0 1 15,-5-2 1-15,-3 1 1 16,0 0 7-16,0 1 7 16,-6 1-8-16,-6 2-2 15,-6 4 0-15,0 2-4 16,3 3 0-16,2 0-1 15,1 0-1-15,9 5-1 16,0 7 0-16,3 1-1 16,0 2 1-16,6-1-2 0,12-2-3 15,0-5-2 1,1-1 1-16,0-6-2 0,-5 0 5 16,-2 0 3-1,-3-7 1-15,-5-4 0 0,-4-4 5 16,0 3 10-16,0-2 1 15,-13 1-11-15,-4 2 2 16,-2 2-5-16,1 4 1 16,5 2 2-16,2 3-3 15,7 0-2-15,2 0 0 16,2 17-6-16,0 2-17 16,0 4-57-16</inkml:trace>
  <inkml:trace contextRef="#ctx0" brushRef="#br0" timeOffset="76008.7591">6206 9070 1845 0,'0'0'56'0,"0"0"-35"15,0 0 3-15,0 0-7 16,0 0-10-16,0 0-7 0,0 3 0 15,12 11 0 1,9 6 0-16,-2 1 0 0,5-2 0 16,1 0 1-16,1-3-1 15,-4-5 0-15,-2-3-4 16,-8-8-1-16,-4 0 4 16,-3 0 1-16,-2-15 0 15,0-7 1-15,-3-8-1 16,0-3 1-16,0 0 1 15,0 1 0-15,0 6 1 16,-3 9-1-16,-2 7 1 16,4 8 0-16,1 2-3 15,0 0-7-15,0 11-25 16,1 5-39-16,7 7-102 0</inkml:trace>
  <inkml:trace contextRef="#ctx0" brushRef="#br0" timeOffset="76557.0851">6665 9138 1801 0,'0'0'47'0,"0"0"-26"16,0 0 24-16,0 0-15 15,0 0-16-15,0 0-4 16,0 0-1-16,8-39-4 16,-2 32-2-16,3-3-2 15,4 6 0-15,-1-1-1 16,1 2 0-16,-2 2 0 0,3 1-1 16,-4 0 1-16,-3 0-1 15,1 13 0-15,-5 4 0 16,-3 5 1-16,0 4-2 15,0 3 1-15,-11 1 0 16,-5-1 1-16,1-3 0 16,4-4 0-16,0-3 0 15,6-10-1-15,4-1 1 16,1-5-1-16,0-1 0 16,6-2 1-16,19 0 1 15,11 0 0-15,16-17-1 16,12-8-17-16,-1-6-63 15</inkml:trace>
  <inkml:trace contextRef="#ctx0" brushRef="#br0" timeOffset="139619.8482">16619 4988 1482 0,'0'0'163'0,"0"0"-109"16,0 0-1-16,0 0-2 16,0 0-24-16,0 0-6 15,0 0-1-15,0 0-5 16,0 0-2-16,0 0 1 16,0 0-5-16,0 0-2 15,0 0 0-15,0 0-3 16,0 0 2-16,0 0-3 15,0 0 0-15,0 0 1 16,0 0-2-16,0 0-2 0,0 0 0 16,-2 0 0-16,1 7 0 15,-4 11 0-15,1 8 0 16,1 8 0-16,1 5 0 16,2 2 0-16,0 2 1 15,6-1-2-15,14-4 1 16,3-1 0-16,3-6-2 15,5-6 0-15,1-7-3 16,2-3 3-16,-3-11 1 16,-5-4-1-16,-1 0 1 15,-1-14 1-15,-3-10 1 16,-3-8 0-16,-7-5 0 0,-5-5-1 16,-6-7 0-16,0 1 3 15,0 4-1-15,-4 10 0 16,-4 12 1-16,1 10-1 15,6 7-2-15,1 4 0 16,0 1-3-16,0 1-17 16,0 15-19-16,6 3-5 15,5 1-51-15,0-4-1212 16</inkml:trace>
  <inkml:trace contextRef="#ctx0" brushRef="#br0" timeOffset="140183.8009">17326 4996 1558 0,'0'0'223'15,"0"0"-211"-15,0 0 8 16,0 0 1-16,0 0-1 16,0 0-13-16,-30-20-7 15,14 20 1-15,-3 0 0 0,0 5 2 16,2 5-3 0,1-1 1-16,3 4-1 0,3 0 0 15,-1 0 0-15,3-1 0 16,1 1 0-16,4 1-1 15,3-4 1-15,0 1-1 16,0 1 1-16,3-2 4 16,11-2 5-16,-1-1-4 15,3 0 0-15,1 0-3 16,4 0 0-16,-1-1-1 16,0 1 0-16,-1-2 0 15,-2 4-1-15,-4-3 0 16,-2 0 0-16,-5 2-1 0,-4 1 1 15,-2-1-1-15,0 4 1 16,-11 0 1-16,-10 0 1 16,-3 0-2-16,-1-2 1 15,2-3 0 1,3-2 1-16,4-3-1 0,6-2 1 16,1 0-1-16,6 0-1 15,3-2-6-15,0-5-18 16,0-1-45-16,9-1-697 15</inkml:trace>
  <inkml:trace contextRef="#ctx0" brushRef="#br0" timeOffset="140400.7893">17566 5095 1871 0,'0'0'36'0,"0"0"-31"16,0 0 0-16,0 0-2 15,0 0-3-15,0 0 0 16,-2 55-1-16,8-32-5 16,-1-5-33-16,-1-5-72 15</inkml:trace>
  <inkml:trace contextRef="#ctx0" brushRef="#br0" timeOffset="140565.7813">17578 4949 1615 0,'0'0'278'0,"0"0"-271"15,0 0-2-15,0 0-5 16,0 0-5-16,0 0-73 15,-5 17-66-15</inkml:trace>
  <inkml:trace contextRef="#ctx0" brushRef="#br0" timeOffset="140999.9629">17766 5138 1884 0,'0'0'23'0,"0"0"-21"15,0 0 4-15,0 0 1 16,0 0-4-16,0 0-1 16,-11 82-1-16,13-65-1 15,7 0-3-15,3-2-12 16,0-5-7-16,0-3-6 0,-1-5 3 15,0-2 0-15,1 0 1 16,-5-11 12-16,1-3 12 16,-1-3 11-1,4-2 13-15,-2 0 9 0,0 1-7 16,-2 5-5-16,0 4-2 16,-2 4 2-16,-2 5-10 15,2 0-6-15,1 0-5 16,5 0 0-16,3 4-1 15,4 8 1-15,-2 2-4 16,6 1-11-16,5-2-13 16,9-1 3-16,6-3 9 15,7-6-35-15,0-3-69 16,-5 0-625-16</inkml:trace>
  <inkml:trace contextRef="#ctx0" brushRef="#br0" timeOffset="141477.0375">18345 5153 1736 0,'0'0'81'0,"0"0"-45"15,0 0-1-15,0 0-3 16,0 0-14-16,0 0-6 16,-81-46-8-16,66 53-4 15,5 11 0-15,-1 3 0 16,8 5 0-16,3 0-2 16,0-1-1-16,0-1-9 15,11-4-8-15,-1-6 1 16,-1-3-5-16,3-7 6 0,-2-4 15 15,5 0 3-15,-1-9 8 16,-1-8 9-16,1-3 13 16,-4 1-13-16,0 2 1 15,-4 4-2-15,-3 6-5 16,-1 5-2-16,-2 2 0 16,0 0-9-16,0 12-4 15,0 14 3-15,-6 8 1 16,-3 8 1-16,2 3-1 15,2 6-1-15,2 4-2 16,3 4-4-16,0 2 2 16,0-4 5-16,0-2 0 15,0-6-3-15,-1-12-1 16,-13-8-1-16,-1-15-4 16,-5-11 6-16,-2-3 3 0,-1-23 2 15,-3-11 2-15,6-7 2 16,4-6 7-16,9 1-4 15,7 0-2-15,0 5-7 16,16 2-1-16,13 6-15 16,4 0-46-16</inkml:trace>
  <inkml:trace contextRef="#ctx0" brushRef="#br0" timeOffset="142179.4302">19808 4974 1808 0,'0'0'62'0,"0"0"-38"0,0 0 6 15,0 0-7-15,0 0-14 16,0 0-7-16,-4 26 3 16,4 0 0-16,11 1-3 15,6 1 0-15,1 0-2 16,4-2 1-16,-1-3-1 16,3-6 0-16,-2-2-2 15,-4-9-2-15,1-3 1 16,-2-3 0-16,-2-3 3 15,-1-14 0-15,2-8 2 16,0-3-2-16,-3 0 1 16,-1 0 0-16,-1 4 2 15,-5 6 3-15,-2 3-2 16,-1 7-2-16,0 3-1 16,-3 5-1-16,2 0-3 0,2 0-13 15,2 0-35-15,3 5-58 16,-1 5-718-16</inkml:trace>
  <inkml:trace contextRef="#ctx0" brushRef="#br0" timeOffset="142568.0619">20379 5032 1876 0,'0'0'33'0,"0"0"-13"0,0 0-1 15,0 0-9-15,0 0-8 16,0 0-2-16,-28 32 0 16,28-14-1-16,0 4 1 15,15-1-4-15,4-1-7 16,1-5 2-16,0-4-5 15,1-5-3-15,-4-4 10 16,-1-2 4-16,-6 0 3 16,-5-11 1-16,-3-4 6 0,-2-6 3 15,0-2 5 1,-8-4-13-16,-10 1-1 0,2 4 1 16,1 1 1-16,6 11-3 15,6 3-1-15,1 7-7 16,1 0-42-16,-2 12-71 15,-3 6-788-15</inkml:trace>
  <inkml:trace contextRef="#ctx0" brushRef="#br0" timeOffset="142885.3352">20801 4917 1923 0,'0'0'20'0,"0"0"-10"16,0 0 4-16,0 0-6 15,0 0-7-15,0 0 2 16,0 83-1-16,0-47-2 15,0 3 1-15,0-2-1 16,0-1-1-16,0-7-4 16,0-5-6-16,0-5-3 15,0-10-3-15,6-6-18 16,6-3-16-16,2-2-47 16</inkml:trace>
  <inkml:trace contextRef="#ctx0" brushRef="#br0" timeOffset="143162.0213">21161 4861 1831 0,'0'0'87'15,"0"0"-71"-15,0 0-2 0,0 0-2 16,0 0-8-16,0 0-4 15,3 39 0-15,1-9 1 16,2 2 0-16,-5 4-1 16,-1 2-1-16,0 1 0 15,0 0-5-15,0-3-3 16,0-2-4-16,0-8-5 16,0-8-20-16,0-6-26 15,0-11-153-15</inkml:trace>
  <inkml:trace contextRef="#ctx0" brushRef="#br0" timeOffset="143343.8619">21098 5063 1732 0,'0'0'90'0,"0"0"-80"0,0 0-7 16,0 0 2-1,0 0-5-15,89-41-1 0,-51 39-24 16,6 2-14-16,7 0-52 15,8 0-52-15,0 0 142 16,1 2-9-16,-8-2-368 16</inkml:trace>
  <inkml:trace contextRef="#ctx0" brushRef="#br0" timeOffset="143699.3873">21635 5022 97 0,'0'0'1375'16,"0"0"-1140"-16,0 0-131 16,0 0-49-16,0 0-25 15,0 0-5-15,-52-49-8 16,27 43-2-16,1 1-3 0,4 4-2 15,4 1-5-15,4 0-5 16,0 0 1-16,3 12-1 16,-2 4-1-16,4 5 0 15,-2 3-2-15,6 1-1 16,3-2-5-16,0-1-2 16,0-2-5-16,3-6-7 15,12-2 3-15,2-7 3 16,3-2 3-16,1-3 5 15,-1 0 1-15,-1-8 6 16,-2-6 2-16,-1-3 10 16,0 0 9-16,-1 3-1 15,-3 4 0-15,-2 0-9 16,-1 6 1-16,-2 4-5 16,1 0-4-16,1 0-1 0,-3 0-1 15,3 4-1-15,1 6-2 16,0 2-22-16,5-4-8 15,5-2-40-15,10-1-156 16</inkml:trace>
  <inkml:trace contextRef="#ctx0" brushRef="#br0" timeOffset="144443.2278">22041 4984 1805 0,'0'0'43'0,"0"0"-5"15,0 0-3-15,0 0-22 0,-84-13-6 16,66 28-4-16,3 7-1 16,5-1-2-16,5 4 0 15,4-1-1-15,1-4-2 16,0-3-15-16,15-4-16 16,6-7-3-16,2-4-19 15,0-2-26-15,1 0-10 16,-6-2 92-16,-9-7 96 15,-3 3-19-15,-6 3-10 16,0 1-18-16,0 2-19 16,0 0-15-16,0 0-6 0,0 2-6 15,-5 17-2 1,-4 8 4-16,2 7-1 0,-1 10-1 16,7 7-3-16,1 10 1 15,0 11 0-15,15 5 1 16,4 1-1-16,-1-4-1 15,-10-14 0-15,-8-13-2 16,0-15-1-16,-24-16 0 16,-3-13 1-16,-13-3 0 15,-2-26 2-15,-1-13 0 16,5-10 0-16,15-7 1 16,12-3 0-16,11-2 2 15,9 1-3-15,28 3 0 16,11 6 0-16,9 8 0 0,4 4-1 15,-3 8-2-15,-6 4 1 16,-7 8-5-16,-6 4-2 16,-1 3 1-16,-3 0-3 15,-7 2 3-15,-1 0-1 16,-12 0 2-16,-3 0 7 16,-8-1 1-16,-4-1 6 15,0-5 2-15,-3-2-4 16,-10-1 1-16,-2-1-1 15,-4 2 1-15,3 6-1 16,2 3-2-16,2 7-2 16,0 3 1-16,-3 4-2 15,-3 22-1-15,0 8 0 16,2 7 1-16,7 3 0 16,6 0 0-16,3-3 0 0,13-5 0 15,22-9-1-15,11-6 1 16,7-9-7-16,6-12-23 15,4 0-57-15</inkml:trace>
  <inkml:trace contextRef="#ctx0" brushRef="#br0" timeOffset="145482.3809">24014 5003 1825 0,'0'0'52'15,"0"0"-32"-15,0 0 11 16,0 0-14-16,0 0-8 16,-106-50 1-16,69 39 0 15,0 2-1-15,2 6-1 16,1 3-2-16,6 0-3 16,4 0-3-16,7 9 0 0,4 6-1 15,7 5-1-15,6 2-2 16,0 5-1-16,11-1-1 15,17 0 3-15,8-5-1 16,7-3-8-16,3-4 2 16,5-8-6-16,-2-6-8 15,-4 0 18-15,-6-13-2 16,-8-10-1-16,-9-8 5 16,-2-7 4-16,-8-5 4 15,-6 2 3-15,-2-2 13 16,-4 5-4-16,0 8-6 15,-3 9-1-15,-3 8 4 0,3 8-5 16,2 5 0-16,1 0-7 16,0 0-1-16,-3 7-2 15,0 15-1-15,-4 9 3 16,3 3 0-16,-2 7 0 16,5-1 0-16,1-1-1 15,0 0 1 1,5-9-2-16,11-1 0 0,3-8-2 15,4-6 0-15,3-5-2 16,0-9 1-16,-1-1-3 16,-3-1 1-16,-1-14 5 15,-3 2 2-15,-6-1-1 16,-2 2 2-16,-4 3 7 0,-3 1 4 16,2 4-1-1,-4-1-2-15,1 5-5 0,1 0-3 16,3 0-1-16,3 0-2 15,1 12-2-15,2 2-4 16,-1 2-4-16,-2-3-9 16,4-3-36-16,-1-7-84 15</inkml:trace>
  <inkml:trace contextRef="#ctx0" brushRef="#br0" timeOffset="145641.8728">24461 4884 1882 0,'0'0'15'0,"0"0"-15"15,0 0-7-15,0 0-18 16,0 0-27-16,0 0-169 16</inkml:trace>
  <inkml:trace contextRef="#ctx0" brushRef="#br0" timeOffset="145993.3829">24649 5017 1815 0,'0'0'120'0,"0"0"-103"15,0 0-1 1,0 0-4-16,0 0-10 0,0 0-2 15,-4 20-1-15,15 1 1 16,5-1 0-16,-1 3 0 16,3-3-7-16,-2-5-6 15,2-3 1-15,1-8 3 16,-1-4 6-16,0 0 3 16,-3-11 0-16,-2-9 0 15,-5-3 2-15,-2-2 9 16,-3-2-4-16,-3-2-1 15,0 5 2-15,2 7-6 0,-2 7-1 16,1 5-1-16,-1 5-6 16,0 0-14-16,0 0-60 15,-4 10-189-15</inkml:trace>
  <inkml:trace contextRef="#ctx0" brushRef="#br0" timeOffset="146209.9926">25106 4959 1546 0,'0'0'379'16,"0"0"-368"-16,0 0-6 15,0 0-5-15,0 0 2 0,0 0-1 16,1 63 0-16,9-39-1 15,0-2-4-15,-1-2-38 16,0-9-72-16</inkml:trace>
  <inkml:trace contextRef="#ctx0" brushRef="#br0" timeOffset="146359.8601">25185 4778 1867 0,'0'0'14'16,"0"0"-14"-16,0 0 0 0,0 0-15 16,0 0-100-16,0 0-919 15</inkml:trace>
  <inkml:trace contextRef="#ctx0" brushRef="#br0" timeOffset="146876.7981">25580 4916 1815 0,'0'0'94'16,"0"0"-73"-16,0 0-1 0,-109-25-5 15,75 23-2 1,4 2-7-16,5 0-3 0,4 11-3 15,6 6 0-15,4 5-1 16,3 1 0-16,8 1 1 16,0-1-2-16,3-3-3 15,19 0-2-15,9-9 0 16,8-4-2-16,9-7-7 16,-1 0-10-16,-2-14-7 15,-4-10 8-15,-3-9 0 16,-6-4 20-16,-4-3 5 15,-8-5 8-15,-7-4 19 0,-13 2-1 16,0 1-3-16,-9 5-3 16,-8 7-5-16,4 9 1 15,1 11-3-15,6 9-6 16,5 5-6-16,1 0-1 16,-2 12-2-16,1 18-1 15,1 13 3-15,0 5 0 16,0 1 0-16,1 1 0 15,7-3 0-15,1-3 0 16,4-5-2-16,1-5-5 16,0-6-5-16,3-7-6 15,2-9-23-15,-2-9-28 16,5-3-879-16</inkml:trace>
  <inkml:trace contextRef="#ctx0" brushRef="#br0" timeOffset="147243.8471">25964 4961 1827 0,'0'0'56'0,"0"0"-47"16,0 0 14-16,0 0-6 16,0 0-11-16,0 0-4 15,49 0-1-15,-25 0-1 16,-2 0-1-16,1 0-6 0,-7-10-6 15,-6-1 0-15,-5-1 11 16,-5-5 1-16,0 0 1 16,-18-2 0-1,-8 2 4-15,1 3 4 0,0 6 5 16,4 5-9-16,3 3-2 16,2 0-1-16,1 12-1 15,1 10 0-15,4 10 2 16,4 3 0-16,3 1-1 15,3 0 1-15,0-3-2 16,3-4 0-16,13-5-3 16,11-4-14-16,9-8-11 15,9-10-29-15,10-2-44 16</inkml:trace>
  <inkml:trace contextRef="#ctx0" brushRef="#br0" timeOffset="147593.043">26341 4911 1878 0,'0'0'48'16,"0"0"-20"-16,0 0-5 15,0 0-11-15,0 0-8 16,0 0-3-16,58 21 0 15,-31 1-1-15,-5 2-1 0,-1 3-1 16,-7 0 1-16,-1-5-3 16,-7-3-1-16,-4-10-6 15,-2-4 3-15,0-5 1 16,-8 0 0-16,-7-12 6 16,3-10-3-16,8-3 4 15,4-7 6-15,3-3 1 16,23-3-1-16,10 1 1 15,8 4-7-15,5 4-7 16,0 1-20-16,-3 6-93 16</inkml:trace>
  <inkml:trace contextRef="#ctx0" brushRef="#br0" timeOffset="148325.71">28261 4860 1891 0,'0'0'29'16,"0"0"-16"-16,0 0 8 15,0 0-4-15,0 0-11 16,0 0-4-16,16 5-2 16,5 5 1-16,3 4-1 15,3 6 0-15,-5 1-1 16,-1 3 1-16,-6 3-4 15,-3 2-1-15,-6 1 0 0,-5-4 2 16,-1-5-2-16,0-9 1 16,0-7-3-16,-4-5 4 15,-1-3 3-15,1-23 3 16,4-9-2-16,0-2 1 16,3-4-2-16,18 9 1 15,0 5-1-15,7 6-3 16,2 9-15-16,5 3-22 15,0 3-17-15,-1 1-133 16</inkml:trace>
  <inkml:trace contextRef="#ctx0" brushRef="#br0" timeOffset="148684.5943">28824 4899 1896 0,'0'0'25'15,"0"0"-21"-15,0 0 2 16,0 0-2-16,0 0-2 16,0 0-1-16,-10 60-1 15,29-38 1-15,8-3-1 16,4-2-1-16,5-5-3 15,3-5 0-15,3-6-3 0,-5-1 6 16,-4 0-3-16,-9-14 1 16,-9-3 3-16,-8-3 5 15,-2-2 4-15,-5 3-3 16,0-1-3-16,0 8 0 16,-6 2 0-16,4 5-3 15,2 2-2-15,-1 3-14 16,1 0-36-16,0 0-132 15</inkml:trace>
  <inkml:trace contextRef="#ctx0" brushRef="#br0" timeOffset="149014.218">29393 4628 1940 0,'0'0'14'0,"0"0"-10"15,0 0-2-15,0 0 2 16,0 0 4-16,1 89 0 16,4-47-5-16,4 1-2 15,-5-1 0-15,2 0-1 16,2-3 1-16,-1-5-1 15,3-2 0-15,-4-8 0 0,1-5 0 16,-2-10-1-16,-3-4-1 16,-1-4-4-16,2-1-4 15,2 0-2-15,5-1-8 16,7-13-53-16,1-3-1513 16</inkml:trace>
  <inkml:trace contextRef="#ctx0" brushRef="#br0" timeOffset="149396.5269">29661 4911 1870 0,'0'0'21'16,"0"0"-19"-1,0 0 7-15,0 0 2 16,0 0-8-16,0 0-2 0,82 0-1 15,-57 0-1-15,-2 0-5 16,-4-8-4-16,-2 0-1 16,-11-1 5-16,-5-3 5 15,-1-2 1-15,-6-3 2 16,-19-1 0-16,-8 2 2 16,-7 3-2-16,0 6 2 15,1 7-1-15,4 0-2 16,8 7-1-16,7 11 0 15,6 6 0-15,4 5 1 16,7 3 2-16,3 1 1 0,5 1 0 16,17-5-1-16,8-1 0 15,2-5-2-15,7-5-1 16,6-7-11-16,3-7-3 16,1-4-67-16</inkml:trace>
  <inkml:trace contextRef="#ctx0" brushRef="#br0" timeOffset="149630.2729">30350 5053 1928 0,'0'0'30'0,"0"0"-30"0,0 0-1 16,0 0 1-16,-27 88 2 15,15-56-2-15,-2-2-20 16,-2-6-109-16</inkml:trace>
  <inkml:trace contextRef="#ctx0" brushRef="#br0" timeOffset="151748.2779">17274 6690 1807 0,'0'0'44'16,"0"0"-14"-16,0 0 7 16,0 0-14-16,0 0-10 0,0 0-10 15,0 0 0 1,-2-16-3-16,2 33 0 0,14 10 0 16,5 9 1-16,2 6 2 15,0 3-3-15,3 0 0 16,2 2 1-16,1-5-1 15,-1-4 0-15,-4-6 0 16,-6-7 0-16,-5-10 0 16,-2-4 0-16,-5-8 1 15,4-3 0-15,6-7 0 16,3-21 1-16,2-11-1 16,-2-11-1-16,-2-5 1 15,-6-2 0-15,-3 4 1 16,-3 13 3-16,-3 10 1 0,0 11 1 15,0 8-2-15,0 3-4 16,0 5-1-16,0 3-4 16,4 0-11-16,3 5-18 15,3 16-27-15,-1 6-24 16</inkml:trace>
  <inkml:trace contextRef="#ctx0" brushRef="#br0" timeOffset="152181.9259">17832 7188 741 0,'0'0'1156'15,"0"0"-1133"-15,0 0-9 16,0 0 8-16,0 0-9 16,0 0-9-16,0 14-4 15,0 3 0-15,1 7 0 0,5 5 2 16,-3 5-2-16,0 2 0 15,1-1 0-15,-1-1 0 16,2-3 1-16,-2-6-1 16,0-3 1-16,0-8-1 15,0-5 0-15,-3-2-1 16,0-4 1-16,0-1-1 16,1-1-1-16,-1-1-3 15,0 0-7-15,0-1-22 16,0-9-49-16,0-3-305 15</inkml:trace>
  <inkml:trace contextRef="#ctx0" brushRef="#br0" timeOffset="152577.5928">18279 6929 1866 0,'0'0'50'0,"0"0"-34"16,0 0-1-16,0 0 0 16,0 0-7-16,0 0-8 15,51-25 0-15,-19 24-2 16,3 1-6-16,1 0-13 15,1 0-27-15,0 0-68 16</inkml:trace>
  <inkml:trace contextRef="#ctx0" brushRef="#br0" timeOffset="152792.2021">18301 7132 1353 0,'0'0'536'15,"0"0"-521"-15,0 0-11 16,0 0 8-16,0 0 1 16,120-10-12-16,-49-3-1 15,7-1-43-15,1-2-297 0</inkml:trace>
  <inkml:trace contextRef="#ctx0" brushRef="#br0" timeOffset="166889.6279">19812 6814 1885 0,'0'0'43'0,"0"0"-23"15,0 0 0-15,0 0-6 16,0 0-6-16,0 0-8 15,0 0 0-15,0 0 0 16,72 100 2-16,-47-44 0 16,0-3-2-16,1-6 0 0,-2-7-1 15,0-7-1 1,-4-13 2-16,-6-5 0 0,-5-10 0 16,-5-5 0-16,-1 0 1 15,2-18 0-15,1-18 0 16,0-9 0-16,-2-11-1 15,2-2 1-15,-1 9-1 16,-2 11 0-16,-2 16 1 16,2 10-2-16,-1 9 1 15,2 3-9-15,6 0-14 16,6 13-24-16,1 6-47 16</inkml:trace>
  <inkml:trace contextRef="#ctx0" brushRef="#br0" timeOffset="167508.6423">20386 7532 1629 0,'0'0'146'16,"0"0"-109"-16,0 0-10 16,0 0 0-16,0 0 0 15,0 0-6-15,0 33-7 16,0-33 0-16,0 0-1 16,0-16-1-16,-7-12-10 15,0-10-1-15,1-10-1 16,6-1 1-16,0 2-1 0,0 7 0 15,12 11 0 1,1 5 2-16,-3 7-1 0,1 4 1 16,2 4 2-16,-1 0-1 15,8 6-2-15,2 3 0 16,1 0 0-16,3 3-1 16,1 14 0-16,-5 6 1 15,-2 6-1-15,-8 6-1 16,-3 3 1-16,-3 0 0 15,-2-1 0-15,-3-5 0 16,-1-1 0-16,0-9-4 16,0-3 0-16,0-9-7 15,0-3 0-15,0-7-8 16,0 0-24-16,-1-7-28 0</inkml:trace>
  <inkml:trace contextRef="#ctx0" brushRef="#br0" timeOffset="167658.5828">20451 7414 1860 0,'0'0'39'16,"0"0"-38"-16,0 0-1 16,113-14 1-16,-49 5-1 15,5-4-50-15</inkml:trace>
  <inkml:trace contextRef="#ctx0" brushRef="#br0" timeOffset="168399.7347">21602 6500 1773 0,'0'0'63'16,"0"0"-32"-16,0 0 1 16,0 0-10-16,-57-75-14 15,35 59 0-15,0 2-6 0,-5 3 1 16,-3 1 2-1,-1 2-3-15,-3 3-1 0,2 2 1 16,5 3-1-16,6 0 1 16,4 0 1-16,1 12 0 15,2 7 0-15,-1 9 0 16,-2 12 1-16,2 6 0 16,2 11 0-16,2 7-1 15,4 6 2-15,3 7-2 16,4 13 0-16,0 2 2 15,0 5 1-15,0-3-1 16,0-2 0-16,0-3-2 16,0 0 1-16,0-3 0 0,0-7-2 15,0-1-1 1,0-8 0-16,0-4 0 0,0-6-1 16,0-6 1-16,0-4-1 15,0-1 0-15,0-5 0 16,1-1 0-16,3-4 0 15,-1-6 0-15,0-4 1 16,5-7-1-16,1-3-1 16,9-7 0-16,10-2 2 15,17-10 0-15,23 0-1 16,19-7-5-16,19-17-22 16,6-5-20-16,-5-7-256 0</inkml:trace>
  <inkml:trace contextRef="#ctx0" brushRef="#br0" timeOffset="169108.0888">22603 6436 1847 0,'0'0'48'0,"0"0"-19"15,0 0-3-15,0 0-6 16,0 0-11-16,0 0-7 16,0 20-1-16,0 10 7 15,0 4-1-15,0 4-2 16,0-1-2-16,0 3-2 0,0-4 1 16,0-2-1-1,1-4-1-15,1-6-1 0,-1-4-1 16,1-8-2-16,-2-3-3 15,1-6-3-15,1-3-8 16,-1 0-3-16,2-1-7 16,2-17-67-16,-3-6-512 15</inkml:trace>
  <inkml:trace contextRef="#ctx0" brushRef="#br0" timeOffset="169591.7052">22651 6366 1792 0,'0'0'53'0,"0"0"-23"16,0 0 5-16,91-52-14 16,-60 47-8-16,2 3-6 15,0 2-3-15,-5 0-2 16,-3 13-1-16,-2 3-1 15,-10 5 0-15,-3 3 0 16,-7 3-1-16,-3 1 0 16,-1 0-3-16,-23-1-2 15,-6-3 1-15,-9 0-5 0,-3-5 4 16,3-7 0-16,4-4 0 16,8-2 5-16,13-3 1 15,6-3 1-15,8 0 2 16,0 0 5-1,0 0-1-15,3 1-3 0,16 1-3 16,8 0 0-16,5 4 0 16,-1 3 0-16,-1 5 0 15,-7 0-1-15,-1 3 1 16,-3 1-1-16,-3-1 0 16,-2 0 0-16,-2 0 0 15,-2-3 0-15,-4-2 0 0,-3-2 0 16,0-4-1-1,-1-3-1-15,-2-2-2 0,1-1-15 16,-1 0-37-16,5 0-148 16</inkml:trace>
  <inkml:trace contextRef="#ctx0" brushRef="#br0" timeOffset="170042.5209">23222 6668 1837 0,'0'0'60'16,"0"0"-38"-16,0 0 5 16,0 0-9-16,0 0-10 15,0 0-8-15,-3 9 0 16,3 9 0-16,0 5 1 0,0-1 0 15,0 4-1 1,0-1 2-16,0 1-2 0,2-1 0 16,-1-4 1-16,-1-1-1 15,0-6-4-15,0-4-2 16,2-3-2-16,-2-4-6 16,3-3-12-16,-3 0-20 15,1-3-8-15,-1-11-975 16</inkml:trace>
  <inkml:trace contextRef="#ctx0" brushRef="#br0" timeOffset="170575.7682">23186 6632 1798 0,'0'0'39'16,"0"0"-19"-16,0 0 14 15,0 0-7-15,90-62-16 16,-64 55-3-16,1 4-4 16,-3 3 0-16,-1 0-2 15,-7 0-1-15,-7 11 0 16,-1 5 0-16,-7 1-1 16,-1 3 0-16,0 1-2 15,-4-1 2-15,-10 2-1 0,-4-2 0 16,-1-3-2-1,5-3 2-15,4-3 0 0,3-3-2 16,7-3-1-16,0-3 2 16,0 1-4-16,0 0 5 15,5 1 1-15,4-1 0 16,0 2 1-16,0-3 1 16,3 2 2-16,-1 2 0 15,2 2 1-15,2 0 0 16,0 2-5-16,-2-2 2 15,-1 2-2-15,0 1 0 16,-4-1 0-16,-4 3 0 16,-1-2 0-16,-3-2 0 15,0 3-2-15,0-2-1 16,-10 1 3-16,-11 0-1 0,-7-2 0 16,-4-1 1-16,-4-8-3 15,-1 0 0-15,3 0 1 16,5 0-2-16,12 5-10 15,11 1-30-15,6-3-94 16</inkml:trace>
  <inkml:trace contextRef="#ctx0" brushRef="#br0" timeOffset="171228.4252">21869 7220 1818 0,'0'0'12'16,"0"0"-11"-16,0 0 9 15,0 0 4-15,0 0 1 0,145 7 10 16,-17-7-7-16,42-3-8 15,30-6-2-15,24 4-4 16,16 2-2-16,3 3-2 16,-3 0 1-16,-14 0-1 15,-30-3 0-15,-36-1 1 16,-42-3-1-16,-42-1 4 16,-35 2 3-16,-24 1 4 15,-14 2 5-15,-3 2 3 16,0-3-7-16,-7 1-12 15,-12 1-5-15,-9 1-4 16,-9 1-8-16,-3 0-12 16,-2 8-30-16,-3 2-114 15</inkml:trace>
  <inkml:trace contextRef="#ctx0" brushRef="#br0" timeOffset="171689.7223">22390 7648 1711 0,'0'0'205'15,"0"0"-188"-15,0 0-2 16,0 0 2-16,0 0-9 15,0 0-7-15,0 0 2 16,-14 65 3-16,8-26-2 16,-1 2 0-16,-3-1-1 15,2 2-2-15,-1-6-1 0,3-2 0 16,0-4-1-16,3-6-2 16,0-8-3-16,2-6-5 15,1-9-9-15,0-1-17 16,0-6-28-16,0-19-242 15</inkml:trace>
  <inkml:trace contextRef="#ctx0" brushRef="#br0" timeOffset="172082.9049">22334 7614 1820 0,'0'0'40'16,"0"0"-35"-16,0 0 10 15,0 0 11-15,107-44-14 16,-73 44-7-16,1 2-2 16,-2 8-2-16,-7 4 0 15,-7 3-1-15,-6-2 0 16,-7 3 0-16,-6 1-1 16,0 1 1-16,-19 1 0 15,-9-2 0-15,-2 1 0 16,-3 0 1-16,5-3-1 15,4-4 2-15,7-4-1 16,10-2 3-16,3-1-1 16,4 1-2-16,0 0 0 15,7 5-1-15,11-2 2 16,6 4 0-16,3-2-2 0,-1 3 1 16,3-1-1-16,-1 3 3 15,-3-2-3-15,-6-1 0 16,-5-1 0-16,-6-3-3 15,-5 2-8-15,-3-5-38 16,0 3-40-16</inkml:trace>
  <inkml:trace contextRef="#ctx0" brushRef="#br0" timeOffset="172549.0802">22745 8300 1650 0,'0'0'226'0,"0"0"-221"15,0 0 12-15,0 0 15 16,0 0-16-16,0 0-10 15,-2-21-5-15,2 2 2 16,0-8-2-16,0-7 1 16,0-8-1-16,0 0-1 15,3 2 0-15,6 5 1 0,0 8 4 16,2 6 1 0,0 4-1-16,0 7 0 0,1 3-4 15,1 5 1-15,1 2-1 16,4 0-1-16,2 0 0 15,1 13 0-15,2 4 0 16,-4 3 0-16,-5 3-1 16,-2 5 1-16,-5 2-1 15,-3-2 1-15,-2 0 0 16,-2-1-2-16,0-6-5 16,0-2-6-16,0-3-4 15,-2-2-14-15,-4-7-39 0,-4 0-128 16</inkml:trace>
  <inkml:trace contextRef="#ctx0" brushRef="#br0" timeOffset="172712.7125">22792 8232 1866 0,'0'0'30'15,"0"0"-11"-15,0 0-1 16,0 0-14-16,0 0-3 15,117-46-1-15,-65 39-6 16,3 1-50-16,0-2-287 16</inkml:trace>
  <inkml:trace contextRef="#ctx0" brushRef="#br0" timeOffset="172960.557">23307 8036 1909 0,'0'0'29'0,"0"0"-19"16,0 0 5-16,0 0-2 15,0 0-10-15,0 0-2 16,103-10-1-16,-61 9-1 0,-4 1-7 15,-2 0-14 1,-4-2-37-16,-7-1-159 0</inkml:trace>
  <inkml:trace contextRef="#ctx0" brushRef="#br0" timeOffset="173187.51">23481 7887 1914 0,'0'0'24'0,"0"0"-22"15,0 0 1-15,0 0 13 0,0 0-6 16,-23 95-6-16,23-62-1 16,0 5-3-16,0-1 0 15,0-1-8-15,0-8-12 16,4-11-19-16,10-10-81 15</inkml:trace>
  <inkml:trace contextRef="#ctx0" brushRef="#br0" timeOffset="173439.6926">23856 7846 1798 0,'0'0'150'0,"0"0"-146"16,0 0-3-16,0 0 5 16,0 0 9-16,0 0-9 15,3 103-2-15,-2-63-4 16,1 2 1-16,-2-2-2 16,0-4 1-16,0-4-3 15,0-11-8-15,0-8-4 16,0-8-21-16,0-5-48 15,0 0-169-15</inkml:trace>
  <inkml:trace contextRef="#ctx0" brushRef="#br0" timeOffset="173950.4443">23868 7824 1867 0,'0'0'44'16,"0"0"-27"-16,0 0-1 15,0 0-5-15,0 0-3 16,107-60-5-16,-74 57-2 16,0 3-1-16,-3 0 0 0,-5 8 0 15,-7 5-1 1,-9 4 0-16,-6 3-3 0,-3 2 0 15,-5 1-2 1,-15-1 0-16,-6-1 3 0,-1-3-4 16,2-1 0-16,9-5 1 15,4-4 2-15,9-3 4 16,3 0-3-16,0-5-2 16,0 3 0-16,0 0 4 15,7 0 1-15,1 2 0 16,-2-2 2-16,0 3 1 15,0 2 2-15,2 0 2 16,1 3 0-16,4 4-1 16,1 2-2-16,1 2 0 15,0-2 1-15,-6 0-5 0,0 0 0 16,-5-3 0-16,-2-3 0 16,-2 0 0-1,0-1-1-15,-19-1-5 0,-7 0 3 16,-4-1-9-16,-5-5-30 15,0-1-30-15,4 0-292 16</inkml:trace>
  <inkml:trace contextRef="#ctx0" brushRef="#br0" timeOffset="175070.9643">24011 7698 1538 0,'0'0'264'0,"0"0"-260"15,0 0-2-15,0 0 7 0,0 0-2 16,87-34-2-16,-72 34 0 16,-5 0 1-16,-7 0-1 15,-3 0-1-15,0 1 8 16,-19 11 10-16,-8 0-6 15,-5 1-2-15,3 0-5 16,7-3-4-16,11 0-1 16,11 0-3-16,0 0-1 15,11 3 0-15,11 2 1 16,0 2-1-16,-4 0 0 16,-8 2 0-16,-8-2-1 15,-2 0 1-15,-3 0 2 0,-21 2-1 16,-3-5 7-16,-1 1 1 15,8-5-2-15,10-2-6 16,10-1-1-16,9 2-3 16,18 1 1-16,7 3-6 15,-3 6 1-15,-11 1 3 16,-12-1-6-16,-8 5 1 16,-5-3 7-16,-18-1 2 15,-4-2 16-15,1-2-1 16,6-5-5-16,10-3-4 15,5 0-5-15,5-2-1 16,0 2-3-16,0 1 0 16,6 3-2-16,0 3 2 15,-6 4 0-15,0 3 1 16,-13 1 2-16,-10-2 0 0,3-3 5 16,5-2 2-16,4-5-3 15,8-1-4-15,3-4 0 16,0-2-7-16,18-4-23 15,9 0-69-15</inkml:trace>
  <inkml:trace contextRef="#ctx0" brushRef="#br0" timeOffset="175407.4809">24412 7735 1852 0,'0'0'88'16,"0"0"-83"-16,0 0 4 15,0 0 4-15,0 0-8 16,0 0 4-16,0 75 1 15,-3-39-4-15,-1 5 0 16,-1 5-4-16,-1 2 0 16,-1 2-2-16,0-3 0 15,1-7-2-15,-1-7-6 0,0-11-7 16,4-7-7-16,3-10-15 16,0-5-47-16,0-2-109 15</inkml:trace>
  <inkml:trace contextRef="#ctx0" brushRef="#br0" timeOffset="175787.6686">24412 7695 1807 0,'0'0'74'0,"0"0"-54"0,0 0 5 16,91-50-5-16,-59 50-13 15,1 0-6-15,-2 0 1 16,-4 9-2-16,-7 6 0 16,-7 5-1-16,-13 4 0 15,0 3 1-15,-17 2-1 16,-16 1-1-16,-10-2 2 16,-3-5 0-16,-2-1 0 15,11-5-1-15,7-3 1 16,15-2-1-16,9-4 1 15,6 1-1-15,0-1 1 16,0 2 1-16,18 2 2 16,7 3-2-16,5 0 0 15,4 5 0-15,-2 0 0 16,-4 4-1-16,-7 2-2 0,-5-1-7 16,-5 1-25-16,-2-5-52 15,-2-7-834-15</inkml:trace>
  <inkml:trace contextRef="#ctx0" brushRef="#br0" timeOffset="176029.5685">24814 8049 1932 0,'0'0'30'16,"0"0"-25"-16,0 0 4 0,0 0-3 15,0 0 5-15,-3 79-2 16,3-44-9-16,0 1 1 16,0-3-1-16,0 0 0 15,0-5-1-15,0-4-7 16,0-6-3-16,0-6-12 16,0-8-15-16,0-4-66 15</inkml:trace>
  <inkml:trace contextRef="#ctx0" brushRef="#br0" timeOffset="176508.3553">24822 8039 1815 0,'0'0'110'15,"0"0"-87"-15,0 0-3 16,0 0-3-16,0 0-11 15,0 0-6-15,77-47 0 16,-46 47 0-16,-6 0-1 16,-7 0-3-16,-9 4 0 15,-7 8-2-15,-2 0-1 16,0 5 1-16,-11 3 3 16,-7 1 1-16,-1-2 0 15,2-2 0-15,3-2-2 0,5-1 1 16,6-1-1-16,3-1-2 15,0-3-5-15,0-1 8 16,6 0 2-16,1 0 1 16,3 1 0-16,-2-1 2 15,1 2 2-15,3 0 7 16,-3-1-4-16,1 4 0 16,2-3-4-16,0 3-3 15,0 1 2-15,-2 0-1 16,-2 2 0-16,-6-1-1 15,-2 1 0-15,0 1 0 16,-7-2 0-16,-12-2 0 16,-5-5-1-16,-6-2-1 0,-7-4-9 15,-3-2-12 1,1-2-37-16,5-15-105 16</inkml:trace>
  <inkml:trace contextRef="#ctx0" brushRef="#br0" timeOffset="177311.2276">24311 7166 1769 0,'0'0'55'16,"0"0"-39"-16,0 0 10 16,0 0-2-16,0 0-14 15,0 0-6-15,116 0-1 16,-56 0-1-16,2 0 2 15,-2 0-1-15,-9 0 0 16,-9 0 0-16,-13 0 6 16,-13 0 0-16,-10 0-3 0,-6 0 3 15,0 0 6 1,0 0-6-16,0 0-3 0,0 0-3 16,0 0-1-16,0 0-2 15,0 0-6-15,0 0-17 16,0 0-28-16,0-1-403 15</inkml:trace>
  <inkml:trace contextRef="#ctx0" brushRef="#br0" timeOffset="178390.1243">25098 6195 1745 0,'0'0'57'0,"0"0"-37"15,0 0 14-15,0 0-7 16,0 0-11-16,0 0-11 16,32-24-5-16,8 22 0 15,9 2 0-15,9 0 0 16,5 0 0-16,6 2 0 15,-2 5 1-15,-6 0-1 16,-10-1 0-16,-12-1 0 16,-13-1 0-16,-11-1 0 15,-9-1 0-15,-3 1 0 16,-3 2 0-16,0 3 5 0,0 3 7 16,0 6 0-16,0 2-5 15,0 5 3-15,0 5-3 16,0 7-1-16,-1 4 0 15,1 8-1-15,0 5-1 16,0 9 0-16,0 6-1 16,6 3-1-16,3 10-2 15,4 4 1-15,-1 0-1 16,0 2 0-16,-3-7 0 16,-5-5 0-16,-4 1 0 0,0-4 0 15,-4-4 1 1,-11-5-1-16,3-6 0 0,0-6 0 15,0-6 0-15,3-3 0 16,0-2 0-16,-1-2 0 16,1-3-1-16,1-1 1 15,1-4 0-15,3 1 0 16,-1-3 0-16,4 1 0 16,-1-3 0-16,1-1 0 15,1 5 0-15,0 0 0 16,0 2 0-16,0-2 0 15,0-2-1-15,-4-6 2 16,-3 0-2-16,-6-5 1 16,-4 1-1-16,-5-1 1 15,-6-2-1-15,-7-5 1 0,-5-3-8 16,-6-7-18 0,-5-3-91-16</inkml:trace>
  <inkml:trace contextRef="#ctx0" brushRef="#br0" timeOffset="184159.4661">16817 11212 1855 0,'0'0'53'0,"0"0"-24"15,0 0-11-15,0 0 2 16,0 0-14-16,0 0-5 15,0 0 0-15,38 56 0 16,-10-6 2-16,6 12-2 16,5 9 0-16,-2 1 0 15,2-2-1-15,-5-1 0 16,-4-5 0-16,-8-10 0 0,-6-11 0 16,-5-16-1-16,-6-13 1 15,-2-9 1-15,0-5 0 16,1-14 5-16,1-22-3 15,5-15-2-15,-1-7-1 16,-1-6 0-16,-1-2 0 16,-3 9 0-16,-1 12 1 15,-3 18-1-15,2 15-1 16,-2 12-2-16,1 0-14 16,2 17-18-16,4 10-31 15,4 4-76-15</inkml:trace>
  <inkml:trace contextRef="#ctx0" brushRef="#br0" timeOffset="184630.5765">17488 11812 1861 0,'0'0'46'0,"0"0"-37"16,0 0 10-16,0 0-7 15,0 0-7-15,0 0-4 16,-50 74 0-16,50-51 0 16,0 1 0-16,12-1 0 15,10-4-1-15,4-5 1 16,2-5-1-16,2-4-2 16,-5-5-2-16,-4 0 3 15,-8-9 1-15,-7-9 0 16,-3 1 0-16,-3-5 3 0,0 1-3 15,-12-1 2-15,-6 0-2 16,-3 8 0-16,4 3 0 16,1 7 0-16,3 4-13 15,3 0-28-15,1 12-46 16,4-1-1444-16</inkml:trace>
  <inkml:trace contextRef="#ctx0" brushRef="#br0" timeOffset="185011.7677">17767 11828 1838 0,'0'0'68'15,"0"0"-63"-15,0 0 10 16,0 0 5-16,0 0-13 16,0 0-6-16,-16 75-1 15,22-57 1-15,13 0 1 16,2-2-2-16,6-2 0 16,0-7-1-16,0 0-1 15,-4-7-3-15,-4 0 1 16,-3 0 3-16,-3-13 0 0,-2-2 2 15,-8-3-1-15,-2 2 4 16,-1-4 2-16,0 2-4 16,0-1-1-16,-1 2-1 15,-2 6-1-15,-1 4-16 16,2 6-52-16,2 1-239 16</inkml:trace>
  <inkml:trace contextRef="#ctx0" brushRef="#br0" timeOffset="185478.4043">18328 11705 1878 0,'0'0'51'16,"0"0"-34"-16,0 0 4 16,0 0-3-16,0 0-7 15,0 0-8-15,-3 0-3 0,3 16 1 16,-3 2-1-16,0 6 3 15,0 4-2-15,-1 0 2 16,-2 0-1-16,0 2 0 16,1-3-1-16,2-1 0 15,-1-3-1-15,3 0 0 16,1-3 1-16,0-4-1 16,0 0 0-16,1-3 0 15,8-3 0-15,0 1 0 16,3-2 0-16,4-2-2 15,3-5 0-15,3-2-6 16,3 0-7-16,-1 0-11 16,2-8-31-16,-3-6-93 0</inkml:trace>
  <inkml:trace contextRef="#ctx0" brushRef="#br0" timeOffset="185673.1366">18212 11904 1868 0,'0'0'36'15,"0"0"-22"-15,0 0 14 16,0 0-16-16,0 0-11 16,0 0-1-16,119-8 0 0,-74 8-11 15,-2 0-37-15,-3-2-94 16</inkml:trace>
  <inkml:trace contextRef="#ctx0" brushRef="#br0" timeOffset="185987.7893">18725 11748 1922 0,'0'0'24'0,"0"0"-10"0,0 0 5 16,0 0-14-16,0 0-5 16,0 0 0-16,1 83 1 15,2-47 0-15,0-2-1 16,-3-5 0-16,2-2 0 15,-2-5-1-15,0-5-3 16,0-6-7-16,0-4 0 16,1-6-9-16,2-1-24 15,2 0-33-15</inkml:trace>
  <inkml:trace contextRef="#ctx0" brushRef="#br0" timeOffset="186419.4386">19256 11425 1281 0,'0'0'589'0,"0"0"-556"15,0 0-6-15,0 0-4 16,0 0-10-16,0 0-6 16,-8-15-2-16,28 15-3 15,11 0-2-15,9 0 1 16,10 0-1-16,2 4-1 16,-1 1-10-16,-4 3-9 0,-6-1-37 15,-10-2-65 1</inkml:trace>
  <inkml:trace contextRef="#ctx0" brushRef="#br0" timeOffset="186619.8106">19333 11628 1866 0,'0'0'49'0,"0"0"-35"15,0 0 11-15,0 0-3 16,0 0-16-16,91-3-5 16,-34-1-1-16,3-2-16 15,-1 1-54-15,-2-1-1827 0</inkml:trace>
  <inkml:trace contextRef="#ctx0" brushRef="#br0" timeOffset="195679.251">20524 11223 1819 0,'0'0'48'16,"0"0"-12"-16,0 0-5 15,0 0-11-15,0 0-6 16,0 0-5-16,0 0-2 15,0-16-2-15,0 16-2 16,0 0-3-16,4 4 1 16,13 14-1-16,2 6 1 0,7 9 0 15,2 9-1-15,3 5 1 16,2 0-1-16,1-2 0 16,0-9-1-1,-6-9-3-15,-5-9 2 0,-7-8 0 16,-6-8 0-16,-1-2 2 15,1-5 0-15,-1-20 2 16,2-12-2-16,-1-8 0 16,-3-5 0-16,-1-4 1 15,-1 7 1-15,-2 10 0 16,-3 15-1-16,0 13 0 16,0 6-1-16,0 3-1 0,0 3-9 15,4 20-14 1,3 5-2-16,3 2-64 0</inkml:trace>
  <inkml:trace contextRef="#ctx0" brushRef="#br0" timeOffset="196002.6238">21205 11530 1915 0,'0'0'34'0,"0"0"-33"15,0 0 0-15,0 0 12 0,0 0-7 16,0 0 1-16,12 82-4 16,-7-46-1-16,-4 4 0 15,1-3-1-15,-2-5-1 16,0-4 1-16,1-5-1 15,1-9 0-15,-1-6 0 16,2-4 1-16,-3-4-1 16,3 0 0-16,3 0-2 15,3 0-9-15,2-8-34 16,0-10-1283-16</inkml:trace>
  <inkml:trace contextRef="#ctx0" brushRef="#br0" timeOffset="197733.6069">21954 11219 1817 0,'0'0'42'0,"0"0"-27"16,0 0 16-16,0 0-7 15,0 0-15-15,0 0-6 16,0 0-1-16,-3-2-2 16,12 15 2-16,9 5 5 15,3 2-4-15,2 1 0 16,3 3-1-16,3-2-2 15,-1 1 0-15,2 0 0 16,-5 1-2-16,-3-4-7 16,-5-1-14-16,-2-8-31 15,-5-5-38-15</inkml:trace>
  <inkml:trace contextRef="#ctx0" brushRef="#br0" timeOffset="198012.9336">22218 11176 1855 0,'0'0'28'15,"0"0"-28"-15,0 0 0 16,0 0 6-16,-37 79 1 16,18-41-6-16,-5 4-1 15,-5 4 0-15,-2 1-18 16,1-6-42-16,4-10-170 16</inkml:trace>
  <inkml:trace contextRef="#ctx0" brushRef="#br0" timeOffset="199017.4889">23243 10601 364 0,'0'0'1399'0,"0"0"-1363"0,0 0-27 16,0 0 5-16,0 0 4 16,0 0-13-16,-75-46-1 15,56 42-3-15,-8 1 2 16,-3 3-1-16,-1 0-1 15,-2 0 4-15,-2 0-4 16,2 1 0-16,0 9-1 16,6 3 0-16,3 0 0 15,3 3 0-15,6 4 1 16,2 4-1-16,2 3 3 16,3 2-2-16,5 2 1 15,1 1 2-15,2 3 2 0,0 2 8 16,0 5-5-16,0 5 0 15,2 3 2-15,4 4-1 16,1 1-5-16,-3 1-1 16,2 2-1-16,-1 1 0 15,-1 5-1-15,-1 4-1 16,1-1 0-16,-2-2 3 16,-2-4-2-16,1-8-1 15,-1-4 0-15,0-1-1 16,0-2 1-16,0 2 0 15,0-2 0-15,0-2-1 16,0-3 1-16,-3-1 0 16,1-3-1-16,-1 1 1 0,-2-1 0 15,2-3-1-15,0 2 0 16,0-4 0-16,2-2 0 16,-1 1 1-16,2-3-1 15,0-1 0-15,0-3 0 16,0-4 1-16,2 0 0 15,7 0-1-15,0-1 0 16,3-1 0-16,-3-2 1 16,4-2-1-16,3-3 0 15,11 0 0-15,8-6 1 16,9-2-1-16,7-3-15 16,4-8-75-16</inkml:trace>
  <inkml:trace contextRef="#ctx0" brushRef="#br0" timeOffset="200624.6548">23315 11087 1854 0,'0'0'73'0,"0"0"-60"16,0 0-1-16,0 0 7 0,0 0-10 15,0 0-6-15,0 0-3 16,-4 9-2-16,4 12 2 16,0 4 2-16,0 4-1 15,0 1 0-15,4 1-1 16,-1-1 1-16,1-3-1 16,-1-1 0-16,3-2 0 15,-3-4 0-15,0-3 1 16,0-4-1-16,-2-4 0 15,2-2 0-15,-3-4 0 16,2-1-1-16,-2-2-2 16,0 0-4-16,1 0-5 0,8 0-9 15,8 0-32-15,2-5-70 16</inkml:trace>
  <inkml:trace contextRef="#ctx0" brushRef="#br0" timeOffset="200933.8412">23749 11187 1893 0,'0'0'39'16,"0"0"-34"-16,0 0 6 16,0 0 4-16,0 0-13 15,80-23-2-15,-38 23 0 16,1 0 1-16,-3 0-1 16,-2 0 0-16,-4 0-4 15,-5 0-9-15,-4 0-10 16,-4 0-39-16,-9-4-69 15</inkml:trace>
  <inkml:trace contextRef="#ctx0" brushRef="#br0" timeOffset="201182.7904">23911 11054 1873 0,'0'0'52'16,"0"0"-40"-16,0 0-1 16,0 0-2-16,0 0-8 15,0 0-1-15,-5 53 0 16,8-18 0-16,5-1 1 16,0 0-1-16,-4-1-2 15,1-1-11-15,0-4-16 16,3-6-49-16,-1-8-224 0</inkml:trace>
  <inkml:trace contextRef="#ctx0" brushRef="#br0" timeOffset="201570.3589">24861 10786 1904 0,'0'0'29'15,"0"0"-26"-15,0 0 0 16,0 0 3-16,0 0-4 15,0 0 1-15,-9 79 3 16,9-42-3-16,0 1-1 16,0 0 0-16,0-1 0 15,0-2-2-15,0-2 0 16,0-6 1-16,0-3 0 16,3-7-1-16,0-6-2 15,-1-5-5-15,-1-3-3 16,1-3-12-16,-1 0-16 0,-1-7-16 15,0-10-425-15</inkml:trace>
  <inkml:trace contextRef="#ctx0" brushRef="#br0" timeOffset="202004.1412">24925 10793 1812 0,'0'0'30'0,"0"0"-19"16,0 0 14-16,93-41 1 0,-71 41-12 16,2 0-9-1,-3 0-3-15,-2 10-1 0,-2 7-1 16,-8 3 1-16,-6 3-1 16,-3-1 1-16,-3-1-1 15,-18-1-5-15,-7-3-6 16,-5-2-2-16,-3-6 9 15,3-4-2-15,3-3 6 16,10-2 1-16,7 0-1 16,7 0 11-16,5 0 3 15,1 0 2-15,0 0-10 16,0 0-5-16,0 0 0 16,12 5-1-16,7 3 0 0,2 4 0 15,3 5 0 1,0 5 0-16,-2 3 0 0,-2 3 0 15,-1 2 0-15,-2-3-1 16,-1 0 1-16,-4-5-1 16,-2-6 1-16,-2-6-5 15,-2-5-20-15,0-5-26 16,4 0-41-16</inkml:trace>
  <inkml:trace contextRef="#ctx0" brushRef="#br0" timeOffset="202315.837">25418 11064 1922 0,'0'0'25'15,"0"0"-21"-15,0 0 7 16,0 0-6-16,0 0-4 15,0 0-1-15,0 75 0 16,7-42 1-16,-3-3-1 16,-1 1 0-16,2-1 0 15,-3-1 0-15,1-3 0 16,0 0 0-16,-2-9-2 16,1 0 0-16,-1-7-4 15,1-6-3-15,-1-3-6 16,3-1-20-16,-1 0-24 0,0-12-504 15</inkml:trace>
  <inkml:trace contextRef="#ctx0" brushRef="#br0" timeOffset="202615.5621">25506 11043 1873 0,'0'0'37'0,"0"0"-19"15,0 0 4-15,0 0-12 16,0 0-9-16,0 0-1 15,0 0 0-15,94-8-2 16,-64 8-9-16,-5 0-14 16,-1 0-23-16,-8 0-32 15,-7 0-1265-15</inkml:trace>
  <inkml:trace contextRef="#ctx0" brushRef="#br0" timeOffset="202791.3539">25474 11198 1844 0,'0'0'50'16,"0"0"-41"-16,0 0 14 16,0 0-11-16,0 0-12 15,117 0-3-15,-68-4-78 16</inkml:trace>
  <inkml:trace contextRef="#ctx0" brushRef="#br0" timeOffset="203365.4769">24824 11635 1861 0,'0'0'23'0,"0"0"-21"16,92-20 14-16,-29 17-3 15,13 1-5-15,12 2-3 16,3 0-4-16,2 2 0 16,-7 4-1-1,-8 2 0-15,-11-1 0 0,-15-3-1 16,-13-2-1-16,-17-1 1 15,-11-1 0-15,-8 0 0 16,-3 2 0-16,0-1-5 16,-8 2-30-16,-11-1-33 15,-5 2-530-15</inkml:trace>
  <inkml:trace contextRef="#ctx0" brushRef="#br0" timeOffset="203736.5449">25219 11886 1917 0,'0'0'6'16,"0"0"-4"-16,0 0 2 0,0 0 15 15,-7 103-11-15,4-61-5 16,0 5 1-16,0-2-2 16,0 4 0-16,0 0-1 15,0-6-1-15,0-5 0 16,-2-7 0-16,2-9-1 15,-1-6-3-15,3-7-4 16,1-6-10-16,0-3-8 16,0 0 1-16,0-10-25 15,0-8-286-15</inkml:trace>
  <inkml:trace contextRef="#ctx0" brushRef="#br0" timeOffset="204181.819">25240 11959 1738 0,'0'0'156'0,"0"0"-140"16,0 0 2-16,0 0 4 16,82-55-12-16,-52 55-7 15,3 0-2-15,0 5 0 16,-6 11 1-16,-7 2-2 15,-6 3-1-15,-8 2 0 16,-6 1 0-16,0 0-3 16,-11-1-3-16,-12-2-1 15,-9-3 4-15,-5-3-5 0,0-5 6 16,1-2-1-16,6-4 3 16,8-3 1-16,11 1 0 15,5-1 1-15,6 1 3 16,0-2-1-16,0 3 0 15,0 1-3-15,10 4 0 16,4 2 2-16,4 4 0 16,-1 3-1-16,2 3-1 15,-2 2 0-15,2 0 0 16,-2-2 1-16,-2-1-1 0,0-2-1 16,-3-6 0-1,0-2-9-15,-3-6-25 0,2-3-42 16,0 0-1740-16</inkml:trace>
  <inkml:trace contextRef="#ctx0" brushRef="#br0" timeOffset="204415.7584">25762 12175 1893 0,'0'0'63'16,"0"0"-60"-16,0 0-1 16,0 0 2-16,0 0-4 0,0 0 2 15,5 80-1-15,1-49-1 16,0-1 0-16,-2-4 0 16,-1-4-8-16,0-13-20 15,-3-7-96-15</inkml:trace>
  <inkml:trace contextRef="#ctx0" brushRef="#br0" timeOffset="205409.7593">25991 10417 1823 0,'0'0'21'16,"0"0"-9"-16,0 0 10 16,0 0-6-16,0 0-15 15,81-11-1-15,-36 11 1 16,1 7-1-16,-2 8-1 16,0-1 1-16,-5 1 1 15,-4 1-1-15,-6-2 0 16,-5 1 0-16,-6 0 0 15,-4 3 0-15,-4 3 1 16,-1 5-1-16,-5 3 3 16,1 5 5-16,-1 7-1 0,1 3 0 15,0 6 0-15,-1 3 0 16,2 3-3-16,0 2-1 16,3 6 0-16,1 1 2 15,-3 3-2-15,-2 2-1 16,-2-1-1-16,-1 0 0 15,-2-3 0-15,0-1 0 16,0-5 0-16,0-7 0 16,0-2 0-16,0-2 0 15,-5-3 0-15,-4-1-1 16,-1-2 0-16,1-1 1 16,1-1-1-16,1-4 1 0,-1 0 1 15,5-5-1 1,2 0 0-16,1 0 0 0,0 0-1 15,0 0 1-15,0-2-1 16,0 2 0-16,-6-4 0 16,-2 0 0-16,-3 0 0 15,-8-5 0-15,-6 0 0 16,-8-6 0-16,-8-4-4 16,-6-6-4-16,-3-7-28 15,-5-4-683-15</inkml:trace>
  <inkml:trace contextRef="#ctx0" brushRef="#br0" timeOffset="206798.8783">19319 14123 1779 0,'0'0'69'0,"0"0"-37"15,0 0 3-15,0 0-7 16,0 0-15-16,0 0-5 16,0 0-2-16,-6 4-2 15,20-4-2-15,13 0-1 16,11 0-1-16,7 0 1 16,2 0-1-16,0 0-4 15,-6 0-22-15,-5 2-45 16,-8 3-271-16</inkml:trace>
  <inkml:trace contextRef="#ctx0" brushRef="#br0" timeOffset="206966.3739">19316 14362 1842 0,'0'0'74'16,"0"0"-65"-16,0 0-7 15,0 0 0-15,143-3-2 16,-67 1-5-16,11-5-97 16</inkml:trace>
  <inkml:trace contextRef="#ctx0" brushRef="#br0" timeOffset="208148.7444">20778 13408 1717 0,'0'0'87'0,"0"0"-71"16,0 0 7-16,0 0 7 0,0 0-7 16,0 0-12-16,-2-33-2 15,-7 28-3-15,-5 1-3 16,-5 0-1-16,-5 0-1 16,-5 1-1-16,-7 3 0 15,-2 0 0-15,1 0 0 16,-2 0-1-16,0 3 1 15,2 5-1-15,3 3 2 16,4-1-2-16,5 2 1 16,5 0 0-16,5 0 0 0,4 4 0 15,5 0-1 1,2 2 1-16,4 3 0 0,0 3 0 16,0 4 1-16,0 6 0 15,0 7 2-15,0 10 1 16,0 4 2-1,0 4 0-15,0-1-4 0,0 3-1 16,0 5 1-16,0 5-2 16,0 7 2-16,0-1 0 15,-1-2-1-15,1-2 1 16,0-1-1-16,-2-2-1 16,-1-2 1-16,-1-3-1 15,-1 0 0-15,0 1 1 16,0 2-1-16,1 0 0 15,1-3 0-15,0-5 0 0,0-3 0 16,0-3 0-16,0-4 0 16,1 0 0-16,-1-4 0 15,3 0 0-15,-1-6 0 16,1 0 0-16,0-1 1 16,0-3-1-16,0-2 0 15,0 1 0-15,9-4 0 16,-2-5 0-16,2 1 0 15,1-8 0-15,1 2 0 16,4-4 0-16,3 1 0 16,9-4 1-16,10-1 0 15,15-2 0-15,20-2 7 0,16 1 3 16,9-2-11-16,2-2-4 16,-2-6-44-16</inkml:trace>
  <inkml:trace contextRef="#ctx0" brushRef="#br0" timeOffset="210764.3313">20771 14117 1825 0,'0'0'55'0,"0"0"-22"0,0 0-3 15,0 0-8 1,0 0-9-16,0 0-6 0,0 0-4 16,-3 3-1-16,3 9-2 15,0 7-2-15,0 13 2 16,12 9 0-16,2 7 1 15,3 1-1-15,2 1-1 16,3-3 1-16,-1-4 0 16,0-9 0-16,-3-6-1 15,-3-10-1-15,-5-9 2 16,-6-5-1-16,1-4 1 16,1-3 1-16,7-19 0 15,2-7 0-15,3-8-1 16,-3-6 0-16,0-3 0 0,-6-1 1 15,-2 6-1-15,0 7 0 16,-2 11 0-16,-3 8 2 16,-1 8-2-16,1 4 0 15,2 3-2-15,7 0-21 16,3 8-30-16,3 5-59 16</inkml:trace>
  <inkml:trace contextRef="#ctx0" brushRef="#br0" timeOffset="211662.8959">21338 14575 1589 0,'0'0'106'0,"0"0"-55"15,0 0-9-15,0 0-13 16,0 0-18-16,0 0 5 16,0 0 12-16,-6 26 5 0,3-34-7 15,0-7-22 1,-1-8-3-16,4-6 1 0,0-4 1 15,0-2 0-15,0 2 2 16,9 2 0-16,1 6-1 16,1 3-1-16,0 5 2 15,0 7 2-15,-2 1 0 16,3 3-3-16,0 3-3 16,4 2 0-16,2 1-1 15,4 0 0-15,-1 9 0 16,0 6 0-16,-1 5-1 15,-3 1 2-15,-3 4-2 16,-5 0 1-16,0 0-1 16,-5 0 1-16,-1-4-3 15,-1 1-5-15,-2-2 1 0,0-1-4 16,0-2-6-16,-5-1-14 16,-4-4-18-16,-1-1-14 15,1-7-465-15</inkml:trace>
  <inkml:trace contextRef="#ctx0" brushRef="#br0" timeOffset="211910.702">21379 14509 1845 0,'0'0'43'16,"0"0"-31"-16,0 0 10 15,0 0-5-15,0 0-14 16,95-23-3-16,-43 17-2 16,5 1-33-16,-2-1-129 15</inkml:trace>
  <inkml:trace contextRef="#ctx0" brushRef="#br0" timeOffset="212234.4006">22165 14162 1904 0,'0'0'34'16,"0"0"-20"-16,0 0 4 15,0 0-9-15,0 0-9 16,0 0 1-16,-3 79 0 16,3-37 0-16,0 2 0 15,0 0-1-15,3-2 1 16,1-4-1-16,-1-3-2 0,-1-5-7 15,-2-6-1-15,0-6-2 16,0-6 1-16,0-7-22 16,-8-5-30-16,1 0-31 15</inkml:trace>
  <inkml:trace contextRef="#ctx0" brushRef="#br0" timeOffset="212622.8583">22130 14241 1821 0,'0'0'34'16,"0"0"-6"-16,0 0 4 16,58-71-13-16,-37 60-9 15,2 3-2-15,4 7-6 0,1 1-1 16,0 1 0-16,1 14 0 16,-9 2-1-16,-3 2-1 15,-5 3 1-15,-9-1-8 16,-3 2-6-16,-5-2 4 15,-19 1-8-15,-7-3-1 16,-2 1 6-16,-1-6 4 16,4-3 6-16,9-3 3 15,9-3 3-15,6-4 8 16,6 1 11-16,0 0-10 16,0 1-4-16,0 1-5 15,2 1-1-15,14 4 3 0,5 2 2 16,3 3-5-16,0 1-1 15,-2 0 0-15,-5 2-1 16,1 0 0-16,-2 0 0 16,-3-1-3-16,-1-4-6 15,0-3-60-15,-3-5-1262 16</inkml:trace>
  <inkml:trace contextRef="#ctx0" brushRef="#br0" timeOffset="213006.7204">22783 14279 1903 0,'0'0'32'0,"0"0"-24"16,0 0 10-16,0 0-7 16,0 0-8-16,0 0-2 15,0 42-1-15,0-13 2 16,0 0-1-16,2 3-1 0,1-2 0 15,0-1 0-15,-2-4 0 16,1-3-3-16,-2-3-4 16,0-5-6-16,0-5-7 15,0-5-32-15,0-4-38 16,1 0-1682-16</inkml:trace>
  <inkml:trace contextRef="#ctx0" brushRef="#br0" timeOffset="213521.9643">22785 14280 1833 0,'0'0'47'0,"0"0"-18"0,0 0-4 16,0 0-10-16,0 0-7 15,0 0-7-15,106-64 0 16,-78 64 0-16,-1 0-1 15,-6 0 0-15,-6 3 0 16,-6 7-1-16,-3 2-1 16,-6 5-4-16,0 0 1 15,-3 0 2-15,-11 2-3 16,-5-2 1-16,1-3-2 16,-4 1 2-16,1-5 2 15,7 2 0-15,4-3 1 0,6-3 1 16,4 0-3-1,0 2 1-15,0-5 2 0,13 3 0 16,-1-3 1-16,3 2 0 16,-3-3 1-16,1 1 3 15,-2 1 1-15,-1 1 1 16,3 2-2-16,-2 1-2 16,0 1-1-16,-1 1-1 15,-3 2 0-15,-1 0 0 16,-3 0 0-16,-1 1 0 15,-2-2 1-15,0 1 0 16,-3-2 1-16,-12 0-1 16,-8-3-1-16,-2-1 1 15,-5-5 0-15,-4-1 1 16,0 0-4-16,1-1 1 0,9-7-18 16,9-3-66-16</inkml:trace>
  <inkml:trace contextRef="#ctx0" brushRef="#br0" timeOffset="214366.6712">20817 14855 1806 0,'0'0'13'0,"0"0"-13"16,0 0 0-16,154-3 11 15,-35-8 9-15,41-1-7 16,38-1-4-16,35-1 2 16,30 2 13-16,23 2-9 15,14 4-10-15,-8 3-4 16,-17-2 0-16,-35 0 1 16,-42 1-2-16,-47-7 0 15,-50 4 1-15,-47 2-1 16,-30 1 3-16,-19 0 10 15,-5 0 9-15,0 0-5 16,-10-1-14-16,-3 4-3 0,-2 1-3 16,1 0-6-1,-3 5-22-15,-4 3-65 0</inkml:trace>
  <inkml:trace contextRef="#ctx0" brushRef="#br0" timeOffset="215349.2737">21194 15221 1879 0,'0'0'50'16,"0"0"-31"-16,0 0-1 16,0 0-5-16,0 0-10 15,0 0-3-15,-3 59 7 16,7-20-2-16,1 1-3 0,0 3 1 16,-2-1-2-16,0-5-1 15,-1-5 0-15,-2-5 0 16,0-5-2-16,0-7-5 15,-2-4-5-15,-6-6-11 16,-4-5-9-16,-2 0-27 16,-2-11-108-16</inkml:trace>
  <inkml:trace contextRef="#ctx0" brushRef="#br0" timeOffset="215822.6325">21187 15197 1802 0,'0'0'41'16,"0"0"-9"-16,54-89-2 15,-27 64-5-15,3 4-9 16,-2 6-7-16,2 2-5 16,-3 8-2-16,-2 5 0 15,-2 0-2-15,-4 8 0 16,-4 13-1-16,-4 5 1 15,-7 6-2-15,-4 2 0 16,0 0-4-16,-17 2 0 16,-8-1 2-16,-3-4-3 15,-2-5 1-15,0-8 0 16,6-8 1-16,3-8 5 0,7-2 0 16,5 0 3-16,4 0 3 15,5-4 2-15,0-2 1 16,0-1-2-16,0 4-5 15,5-1 1-15,7 2-2 16,5 2-1-16,3 0-1 16,1 9 1-16,1 7-1 15,2 5 1-15,-2 3 0 16,-1-1 0-16,1 1 0 16,-2 1 0-16,-2-6 0 15,-3-2 0-15,-3 0-1 16,-1-5-4-16,1 1-15 0,-1-6-48 15,-1-2-205 1</inkml:trace>
  <inkml:trace contextRef="#ctx0" brushRef="#br0" timeOffset="216431.2526">21784 15725 1741 0,'0'0'20'0,"0"0"10"16,0 0 1-16,0 0-2 15,0 0-3-15,0 0-7 16,0 13-3-16,0-13-5 16,0 0 1-16,0 0 1 15,0 0-2-15,0-9 2 16,0-8-8-16,0-9-5 15,0-6 1-15,0-2-1 0,0-3 0 16,8 4 0-16,1 5 1 16,5 6-1-16,-2 5 1 15,1 2 0-15,0 5-1 16,-1 5 1-16,1 2-1 16,-1 3 0-16,6 0 0 15,0 0 1-15,1 8-2 16,2 4 1-16,-1 5 0 15,-3 3-1-15,-2-1 1 16,-1 3 0-16,-4-3-1 16,-1 1 1-16,-2-3 0 15,-2 2-3-15,-2-5 0 16,-1 3-5-16,-2-2 1 0,0 0-3 16,0-1-4-16,-7 0-14 15,-1-4-28-15,0-3-42 16,4 0-1211-16</inkml:trace>
  <inkml:trace contextRef="#ctx0" brushRef="#br0" timeOffset="216646.6122">21844 15616 1844 0,'0'0'31'15,"0"0"-31"-15,0 0 0 0,91-13 3 16,-43 13-3-16,8 0-1 16,1-2-65-16</inkml:trace>
  <inkml:trace contextRef="#ctx0" brushRef="#br0" timeOffset="216980.1722">22403 15340 1844 0,'0'0'44'16,"0"0"-21"-16,0 0 2 15,0 0-8-15,0 0-9 16,0 0-7-16,66-17 1 15,-22 16-2-15,6 1-1 0,0 0 1 16,1 0-12-16,-8 0-25 16,-4 0-60-16</inkml:trace>
  <inkml:trace contextRef="#ctx0" brushRef="#br0" timeOffset="217255.1226">22591 15165 1902 0,'0'0'35'0,"0"0"-7"0,0 0-10 15,0 0-11-15,0 0-7 16,0 0 0-16,-4 27-2 15,8 7 2-15,4 3 0 16,0 5 0-16,0 0 0 16,1-1-1-16,1-2-12 15,-1-2-13-15,-3-9-31 16,-3-8-152-16</inkml:trace>
  <inkml:trace contextRef="#ctx0" brushRef="#br0" timeOffset="217631.8016">23236 15194 1924 0,'0'0'23'0,"0"0"-16"15,0 0 11-15,0 0-3 16,0 0-8-16,0 0-7 0,-5 10-3 16,5 18 3-16,0 3 1 15,0 5-1-15,0 1 0 16,0-1 1-16,0 0-1 15,0-6 0-15,0-1-1 16,0-6-3-16,0-5-2 16,0-6-4-16,0-4-12 15,0-8-12-15,-6 0-33 16,-2-4-11-16</inkml:trace>
  <inkml:trace contextRef="#ctx0" brushRef="#br0" timeOffset="218055.7866">23230 15154 1844 0,'0'0'42'0,"0"0"-13"16,0 0-8-16,0 0-6 16,86-59-8-16,-62 59-7 15,-2 0 0-15,-5 0 0 16,-4 12 0-16,-6 4 0 15,-4 2-4-15,-3 0-2 16,0 2 1-16,-12 1-2 16,-11-1 1-16,-6-2 1 15,-2 1-1-15,-5-4 2 0,1-1 1 16,7-1 1 0,6-4 2-16,9-2 0 0,10-2-1 15,3 0 0-15,0 0-1 16,15 1 2-16,11 0 5 15,7 3 3-15,5-1-4 16,-1 2-3-16,-1 1 0 16,-5 3-1-16,-4-3 0 15,-6 0 0-15,-8 0 0 16,-2-2 0-16,-5 0 0 16,-3 1 0-16,0-1-1 15,-2 0 0-15,2-1-17 16,2-2-34-16,0-2-196 0</inkml:trace>
  <inkml:trace contextRef="#ctx0" brushRef="#br0" timeOffset="218387.4002">23689 15441 1898 0,'0'0'55'16,"0"0"-52"-16,0 0-2 0,0 0 2 16,0 0-3-1,0 0 1-15,0 40-1 0,0-12 0 16,0 2 0-16,0 0 1 15,0-1 0-15,0-2-1 16,0-3 0-16,0-3-1 16,0-4-2-16,0-6-6 15,0-4-6-15,0-4-24 16,0-3-39-16,0 0-342 16</inkml:trace>
  <inkml:trace contextRef="#ctx0" brushRef="#br0" timeOffset="218928.6686">23671 15413 1872 0,'0'0'32'0,"0"0"-6"16,0 0-10-16,0 0-3 15,0 0-7-15,0 0-6 16,86-69 0-16,-57 69 0 16,-5 0 0-16,-3 0-1 15,-4 13 0-15,-6 1 1 0,-3 3-1 16,-8 2-2 0,0 0 0-16,0 2-2 0,-14-1 0 15,-4-3-1-15,1 0-1 16,1-6-3-16,3-3-1 15,4-2 4-15,5-2 5 16,2-1 1-16,2-3-2 16,0 1 0-16,0 1 3 15,0 1 0-15,5 0 1 16,6 0 9-16,1 4-1 16,4 0-4-16,-2 0-3 15,2 3-1-15,-4 0-1 16,-1 2 0-16,-1 1 0 0,-5-1 0 15,-2 2 0-15,-3 1 0 16,0-1 1-16,0 0 0 16,-5-1-1-1,-9-1 0-15,-3-2-1 0,-2-1 0 16,-4-4 0-16,4-3-6 16,-1-2 0-16,4 0 1 15,4 0-9-15,8-4-18 16,4-8-142-16</inkml:trace>
  <inkml:trace contextRef="#ctx0" brushRef="#br0" timeOffset="240459.1203">23792 13404 1812 0,'0'0'22'15,"0"0"-12"-15,0 0 16 16,0 0-6-16,0 0-15 16,0 0-5-16,0 0 0 15,104-21 0-15,-66 19 0 16,2 1 1-16,-1 1-1 15,0 0 0-15,0 0 0 16,-3 0 0-16,-1 0 1 16,-5 0-1-16,-4 0 0 15,-3 0 0-15,-5 1 2 16,-1-1 6-16,-3 2 2 16,-1-1 1-16,-1-1-3 0,-4 2-2 15,-2-1-1-15,0 1-1 16,-5 5-1-16,4-1-2 15,-1 6 0-15,1 4 2 16,2 1-2-16,-1 6 1 16,-2 4 3-16,1 2-2 15,-3 6-1-15,1 2-1 16,-2 6-1-16,1 3 1 16,1 0 0-16,-2 1-1 15,2 0 0-15,0-3 1 16,1 1-1-16,-2 1 0 15,1 1 0-15,-2-2 0 16,1-3 0-16,1-1 0 16,-3-1-1-16,1-2 2 0,1 0-1 15,-1 0 0-15,1 1 0 16,-1 0 0-16,1 0 0 16,-2 1 0-16,0 1 0 15,0-1 0-15,-2-1 1 16,-4-3-1-16,2 0 0 15,-1-2 0-15,1 0 1 16,0-1-1-16,-1-1 1 16,2-3 0-16,-1-1-1 15,-1 0 0-15,0-2 0 16,2-1 0-16,-2-1 0 0,-1-1 0 16,1 0 0-16,-1-1 1 15,2 2-1-15,-1-4 0 16,0 1 0-1,3 0 0-15,-1 0 0 0,0 4 0 16,3-3 1-16,-3 0-1 16,1 0-1-16,2-2 1 15,-1-2 0-15,1-1 0 16,0-1 0-16,0 0 0 16,0-2 0-16,0 1 0 15,0-3 0-15,0-1 1 16,0 1-1-16,0-3 0 0,0 3-1 15,0-3 2-15,0 2-1 16,0-2 0-16,0-2 0 16,1-1 1-16,-1 0-1 15,2 0-1 1,-2-2 1-16,0 0 0 0,0-1 0 16,0-1 0-16,0 1-1 15,0-3 0-15,0 3 1 16,-3-3-1-16,-12 0-1 15,-6 0-8-15,-6 0-35 16,-4-11-1477-16</inkml:trace>
  <inkml:trace contextRef="#ctx0" brushRef="#br0" timeOffset="249808.6719">25747 13517 1804 0,'0'0'30'0,"0"0"-10"16,0 0 8-16,0 0-6 15,0 0-13-15,0 0-2 16,0 0 1-16,-6-31-5 16,-3 24 0-16,-2 1 0 15,-5-5-1-15,-3 2 1 16,-3-4-2-16,-4 3 1 15,-2-2-2-15,-5 0 1 16,-2 5-1-16,0 4-1 0,-1 1 1 16,2 2 0-16,3 0 0 15,4 0 0-15,6 8 0 16,4 4-1-16,4 2 2 16,0 3-2-16,1 4 2 15,-2 6-1-15,4 5 0 16,-2 8 1-16,2 4 1 15,0 6 0-15,0 2 1 16,1 3 1-16,2 4 0 16,-2 2 1-16,2 3 0 15,0 2-2-15,4-1-1 16,2 0 0-16,1-2-1 16,0-2 0-16,0-1-1 0,4 1 1 15,1 2-1-15,-3-3 0 16,-2 2 0-16,0 0 1 15,0 1-1-15,0 2 1 16,0 1-1-16,0-4 0 16,0-4 0-16,0-7-1 15,0-3 2-15,0 1 0 16,0-5-1-16,0 2 0 16,0-3 0-16,0 0 0 15,0 0 0-15,0-1 0 16,0-3 0-16,0-1 0 15,0-1 0-15,0-5 0 0,0 0 0 16,0-2 0 0,3-4 0-16,2-1 0 0,1-2 0 15,3-1 1-15,6-3-1 16,5-2 0-16,11-6 0 16,12-5 2-16,11-6-1 15,10 0-1-15,6-3-1 16,3-14-24-16,5-7-128 15</inkml:trace>
  <inkml:trace contextRef="#ctx0" brushRef="#br0" timeOffset="250426.6546">25884 14386 1773 0,'0'0'124'16,"0"0"-91"-16,0 0-9 16,0 0-3-16,0 0-7 0,0 0-6 15,0-15-7-15,0 24-1 16,0 12 0-16,0 12 1 15,0 3 3-15,0 3-2 16,0 2-1-16,0-4-1 16,0-4 0-16,0-6 1 15,0-4-1-15,0-5 0 16,0-4 0-16,0-3-3 16,0-4-3-16,0 0-7 15,9-5-10-15,8-2-17 16,2 0-82-16</inkml:trace>
  <inkml:trace contextRef="#ctx0" brushRef="#br0" timeOffset="250656.2125">26275 14489 1904 0,'0'0'25'16,"0"0"-20"-16,0 0 2 16,0 0 2-16,100-20-5 15,-49 20-4-15,-2 0 0 16,-1 1 0-16,-6 5-8 0,-3-4-25 16,-5-2-54-16,-13 0-314 15</inkml:trace>
  <inkml:trace contextRef="#ctx0" brushRef="#br0" timeOffset="250874.4892">26429 14362 1754 0,'0'0'127'15,"0"0"-104"-15,0 0-10 16,0 0 1-16,0 0-7 0,0 0 3 15,-12 58-6-15,12-21-3 16,0 1 0-16,3 6-1 16,4-4-1-16,2-3-16 15,2-8-50-15,5-6-163 16</inkml:trace>
  <inkml:trace contextRef="#ctx0" brushRef="#br0" timeOffset="251208.8481">27233 14050 1923 0,'0'0'27'0,"0"0"-19"16,0 0 9-16,0 0-7 16,0 0-9-16,0 0-1 15,-3 84 0-15,3-38 1 16,1 3-1-16,2-3 1 16,1-1-1-16,-4-4 0 15,0-6-2-15,0-6-3 16,0-8-5-16,0-9-7 15,0-4-9-15,0-8-28 16,0 0-49-16</inkml:trace>
  <inkml:trace contextRef="#ctx0" brushRef="#br0" timeOffset="251599.6662">27231 14040 1801 0,'0'0'43'0,"0"0"-8"15,0 0-2-15,91-76-10 16,-59 70-15-16,1 6-3 16,-1 0 1-16,-2 12-4 15,-3 10-1-15,-11 5-1 0,-8 4 0 16,-8 2 0-16,0-3 0 16,-11-1-3-1,-14-3-3-15,-6-4 0 0,-8-3-1 16,0-7 0-16,5-7 0 15,4-2 1-15,12-3 4 16,9 0 2-16,6 0 2 16,3 0 6-16,0 0 2 15,3 0-3-15,15 0-4 16,3 0-3-16,3 6 1 16,0 8 0-16,-4 5 0 15,-1 2 0-15,-2 4 0 16,-1 3 0-16,0 2 0 0,-4-1-1 15,1 0 0 1,2-4-5-16,3-5-7 0,4-9-61 16,1-10-1225-16</inkml:trace>
  <inkml:trace contextRef="#ctx0" brushRef="#br0" timeOffset="251856.5423">27813 14265 1878 0,'0'0'59'15,"0"0"-47"-15,0 0 3 16,0 0 0-16,0 0-13 16,0 0-1-16,-3 68 1 0,3-34-1 15,0 4-1-15,0 1 1 16,0 0-2-16,0-5-1 15,0-5-6-15,0-3-6 16,0-9-1-16,5-5-12 16,-1-6-39-16,3-6-87 15</inkml:trace>
  <inkml:trace contextRef="#ctx0" brushRef="#br0" timeOffset="252126.66">27880 14238 1796 0,'0'0'30'16,"0"0"-16"-16,0 0 18 15,0 0-7-15,99-19-18 16,-77 19-5-16,4 2-2 16,-6 6 0-16,1 2 0 15,-7 0-22-15,-4-1-47 0,-4 2-734 16</inkml:trace>
  <inkml:trace contextRef="#ctx0" brushRef="#br0" timeOffset="252275.1878">27871 14379 1830 0,'0'0'9'15,"0"0"6"-15,0 0 44 16,0 0-40-16,111 5-19 16,-74-1-1-16,-3-1-85 15</inkml:trace>
  <inkml:trace contextRef="#ctx0" brushRef="#br0" timeOffset="252807.6929">27263 14827 1724 0,'0'0'191'15,"0"0"-176"-15,0 0-6 16,0 0 0-16,143-11 0 15,-49 11-5-15,16 0-2 16,11 0 0-16,-3 3-1 16,-6 8-1-16,-17 0 0 0,-16-3 0 15,-24-2 0-15,-22-3-1 16,-18 1-1-16,-12-4 2 16,-3 2-3-16,0 3-1 15,-9 1-10-15,-13 3-5 16,-6 1-49-16,-4 0-176 15</inkml:trace>
  <inkml:trace contextRef="#ctx0" brushRef="#br0" timeOffset="253147.1134">27654 15124 1867 0,'0'0'70'0,"0"0"-65"15,0 0 1-15,0 0 1 16,0 0-1-16,-2 72 4 15,2-35-7-15,0 6 1 16,-2 0-3-16,1-1 0 0,-4-1-1 16,2-6 0-16,2-4-1 15,-3-5-6-15,2-9-8 16,1-8-14-16,-1-6-44 16,1-3-118-16</inkml:trace>
  <inkml:trace contextRef="#ctx0" brushRef="#br0" timeOffset="253565.9226">27603 15170 1626 0,'0'0'261'16,"0"0"-231"-16,0 0-13 0,54-80 1 15,-28 74-9-15,6 6-5 16,5 0-2-16,3 6-1 15,0 11-1-15,-4 5 1 16,-6 2-1-16,-12 2 0 16,-11 2 0-16,-7-2-2 15,0 0 1-15,-20-2-2 16,-10 1 1-16,-4-8 1 16,-7 0 0-16,0-5 0 15,5-5-1-15,4-5 0 16,10-2 2-16,10 0 0 15,7 0 0-15,5 0 2 16,0 0 2-16,0 0 1 16,5 0-2-16,11 0-3 0,2 0 0 15,5 0 0-15,-1 8 0 16,-2 4 0-16,0 2 0 16,0 1 0-16,-2 2-1 15,-1-1 1-15,2 0-5 16,0 0-11-16,3-6-18 15,-2-2-89-15</inkml:trace>
  <inkml:trace contextRef="#ctx0" brushRef="#br0" timeOffset="253776.5809">28128 15337 1934 0,'0'0'23'0,"0"0"1"0,0 0-1 16,0 0-18-16,0 0-5 16,0 0 0-16,18 63 2 15,-11-26-2-15,2 1 0 16,-6-4-8-16,2-4-13 16,-2-10-24-16,0-12-212 15</inkml:trace>
  <inkml:trace contextRef="#ctx0" brushRef="#br0" timeOffset="254805.0623">28437 13384 1683 0,'0'0'34'15,"0"0"-19"-15,0 0 14 16,90-5-12-16,-40 5-15 15,5 0 0-15,0 0 1 16,-1 1 5-16,-11 2 9 16,-5 0-4-16,-8 0 7 15,-7-3 4-15,-4 0 4 16,-3 3-5-16,-3 2-9 0,0 4-5 16,1 6-2-16,-2 6-2 15,2 7 0-15,2 10 0 16,1 10 0-16,1 10 2 15,2 7-2-15,-2 4-2 16,-2 5-1-16,0 4 0 16,-1 4 0-16,0 5 0 15,-3-2 0-15,-4-3-2 16,-4-2 0-16,-2-3 0 16,-2-4 1-16,0-3-1 15,-5-2 0-15,-7 2 0 16,-3-1 0-16,3 0 0 0,2-2 1 15,0-5 0-15,2-5-1 16,2-1 1-16,1-2-1 16,0 1 1-16,-1-2-1 15,0 0 0-15,-2-3 0 16,1-6 0-16,-5 1 0 16,1-6 0-16,0-2 0 15,-1-6 0-15,-1-3 0 16,2-5 0-16,0-2 0 15,2-4 0-15,0-1 0 16,2-3 0-16,1-1 0 16,0 1 0-16,-3-2 0 15,2 0 0-15,-3 2 0 16,-3-1 0-16,-2-1 1 0,-9 4-1 16,-10-2 0-16,-13 1 0 15,-18-3 0-15,-9-7-17 16,-10-4-90-16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4:43:51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6931 6690 1783 0,'0'0'57'0,"0"0"-38"15,0 0 4-15,0 0 5 16,0 0-12-16,0 0-9 16,0 0-3-16,0 0 0 15,-3 0-2-15,3 0-1 16,0 0 0-16,-1 0 0 15,1 0 0-15,0 0 0 0,0 0 0 16,0 5-1-16,0 3 2 16,0 0-1-16,0 2 0 15,0 2 1-15,0 0-1 16,0 0 1-16,0 2-2 16,0 1 2-16,0 1-1 15,0 0 0-15,1 2 0 16,1-1-1-16,1 2 0 15,1-2 1-15,-1 1-1 16,0 2 0-16,1 0 0 16,-1 3 0-16,2-2 0 15,-2 2 0-15,0 1 1 16,0 3-1-16,1 0 0 16,-1 1 0-16,0-4 0 15,0 0 0-15,2 1 0 0,1 1 0 16,-2 0 0-16,2-1 0 15,0 0 0-15,-3 4 0 16,3-1 0-16,-1 1 0 16,1 1 0-16,-1 0 0 15,1-1 0-15,-1 2 0 16,-2-3 0-16,-2 2 0 16,1-2 0-16,-1-1 1 15,1-1-1-15,1-1 0 16,0-2 0-16,1-3-1 15,-4 4 1-15,3-4 0 0,0 3 2 16,-1-1-2-16,1 5 0 16,0-2 0-16,0 3 0 15,-2 0-1-15,1 0 1 16,-2 3 0-16,0-3 0 16,0 0 0-16,0 1 0 15,1-3 1-15,2 1-1 16,-1 4 0-16,2 1 0 15,-3 0 0-15,2-3 0 16,2-1 0-16,-2 1 0 16,3 1 0-16,-1-1 0 15,-2 0 0-15,1 0 0 16,0-1 0-16,-2 3 0 16,4-1 0-16,-3-1 0 0,0 1 0 15,3-2 0-15,-3 0 0 16,4 0 0-16,-1-1 0 15,-1 0 0-15,-2 0 0 16,0 0 0-16,0 1 0 16,1-2 0-16,2 5 0 15,-3-1 0-15,0 1 0 16,0 0 0-16,0-1 0 16,0 1 1-16,0 2-1 15,0-5 0-15,0 1 0 16,1-1 0-16,-1 0 0 15,0-1 0-15,0 4 0 0,2-2 0 16,-1 3 0-16,1 3 1 16,2 0-1-16,-4-1 0 15,0 2 1-15,-1-1-1 16,-2-6 0-16,1 3 0 16,-1-2 1-16,0-2-1 15,0-1 1-15,0-1 0 16,0 1-1-16,0 0 0 15,0 3 1-15,0 2-1 16,0-2 0-16,0-1 0 16,0-1 1-16,2-4-1 15,-1-6 0-15,1-4 0 16,-1-7 0-16,-1-4-1 16,0-3-4-16,0-5-9 15,3-28-28-15,-3-22-665 0</inkml:trace>
  <inkml:trace contextRef="#ctx0" brushRef="#br0" timeOffset="1448.1195">6922 6754 1613 0,'0'0'140'16,"0"0"-113"-1,0 0 12-15,0 0 4 0,0 0-20 16,0 0-11-16,0 0-6 15,0 0-3-15,0 0-2 16,0 0 0-16,0 0 0 16,8 0-1-16,2 0 9 15,2 6-3-15,0 3 0 16,9 1-2-16,-2-1-2 16,5 3-1-16,0 1 1 15,3-1-1-15,1 2-1 16,3 0 1-16,4 2-1 0,5 1 0 15,2 3 3-15,1 1 0 16,3 1-2-16,3 4 0 16,1 2-1-16,2 0 1 15,0 0-1-15,-1-1 1 16,-2 0-1-16,0 0 0 16,-4-1 1-16,1 1-1 15,-1 1-1-15,-2 0 1 16,2-5 1-16,0 4-1 15,1-4 0-15,-1 4 0 16,1-1 0-16,-4 2 0 16,-2 2 0-16,-4-2 0 15,-2 1 0-15,2 0 0 0,0-5 0 16,2 3 0 0,3-2 0-16,2-4 0 0,3 3 0 15,1-2 0-15,0-1 1 16,2-1-1-16,-1 1 0 15,3 0 0-15,-3 0 1 16,2 3-1-16,2-3 0 16,-4 1 0-16,4 1 0 15,-1-1 0-15,-5-3 0 16,0-1 0-16,-4 0 0 16,-1-1 1-16,3-2-1 15,0 3 0-15,3-1 0 16,0 1 0-16,-1 0 0 15,-4 0 0-15,-1 2 0 0,-2 3-1 16,-6-3 1 0,4 2 0-16,-4-1 0 0,3-3 0 15,-5 1 0-15,3-2 0 16,-1-2 0-16,-3 1 1 16,1-1 0-16,-1-1 1 15,0-2 0-15,-3-1-1 16,0-2-1-16,-6-2 1 15,-2-2-1-15,-5-1 0 16,-3-1 0-16,-3-1-2 16,-5-2-7-16,-3 0-33 15,0-2-217-15</inkml:trace>
  <inkml:trace contextRef="#ctx0" brushRef="#br0" timeOffset="2912.9339">7244 9912 1590 0,'0'0'43'0,"0"0"-19"16,0 0 27-16,0 0 9 16,0 0-25-16,0 0-16 15,0 0-5-15,0 0-1 16,6 0 1-16,6 0 0 0,6-7-7 16,0-6-1-16,4-1-5 15,2-3 3-15,0 3-2 16,-1-1 2-16,5-2-1 15,2-4-3-15,3-1 2 16,2-1 0-16,5-5-1 16,2 0-1-16,4-2 2 15,2-2 0-15,0 2 1 16,-2 2-1-16,-1-1 0 16,-2 0-1-16,-1 0 0 15,0 1 1-15,1 1-2 16,0-4 0-16,3-1 1 15,-1 0-1-15,-1-1 0 16,-3 4-1-16,-5 4 1 0,3 0 0 16,-6 4 0-16,0 0 0 15,2 1 1-15,-2 1-1 16,3-1 1-16,3-1 0 16,0 1-1-16,2-3 0 15,1 0 0-15,1-1 0 16,0 1 1-16,-1 0-1 15,1 1 1-15,-2 0-1 16,0 3 0-16,-5 2 0 16,-3-3 1-16,3 1 0 15,-2 0-1-15,1 2 1 16,-4-3-1-16,3 1 0 16,-2 1-1-16,-1 0 1 0,1 1 1 15,-2 0-1-15,-1 0 0 16,6 0 0-16,0 0 2 15,1 1-2-15,-2-1 1 16,-3 2-1-16,-1 0 1 16,-5 2 0-16,-2 2-1 15,-4 1 0-15,-1 1 1 16,-4 2-1-16,0 0-1 16,0-1 1-16,1-1 0 15,1 1 0-15,5-1 1 16,-2-1-1-16,3 1 0 15,0-1 0-15,-3 0 0 0,2-1 1 16,-3 3 0 0,-3-1 0-16,1 1 0 0,0 0 0 15,0 1 0-15,0 2-1 16,-3-2 1-16,-2 2-1 16,-1 3 1-16,-4-1-1 15,-3 0 0-15,-1 2 0 16,1-2-2-16,1-3-7 15,6-2-37-15,4-5-223 16</inkml:trace>
  <inkml:trace contextRef="#ctx0" brushRef="#br0" timeOffset="3750.8928">7283 7674 1792 0,'0'0'69'0,"0"0"-56"16,0 0 0-16,0 0-3 15,0 0-5-15,0 0-4 16,97-6 1-16,-51 2-1 15,-1 1-1-15,-2-1 0 16,-10 1 0-16,-7 1 0 16,-6 1 1-16,-8-1-1 15,-3 2 0-15,-6-1 0 16,-1 1 0-16,-2-2 1 16,0 2-1-16,1 0-4 0,-1 0-35 15,0 0-138-15</inkml:trace>
  <inkml:trace contextRef="#ctx0" brushRef="#br0" timeOffset="4784.5417">7468 8799 1840 0,'0'0'33'0,"0"0"-20"15,0 0 22-15,0 0-12 16,0 0-12-16,0 0-7 16,-3 0 0-16,3 0-2 15,3 0-1-15,16 0 1 16,5 0 1-16,9 0-2 15,3-5 0-15,1 0-1 0,-1 3 0 16,-2-3 0-16,-1 5 0 16,-6-2 0-16,0 0 0 15,-8 1-1-15,-4 1-1 16,-7 0-1-16,-3 0-1 16,-5 0 0-16,0 0-4 15,0 0-2-15,0 0-7 16,0 0-16-16,0 0-9 15,-3 0-57-15,-8 0-1637 16</inkml:trace>
  <inkml:trace contextRef="#ctx0" brushRef="#br0" timeOffset="5094.8596">7671 8618 1857 0,'0'0'28'0,"0"0"-16"16,0 0 15-16,0 0-7 15,0 0-13-15,0 0-5 16,-7 9-1-16,7 13-1 16,2 5 2-16,4 0 0 15,0 5 1-15,0-2-2 16,-1-3-1-16,-2-3 0 15,2-4 1-15,-3-6-2 0,1-4 0 16,-3-6 0-16,3-2-3 16,-3-2-1-16,3 0-6 15,-1 0-11-15,-2-6-28 16,0-11-497-16</inkml:trace>
  <inkml:trace contextRef="#ctx0" brushRef="#br0" timeOffset="10413.9233">2180 9079 1704 0,'0'0'34'15,"0"0"-17"1,0 0 14-16,0 0-3 0,0 0-9 15,0 0-8-15,0 0-5 16,0 0 0-16,0 0 6 16,0 0-5-16,0 0-2 15,0 0-3-15,0 0 0 16,0 0-2-16,0 0 0 16,0 0 0-16,0 0 0 15,3 0-1-15,5 0 0 16,5 0 1-16,2 0 0 15,6 0 0-15,0 0 0 0,3 0 0 16,4 0 0-16,-1 0 0 16,6 0 0-16,-2 0 0 15,2 0 0-15,1 0 0 16,2 0 0-16,0 0 0 16,-2 0 0-16,2 0 0 15,-2 0 0-15,1 0 0 16,-1 0 0-16,0 0 0 15,0 0 0-15,1 0 0 16,-1 0 0-16,2 0 1 16,5-1-1-16,-2-1-1 15,5 2 1-15,0 0 0 16,3 0 0-16,-1 0 0 0,-9 0 0 16,-1 0 0-1,0 0 0-15,-5 0-1 16,-1 0 1-16,-2 0 0 0,-1 0 0 15,-3 0 0-15,-2 2 0 16,-4-1 0-16,0 0 0 16,-4 1 0-16,-1-2 0 15,-4 0 0-15,0 0 0 16,-6 0 0-16,4 3-1 16,-5-3 1-16,-1 0-1 15,1 2 1-15,-2 1-1 16,0-1 1-16,0-1-1 15,1-1 1-15,-1 0 0 16,0 0-1-16,0 0 1 0,0 0 0 16,0 0 3-16,0 0-1 15,0 0 5-15,0-8 3 16,0-12-10-16,0-2 0 16,0-2 0-16,0-3 1 15,0 2-1-15,0 5-2 16,6 0 1-16,3 3 1 15,0 4-1-15,-3 2 0 16,3 6 1-16,-6 1 0 16,2 2 0-16,3 2-3 15,1 0 1-15,2 8 0 16,5 6 1-16,-4 4 0 16,0 2 0-16,3 2 1 15,-2 2 0-15,1-2 0 0,2-3 0 16,-2-1 0-16,2-2 0 15,-4-4 0-15,2-5 1 16,-3-4-2-16,-2-3 1 16,-1 0-2-16,4 0 2 15,-3-3 0-15,3-10 0 16,1-1 0-16,-2-2 0 16,0-1 0-16,0 0 1 15,-2 0-1-15,-3 0 0 16,1 0 2-16,1 2 1 15,-2 0 1-15,0 1 0 0,2 5-1 16,-3 4-1-16,1 0-2 16,3 5 0-16,0 0 0 15,1 0-4-15,4 13 2 16,4 5 0-16,1 4 2 16,-1 5 0-16,7-1 0 15,1-1 0-15,-3-4 0 16,0-4-1-16,1-8 1 15,-5-6-1-15,6-3-2 16,-2 0-1-16,-2-6-4 16,1-17-8-16,2-9-1 15,-3-5-11-15,1-2 10 16,-1 2 13-16,-4 4-1 16,-1 8 6-16,-7 8 0 15,-3 6 15-15,-3 5 12 0,-3 6-7 16,6 0-18-1,-2 0-2-15,2 0-5 0,5 5 4 16,-1 9 1-16,5 6 0 16,0 2 0-16,-3 2 0 15,0 2 2-15,4-3-2 16,-4 0 1-16,3-3-1 16,0-4 1-16,-2-6-1 15,-4-2 1-15,-1-6 0 16,-5-2 0-16,0 0-1 15,-3 0 0-15,0 0-16 16,0 0-114-16</inkml:trace>
  <inkml:trace contextRef="#ctx0" brushRef="#br0" timeOffset="11547.6032">4613 9015 1668 0,'0'0'57'16,"0"0"-44"-16,0 0 10 15,0 0 0-15,0 0-4 16,0 0 0-16,21-4-2 16,-9 4-7-16,10-1-2 15,-2-1-2-15,7 1-3 16,4-2 0-16,6 1-1 15,0-2 0-15,4 1-1 16,3 2 1-16,-2-1-2 16,2 0 0-16,2-1 0 15,0 0 0-15,5 0 0 16,1 0 0-16,3-1 1 16,-1 2-1-16,1-1 0 15,3 0-1-15,-3 1 1 16,-1 2 0-16,1 0 0 0,-4 0 0 15,-2 0 0-15,-1 0 1 16,-8 0-1-16,-1 0 0 16,-3 0-1-16,0-3 1 15,-1 1 1-15,1-1-1 16,0-3 0-16,-5 3 0 16,-1-2 0-16,-3 2 0 15,-2 0 0-15,5 2 0 16,0-2 0-16,1 2 0 0,0 0 1 15,2-1-1-15,-3 2 0 16,1-1 0-16,-1 1 1 16,0 0-1-16,-2 0 0 15,2 0 0-15,-3 0 0 16,-1 0 0-16,-1 0 0 16,0 0 0-16,-1 0 0 15,3 0 0-15,-2 0 0 16,-4 0 0-16,2 0 0 15,-1 0 0-15,-4 0 1 16,3-2-1-16,-2 0-1 16,-2 2 1-16,0 0 1 15,-3 0 0-15,4 0 0 16,-2-1-1-16,-1-1 1 16,0 1 1-16,-3 0-2 0,-2 0-1 15,-2 1 1-15,4-2 0 16,-5 2 0-16,4-1 1 15,0 1-2-15,0-1 1 16,4 1 0-16,-2-2 1 16,1 1-1-16,4-1 0 15,-5 0-1-15,-1 2 1 16,2 0 0-16,-1-3 1 16,-3 3-1-16,-2 0 0 15,-1 0 0-15,-1 0-1 16,-1 0 1-16,-1 0 0 15,2 0-1-15,0 0-8 0,4-3-41 16,1-3-168-16</inkml:trace>
  <inkml:trace contextRef="#ctx0" brushRef="#br0" timeOffset="15411.2777">2207 10389 1034 0,'0'0'468'0,"0"0"-349"15,0 0-63-15,0 0-8 16,0 0-12-16,0 0-9 0,-7 0-8 16,4 0-3-16,3 0-6 15,0 0-4-15,0 0-1 16,0 0-3-16,0 0 0 16,0 0 3-16,0 0 1 15,0 0 0-15,0 0-1 16,0 0 1-16,0 0-3 15,0 0 3-15,0 0-3 16,0 0 0-16,0 0-1 16,0 0-2-16,7 0 1 15,11-3-2-15,6 3 2 0,7-2-1 16,5 1 0 0,0-2 0-16,10 1 0 0,-1 1 0 15,1-2 0-15,6 1 0 16,-4 2 0-16,0 0 0 15,0-3 1-15,-2 3-1 16,-1 0 0-16,-4 0-2 16,-2 0 1-16,-3 0-1 15,0 0 0-15,1 0 1 16,-3 0 0-16,2 0 1 16,4 0-2-16,-4 0 2 15,1 0 0-15,-4 0-1 16,-3 0 1-16,-2 0 0 15,-2 0 0-15,-2 0-1 0,-2 0 1 16,-3 0 0-16,-4 0-1 16,3 0 1-16,-4 0 0 15,2 3 0-15,-1-1 0 16,1 1 0-16,-4-2 0 16,-3-1 0-16,-3 2 0 15,-3-2 0-15,-3 0 0 16,0 0 0-16,0 0 2 15,0 0 3-15,0 0 4 16,0-8 7-16,0-9-15 16,0-8 0-16,-3-1-1 15,-1-6-1-15,2 3 1 16,2 1 0-16,0 3-1 0,0 1 1 16,0 4 1-16,0 3 0 15,2 1-1-15,8 6 0 16,-7 3 2-1,0 4-1-15,5 3-1 0,-2 0 0 16,2 0-3-16,6 8-1 16,4 9 2-16,-2 0 2 15,2 7 0-15,-1-2-1 16,0-1 2-16,1-1-2 16,-1-6 0-16,-1-2-3 15,2-6-1-15,-2-3 1 16,-2-3 0-16,1 0 1 0,0-6-4 15,-2-9 6 1,-1-5 0-16,4-1 0 0,-4-1 1 16,-1 0-1-16,1 3 2 15,-3 2 0-15,0 3 0 16,-2 3 6-16,-4 3 3 16,3 5-1-16,-6 3-6 15,3 0-3-15,5 0-4 16,2 3 1-16,2 8 2 15,0 5 1-15,1-2 0 16,-1 2-1-16,3-3-4 16,3-1-5-16,3-3-3 15,4-6-9-15,2-3-9 16,3 0-13-16,-2-10-31 16,-2-5 14-16,-4-1 22 0,-3 3 39 15,-7 3 30-15,-7 4 44 16,-2 3 0-16,-3 3-33 15,0 0-22-15,0 0-10 16,0 0-9-16,4 3-2 16,-1 11 2-16,3 5 2 15,0 3 0-15,-1 2 1 16,2 1-2-16,3-2-1 16,1 0 0-16,5-4 1 15,-2-2-1-15,2-1 0 0,-2-5 1 16,2-2-1-1,-4-6 2-15,0 2 0 0,1-5-1 16,-1 0 2-16,3 0 7 16,2 0-3-16,0-5 1 15,0-1-5-15,2-1 0 16,-1 0-2-16,5 3 0 16,2-2 0-16,5-1-1 15,3 3 0-15,-2-1 0 16,6 1 0-16,5 1 0 15,3-1 0-15,7 0 0 16,3-1 0-16,6 1 0 16,-3 1-1-16,-1 1 1 15,-2-1 0-15,-2 3 0 16,-3 0 0-16,-1 0 0 16,-2 0 1-16,-1 0-1 15,-4 0 0-15,-2 0 0 0,-7 0 0 16,2 0 0-1,-6 0 0-15,-4 0 0 0,-1 0 0 16,-2 0 0-16,1 0 0 16,-4 0 0-16,5 1 0 15,0 1 0-15,-2-2 0 16,-1 1 0-16,-3-1 1 16,-1 0-1-16,-3 0 2 15,-6 0-2-15,-2 0 1 16,-3 0 3-16,4 0 6 0,-2-6-1 15,-4-4-4 1,1 0-2-16,-1-5 0 0,-1-5 0 16,2-2 1-16,-2-5-1 15,0-5 1-15,0-4 2 16,-6 0 6-16,0-4-4 16,0 2-7-16,3-2 1 15,0 3-1-15,3 0-1 16,-3-1 0-16,3 2 0 15,0-1 0-15,0 1-1 16,0 0 1-16,0-1 0 16,-3-1 0-16,0 6 0 15,0-1 0-15,0 0 0 0,1 5 0 16,1-3 0 0,-2 4-1-16,3 0 0 0,-3 1 1 15,3 3 0-15,0 0 0 16,-1 1 0-16,1-3 0 15,-3 0 0-15,1 2 1 16,1-1-1-16,1 7 0 16,0 3 0-16,-2 2 0 15,2 4 0-15,-6 0 0 16,6 2 0-16,0-2 0 16,0 3 0-16,0-4 1 15,0 1-1-15,0-1 0 16,0 2 0-16,0 2 0 15,0 2 0-15,0 0 0 16,0 2 1-16,0-2-1 16,0 3 0-16,0 0 0 0,0-3 0 15,0 1 0-15,0 0-1 16,0 0 0-16,0-3-2 16,0 0 0-16,0 2-3 15,0 0 1-15,0 3-2 16,0 0 1-16,0 0-3 15,0 0-29-15,0 5-72 16</inkml:trace>
  <inkml:trace contextRef="#ctx0" brushRef="#br0" timeOffset="16625.7087">905 8860 1760 0,'0'0'90'15,"0"0"-61"-15,0 0-4 16,0 0 3-16,0 0-10 16,0 0-10-16,0 0-5 15,-3 0-3-15,3 1-1 16,6 18-1-16,13 7 2 15,1 5 0-15,5 5 1 16,-1-2-1-16,1-5 0 16,-2-7 0-16,-1-7 0 0,-1-3 0 15,-6-3 0-15,-5-4-1 16,-4-5-1-16,-3 0 1 16,2 0 1-16,1-14 2 15,1-11-1-15,-1-6-1 16,-3-4 0-16,-3-2 2 15,0 0-2-15,0 3 0 16,0 5 1-16,0 7 0 16,0 2 1-16,0 6 3 15,0 4-3-15,3 4-2 16,-3 1-1-16,3 3-3 16,0 2-5-16,6 0-17 0,3 4-49 15,0 13-15-15</inkml:trace>
  <inkml:trace contextRef="#ctx0" brushRef="#br0" timeOffset="17030.9276">1418 9119 1847 0,'0'0'68'0,"0"0"-61"15,0 0 0-15,0 0 6 16,0 0-8-16,0 0-5 15,6 16 1-15,5 6-1 16,0 6 1-16,0 2-1 16,-2-1 1-16,3 0 1 15,-6-3-2-15,-2-3 0 16,-1-6 1-16,0-3-1 0,-1-3-1 16,-1-6-3-1,1-2-2-15,-2-2-11 16,0-1-11-16,0 0 5 0,0-6-36 15,0-5-984-15</inkml:trace>
  <inkml:trace contextRef="#ctx0" brushRef="#br0" timeOffset="17615.5164">1438 9089 1836 0,'0'0'29'16,"0"0"-11"-16,0 0-7 0,0 0 7 15,0 0-11-15,0 0-6 16,62-65 2-16,-38 63-3 16,-2 2 0-16,-1 0 0 15,-3 2 0-15,-3 8-1 16,-3 1 1-16,-3 2 0 15,-5 1-3-15,-4 1-8 16,0 4 2-16,0-1 1 16,-8-2 4-16,-3 1-1 15,0-5 2-15,1-4 2 16,6 0 1-16,-1-5 0 16,4-2-1-16,1 0 1 0,0-1 0 15,0 0 1-15,0 0 0 16,0 1-2-16,4 1 1 15,5 1 0-15,3 0 0 16,0-1 4-16,-1 4-4 16,2 0 2-16,-1 1 2 15,-2 0-1-15,2 1-2 16,-3 1 0-16,3 2-1 16,-3 3 0-16,-1 0 0 15,-2 2 1-15,-4-5-1 16,-2 3-1-16,0 1-1 15,-13 2 2-15,-8-3-1 16,-3-1 2-16,-6-2-1 0,-3-5 1 16,-5-1 0-1,5-5-1-15,5 0 1 0,8 0 1 16,7 0-2-16,10 0 0 16,3 1-10-16,0-1-106 15</inkml:trace>
  <inkml:trace contextRef="#ctx0" brushRef="#br0" timeOffset="18276.0971">3196 8246 1572 0,'0'0'355'16,"0"0"-336"-16,0 0-9 0,0 0 3 15,0 0-4-15,0 0-8 16,0-6-1-16,0 20-3 15,2 14 1-15,6 8 2 16,0 7 1-16,1 3-1 16,-3 0 0-16,0-2 0 15,-2-7 1-15,1-6-1 16,-4-7-4-16,-1-7-1 16,0-3-4-16,0-5-1 15,0-6-6-15,0 0-16 16,-7-3 8-16,0 0-53 15,-4-13-164-15</inkml:trace>
  <inkml:trace contextRef="#ctx0" brushRef="#br0" timeOffset="18733.1188">3154 8336 1597 0,'0'0'143'16,"0"0"-84"-16,0 0-23 15,0 0-12-15,0 0 4 16,55-79-11-16,-38 72-8 16,2 3-5-16,-2 4-4 15,5 0-1-15,-1 0 1 16,0 4 0-16,-3 9 0 0,-2 3-1 16,-4 1 1-16,-6 1-1 15,-3 0-9-15,-3-1-3 16,0 2 2-16,-7-2 3 15,-10-2 3-15,-2-4 4 16,-2 0 1 0,7-6 1-16,3-2 1 0,2-2 3 15,4-1 3-15,2 1-1 16,3-1 5-16,0 0-3 16,0 0-2-16,0 0-6 15,0 0-1-15,5 4-1 16,7 2 1-16,4 3 0 15,-4 1 0-15,6 1 1 16,-3 3-1-16,-2 0 0 0,1 2 1 16,-1-1-1-16,-4-3 0 15,-3-2-1-15,4-3-13 16,-5-3-13-16,1-4-28 16,0 0-90-16</inkml:trace>
  <inkml:trace contextRef="#ctx0" brushRef="#br0" timeOffset="19032.8151">3645 8378 1886 0,'0'0'44'0,"0"0"-31"15,0 0-2-15,0 0-2 16,0 0-9-16,0 0-1 16,0 0 1-16,9 52 0 15,0-29 1-15,-2 3-2 16,-2-2 2-16,-2-1-2 16,0-4-4-16,-3-3-2 15,0-2-8-15,0-1-10 16,0-3-8-16,0-5-23 15,0-4-65-15,0-1-1579 16</inkml:trace>
  <inkml:trace contextRef="#ctx0" brushRef="#br0" timeOffset="19579.667">3623 8372 1669 0,'0'0'167'16,"0"0"-143"-16,0 0-4 16,0 0 2-16,0 0-3 15,0 0-14-15,71-61-4 16,-50 60 0-16,3 1-1 0,0 0 0 16,-5 0 0-16,-1 10-1 15,-5 2 1-15,-5-2-3 16,-5 3-7-1,-3 0-6-15,0 2 4 0,0-1 5 16,-9 0 0-16,-4-3 3 16,1-1 2-16,0-1 2 15,3-5 0-15,3 0 0 16,3-2 0-16,1 0 1 16,2-2 0-16,0 0 2 15,0 0 0-15,0 3 0 16,0-1-3-16,3 2 0 0,5 1 2 15,1 0 1 1,3 1 2-16,-2-1-2 0,2 2 3 16,0 0-3-16,-3 2-1 15,3-1-1-15,-5-1-1 16,-1 3 0-16,-1-4 0 16,-5 2 1-16,0-2-1 15,0 0 0-15,0 2 1 16,-9 1-1-16,-13 1 1 15,-8-1-1-15,-6 1-1 16,-6 0-4-16,5-1-7 16,7-1 1-16,12-1-5 15,15-1-15-15,3-6-223 16</inkml:trace>
  <inkml:trace contextRef="#ctx0" brushRef="#br0" timeOffset="20473.2742">3854 10962 1900 0,'0'0'32'16,"0"0"-20"-16,0 0 1 16,0 0 4-16,0 0-10 0,0 0-7 15,0 0-1 1,-3 20 0-16,15 3 1 0,1 5 1 16,-2 3-1-16,-1 1 0 15,-1-2 1-15,-3 0 0 16,-3-4-1-16,-3-2 1 15,0-7-1-15,0-4-1 16,0-3-3-16,0-8-4 16,0-1-4-16,0-1-3 15,0 0-16-15,0 0-6 16,-3-11-80-16,-5-8-701 16</inkml:trace>
  <inkml:trace contextRef="#ctx0" brushRef="#br0" timeOffset="20928.3249">3851 10906 1795 0,'0'0'53'0,"0"0"-23"16,0 0-8-16,0 0 6 16,0 0-15-16,36-73-9 15,-17 69-2-15,4 2-2 16,2 2 1-16,3 0-1 15,-4 5 0-15,-3 6 0 16,-8-1-1-16,-2 5 0 16,-7 2 0-16,-4 1-2 15,0 2 0-15,-4 0 2 0,-14-1 0 16,-6-2 1-16,-1-1 2 16,1-5-2-16,4-2 0 15,4-3 0 1,4-2 0-16,9-2 1 0,3-2-1 15,0 0 1-15,0 0-1 16,0 2 0-16,9 2-3 16,3 0 3-16,6 3 1 15,1-1-1-15,1 1 0 16,2 3 0-16,-1 1 0 16,-6 1 1-16,4 3-1 15,-4 2 0-15,-3-3 0 0,0 1 0 16,0-2 0-16,-5-3 0 15,-1-2-1-15,0 0-12 16,-3-2-61-16,2 0-157 16</inkml:trace>
  <inkml:trace contextRef="#ctx0" brushRef="#br0" timeOffset="21508.3343">4370 11364 628 0,'0'0'1172'15,"0"0"-1167"-15,0 0 6 16,0 0 20-16,0 0-5 16,0 0-7-16,0 11-3 15,0-11 3-15,0 0-4 16,0 0-1-16,0-8 2 16,0-12-8-16,-9-6-6 0,0-8 0 15,5-7-1 1,-1-1-1-16,5 1 1 0,0 7-1 15,0 6 1-15,0 8 3 16,0 6-2-16,0 3 3 16,0 2 0-16,2 4-1 15,4 0-2-15,5 3-1 16,0-3-1-16,7 4-1 16,0 1 0-16,4 0 1 15,0 0-2-15,1 6 2 16,-1 6 0-16,-1 5 0 15,0-1-2-15,-6 2 2 16,1 2 0-16,-4-1-1 0,-3 1-2 16,-3-1-4-1,0-1 1-15,-3-1-2 0,-3 1 1 16,3-4-4-16,-3-2-1 16,0 1-3-1,0-4-24-15,0-3-23 0,-3-4-154 16</inkml:trace>
  <inkml:trace contextRef="#ctx0" brushRef="#br0" timeOffset="21679.8581">4395 11246 1905 0,'0'0'24'0,"0"0"-24"16,0 0 3-16,96-53 0 15,-53 34-3-15,0-4-27 16,-7-1-1473-16</inkml:trace>
  <inkml:trace contextRef="#ctx0" brushRef="#br0" timeOffset="22727.7413">2149 10455 1492 0,'0'0'180'0,"0"0"-120"0,0 0-7 16,0 0-17-16,0 0-1 16,0 0-8-16,0-28-7 15,0 23-1-15,0 1-5 16,0 3 0-16,0-1-6 16,0 2 1-16,0 0-3 15,0 0-1-15,0 0-5 16,0 0 0-16,0 15-3 15,0 12 3-15,3 11 0 16,6 6 1-16,4 9-1 16,-2 3 2-16,-1 0-2 15,2 2 1-15,-6-6-1 16,3-2 0-16,-1-4 0 0,-1-4 0 16,-3-5 0-16,1-4 1 15,-5-8-1-15,3-5-1 16,-3-6 1-16,0-7 0 15,0-2 1-15,0-5-1 16,0 0 2-16,0 3 0 16,0-3-1-16,0 0-1 15,0 0 0-15,0 0-6 16,0 0-11-16,3 0-13 16,3 0-113-16</inkml:trace>
  <inkml:trace contextRef="#ctx0" brushRef="#br0" timeOffset="23337.3831">2015 11236 1838 0,'0'0'19'0,"0"0"-12"16,0 0 13-16,0 0 5 15,0 0-6-15,0 0-12 16,-9 0-5-16,9 0 1 16,0-1-2-16,12-2 1 15,13 0-2-15,12 0 0 16,8-2 0-16,9 2 1 15,4-1 0-15,0 1-1 16,-1 1-1-16,-5 2-2 16,-7 0-10-16,-11 0-22 15,-7 0-9-15,-12 0-16 16,-2 0-105-16</inkml:trace>
  <inkml:trace contextRef="#ctx0" brushRef="#br0" timeOffset="23556.7026">2237 11367 1839 0,'0'0'44'0,"0"0"-42"15,0 0-1 1,0 0 6-16,0 0-2 0,0 0-5 15,75 0 0 1,-44 0 0-16,5 0-25 0,-6 0-88 16</inkml:trace>
  <inkml:trace contextRef="#ctx0" brushRef="#br0" timeOffset="23734.3157">2291 11615 1767 0,'0'0'82'0,"0"0"-81"15,0 0 0-15,0 0 3 0,95-2 2 16,-41-7-6 0,6-6-3-16,-1-3-82 0</inkml:trace>
  <inkml:trace contextRef="#ctx0" brushRef="#br0" timeOffset="25884.3151">2149 6807 1786 0,'0'0'50'15,"0"0"-26"-15,0 0-1 16,0 0-4-16,0 0-5 15,0 0-8-15,0 0-2 16,-10 0-2-16,10 0 2 16,0 0-2-16,-2 0-1 15,1 10 0-15,-1 5 1 0,1 8 2 16,-1 7-1 0,2 6-1-16,0 8-1 0,-1 4 0 15,1 1 0-15,0 2-1 16,0-4 1-16,0-5-2 15,1-3 2-15,2-6-1 16,-1-5 0-16,1-5 0 16,-3-6 0-16,0-5 0 15,2-6 0-15,-2-3 0 16,2-3 1-16,-1 0-1 16,1 0 0-16,-1 0-1 15,-1-2-3-15,2-6-15 0,-2-3-80 16</inkml:trace>
  <inkml:trace contextRef="#ctx0" brushRef="#br0" timeOffset="26467.5791">1719 7512 1754 0,'0'0'47'0,"0"0"-32"16,0 0 8-16,0 0-1 15,0 0-7 1,0 0-10-16,-10 3-3 0,22-3-2 16,19 0 0-16,17-7 0 15,20-2 1-15,13-3 0 16,4 0-1-16,0 3 0 16,0 1 0-16,-6 3-2 15,-4 2 2-15,-16-1 0 16,-12 0-2-16,-17 1-1 15,-16 0 3-15,-8 3 1 16,-6 0-1-16,0 0 1 0,0 0 2 16,0 0 0-1,0 0-3-15,0 0-7 0,-9 0-31 16,-4 3-93-16</inkml:trace>
  <inkml:trace contextRef="#ctx0" brushRef="#br0" timeOffset="27115.1892">2045 7758 1852 0,'0'0'30'16,"0"0"-21"-16,0 0 6 16,0 0-4-16,0 0-9 15,0 0-2-15,52 0 0 16,-21 0-1-16,5 0-10 16,-3 0-40-16,-2 2-61 15</inkml:trace>
  <inkml:trace contextRef="#ctx0" brushRef="#br0" timeOffset="27278.2917">2113 7919 1799 0,'0'0'79'0,"0"0"-73"0,0 0-6 15,0 0 0-15,0 0 0 16,119-29 0-16,-53 9-4 15,1-4-157-15</inkml:trace>
  <inkml:trace contextRef="#ctx0" brushRef="#br0" timeOffset="30009.4552">2188 6855 1316 0,'0'0'206'0,"0"0"-133"15,0 0-18-15,0 0-5 0,0 0-19 16,0 0-5-16,0 0-10 16,0 0 5-16,-2 0-5 15,2 0-3-15,0 0 4 16,0 0-6-16,0 0 3 15,0 0-5-15,0 0-5 16,0 0 1-16,0 0-1 16,0 0-2-16,0 0-1 15,0 0 0-15,0 0 1 16,0 0-1-16,0 0 0 16,-1 0 1-16,1 0 0 15,0 0-1-15,0 0 1 0,0 0-2 16,0 0 0-1,0 0 0-15,7 0 2 0,5 0-1 16,0 0 0-16,0 0-1 16,3 0 2-16,-3 0 0 15,4 0-2-15,-2 0 0 16,2 0 0-16,-1 0 0 16,3 0 0-16,4 0 0 15,2 0 1-15,5 0-1 16,-1-2 1-16,5-2-1 15,2 1 0-15,-2 1 0 16,-3 2 0-16,3-2 0 16,-5 2 0-16,2 0 0 15,1 0 0-15,2 0 0 16,3 0-1-16,3 0 1 0,4 0 0 16,2 0 0-16,1 0 0 15,-1 0 0-15,2 0 0 16,-3 0 0-16,2 0-1 15,-3 0 1-15,-2 0-1 16,-3 0 1-16,-5 0 0 16,-2 0 0-16,-2 0-1 15,-1 0 1-15,5-1 0 16,-2-1 0-16,-1 1 0 16,-2-1 0-16,-2 1 0 15,-4 0-1-15,-4 1 1 16,-6 0-1-16,-4 0 1 0,-3 0-1 15,0 0 0-15,-2 0 1 16,0 0 0-16,0 0 0 16,0 0 0-16,0 0 0 15,0 0 0-15,0-2 1 16,-3 2-1-16,4-4 1 16,-2 1 1-16,-2-1 0 15,0-4 1-15,1-3-1 16,1-1 2-16,-1-1-2 15,1-1-1-15,1-2-1 16,-2-1 1-16,4 0-1 16,1 0 0-16,1 0 0 15,2 3 0-15,-1 5 1 0,-2 2 0 16,-3 4 0-16,-2 3 0 16,2 0-1-16,1 0-1 15,5 6-2-15,2 12 0 16,7 7 2-16,-2 4 1 15,2-1 0-15,1-1 0 16,-2-3-1-16,2 0 1 16,-2-6-1-16,-1-4-4 15,-2-5 3-15,-1-7 0 16,-1-2 1-16,-2-5 0 16,4-14 0-16,-1-7 1 15,-1-4 0-15,2-1 0 0,-1 0 0 16,0 5-1-16,-1 6 1 15,-3 8 0-15,-4 7 1 16,-4 5 0-16,2 0-1 16,2 0-1-16,3 0-2 15,3 14 2-15,3 0 1 16,-1 0 0-16,-1-3-1 16,1-1 1-16,1-3 0 15,2-2-1-15,2-3-4 16,9-2 2-16,0 0-10 15,-2-12-18-15,5-7-2 16,-8-2-18-16,-2 1 17 16,-7 4 34-16,-7 10 13 15,0 3 40-15,-6 3-10 0,3 0-31 16,-3 0-12-16,3 8-4 16,3 7 4-16,3 7 1 15,0 1 1-15,-2 1 1 16,2 1-1-16,-3-1-1 15,5 2-1-15,2-2 2 16,-1 1-2-16,0 0 0 16,3-7 1-16,-6-1-1 15,-2-4 1-15,-1-3-1 16,-3-1 0-16,3-4 0 16,-1-1 0-16,-1-1 1 0,-1-1-1 15,0-2 0-15,-1 5 0 16,2-2 0-16,-1 0 0 15,0 1 0-15,0-2 0 16,0 3 0-16,0 0 1 16,0-3-1-16,3 2 0 15,6-1 1-15,-3 2-1 16,3-2 1-16,7 0 3 16,3 1-2-16,-2-2-2 15,10 1 1-15,-2 2-1 16,2-5 0-16,3 3 1 15,2 0-1-15,4-2 0 16,3 2 0-16,1-1 0 16,-1-2 1-16,0 0 0 15,1 0-2-15,-1 0 1 0,-2 0 0 16,-1 2 1-16,-2 1-1 16,-1-1-1-16,0-1 1 15,1 1 0-15,0-2 1 16,-1 1-1-16,-3 2 0 15,3-3 1-15,-3 0-1 16,-2 3 0-16,3-3 0 16,0 0 0-16,-1 0-1 15,0 0 1-15,1 2 1 16,1 0-1-16,-1 1 0 16,-1-2-1-16,5 2 1 15,-2 0 1-15,2-2-1 0,-1 1-1 16,3-2 1-16,-1 0 0 15,1 0 0-15,-1 0 0 16,1 0 0-16,-2 0 0 16,-7 0 0-16,3 0 0 15,-2 0 0-15,-1 0 0 16,-1 0 0-16,-2 0-1 16,-1 0-2-16,3 0-2 15,-5 0 2-15,0 0 0 16,-2 4 0-16,1-3 2 15,0 1 1-15,-2-1 0 16,-1 1 0-16,0-2-1 0,-2 1 1 16,1-1 0-1,-1 0 1-15,0 0-1 16,1 0-1-16,-1 0 1 0,0 0 0 16,-2 0 1-16,2 0-1 15,-2 0-1-15,-1 0 1 16,-1 0 0-16,-2 0 0 15,-2 0 0-15,-2 0 0 16,3 0 1-16,-2 0-1 16,3 0 0-16,-2 0 0 15,4 0 2-15,0 0 1 16,-6 0-2-16,-3 0-1 16,0 0 0-16,-6 0 0 15,0 0 0-15,0-1-11 16,-2-4-125-16</inkml:trace>
  <inkml:trace contextRef="#ctx0" brushRef="#br0" timeOffset="32446.9046">5617 6964 1705 0,'0'0'45'15,"0"0"-15"-15,0 0 5 16,0 0-10-16,0 0-5 16,0 0-1-16,0 0-4 15,0 0-1-15,0 0-2 16,0 0-6-16,0 0-3 16,0 0-2-16,0 0 3 15,0 0-1-15,0 0 1 16,0 0 3-16,0-3 5 15,0-10 2-15,0-7-10 16,0-5-3-16,-3-9-1 16,-3-7 0-16,-3-7 0 0,3-7 0 15,0-7 0-15,3-4 0 16,3-3-1-16,0 2 0 16,0 5 1-16,0 6 0 15,0 2 0-15,0 6 0 16,0 5 1-16,0 4-1 15,0 4 0-15,0 4 0 16,0 5 0-16,0 1 0 16,-3 7 0-16,0 3 0 15,3 4 0-15,-3 1 0 16,0 6 0-16,3 0 1 16,0 2-1-16,0 2 0 15,-3 0 0-15,3 0 0 0,-1 0 1 16,-1 0-1-16,2 0 0 15,0 0 0-15,0 0 0 16,0 0 0-16,0 0 0 16,0 0-1-16,0 0-1 15,2 0-3-15,14 0 1 16,12 2 4-16,13 4 0 16,12-2-1-16,13-2 0 15,10-2-1-15,6 0-1 16,8 0-1-16,-1-4 2 15,4-4-1-15,-1-1-1 16,2-1 2-16,1 2 2 16,-4 1-2-16,-4 2-1 15,-2-2-1-15,-6 2-1 16,-6 1 1-16,-13 1 1 0,-8 1 0 16,-15 2-1-16,-7-3 3 15,-9 3 0-15,-3-2 1 16,-5 2 0-16,-1-1 0 15,-3 1 0-15,0 0 0 16,-3 0 0-16,-3 0 0 16,0-2 0-16,-3 2 0 15,0 0 0-15,0 0 0 16,0 0 0-16,0 0 3 16,0 0-1-16,2-1 2 0,-2-3 2 15,1-3 2 1,1-7 0-16,-1-5-4 0,-1-6-4 15,0-1 1-15,0-6-1 16,0 1 1-16,0-3-1 16,-1 3 0-16,-1 2 0 15,2-1 0-15,0 7 0 16,0 5 1-16,0 1-1 16,0 10 2-16,0 2-1 15,0 0 0-15,0 5-1 16,0 0 0-16,0 11-4 15,12 10 1-15,5 10 3 0,2-2 0 16,0 2 0 0,1-1-1-16,-3-2 0 0,0-1-2 15,-2-7-3-15,0-6 3 16,-2-6-1-16,-4-7-3 16,2-1 0-16,-1-3 3 15,-1-17 4-15,0-8 0 16,1-2 0-16,-1 2-2 15,-1 3 1-15,2 5 1 16,-4 5 1-16,-1 6 0 16,-4 6 4-16,-1 3 0 15,2 0-5-15,2 2-3 16,5 12-1-16,3 5 4 16,0 0 0-16,1-2 0 15,-1-3 0-15,0-2 0 16,3-4-1-16,0-5-7 15,6-3 1-15,4 0-10 0,-1-13-4 16,1-9 8-16,-5-1 1 16,-2-2-1-16,-6 3 13 15,-5 8 3-15,-1 5 13 16,-6 7-2-16,3 2-5 16,-3 0-9-16,3 13-5 15,2 8 5-15,-1 2 0 16,2 1 4-16,1 2-3 15,1 1-1-15,-2-1 0 16,0-3 0-16,6-2 0 16,-2-2 0-16,2-2 0 0,0-2 0 15,-1-1 0-15,-2-7-1 16,1-1 1-16,-1-2 0 16,3-1 0-16,4-3 0 15,3 0 1-15,4 0-1 16,4 0 0-16,6 0 1 15,7 0-1-15,8-5 0 16,7-1-1-16,6 0 1 16,9 1-4-16,3-4-2 15,8 3-2-15,10-1 3 16,7 2 1-16,10-2-1 16,3 2 2-16,3 0-1 15,-5 3 2-15,-1 1-3 16,0 1 3-16,-2 0-1 0,-2 0-4 15,-1 0 4-15,-3 0-3 16,-3 0-12-16,-3-3 8 16,-3 2 7-16,-3-1 0 15,-3 2 2-15,-3 0 2 16,-7 0-2-16,-8 0 2 16,-12 0-1-16,-9 0 0 15,-9 0 0-15,-11 0 1 16,-10 0-1-16,-4 0 2 15,-4 0-1-15,-5 0-1 16,0 0 6-16,-3 0 3 16,0 0-3-16,0 0-6 0,-6 0-157 15</inkml:trace>
  <inkml:trace contextRef="#ctx0" brushRef="#br0" timeOffset="33973.4668">10496 5784 1580 0,'0'0'35'0,"0"0"-17"15,0 0 21-15,109-9-25 16,-66 8-6-16,2 1 12 16,1 0-4-16,-1 0-6 15,-2 0-7-15,-4 0 4 16,-5 0-5-16,-6-2-1 15,-7-2-1-15,-10 3 7 16,-4 0-1-16,-4-2 2 16,-1 3 11-16,2 0-10 0,-3 0-9 15,4 0 0-15,0 0 1 16,1 0-1-16,0 0 1 16,-2 2 0-16,3 5 1 15,1 5 4-15,-4 3 3 16,1-1 6-16,1 5-7 15,0 5 0-15,-2 1-4 16,1 4 4-16,-1 3-4 16,1 1-3-16,-1 1 1 15,2 3-1-15,-2 4 1 16,-2 3-2-16,1 1 0 16,0 3 2-16,-1 2-1 15,-1-3-1-15,2 2 0 0,0 0 0 16,2 1 0-1,0 1 0-15,1 0 0 0,-1 2 1 16,2 2 1-16,-2-4 3 16,4 1-1-16,-3-2 0 15,1 4 4-15,2 1-3 16,0 0-4-16,-3-1 0 16,3-5-1-16,-3-2 1 15,0-3-1-15,-3 2 0 16,-2 3 0-16,-1-3 0 15,0 1 2-15,0 0-2 16,0-3 2-16,0-3-2 0,0-3 1 16,0-4 0-1,2 0-1-15,1-1 0 16,-2-1 0-16,2-2 3 0,-1 0-1 16,-2 1-1-16,1 0 5 15,2-1-2-15,-1 0-4 16,1-4 1-16,3 0 0 15,-3-8 0-15,-2 1-1 16,2-7 0-16,0-2 0 16,-1-3 0-16,1-2 0 15,-2-2-2-15,1-3-16 16,1 0-22-16,-2 0-52 16</inkml:trace>
  <inkml:trace contextRef="#ctx0" brushRef="#br0" timeOffset="34839.6228">9996 8286 1742 0,'0'0'27'15,"0"0"-20"-15,0 0 11 16,0 0 3-16,0 0-5 0,0 0-7 16,-13 4-3-1,25-3-5-15,19 1 8 16,20-2 1-16,19 0-3 0,21 0-6 16,13-2-1-16,14-3 0 15,13 1 1-15,7-4-1 16,8 0 0-16,-3-4 0 15,-7-2 0-15,-7 0-1 16,-15 1 1-16,-8-1 0 16,-17 5 0-16,-10-2 0 15,-9 6 0-15,-10-1 0 16,-5-1 0-16,-10 3 0 16,-11 1 2-16,-10 2-2 0,-6 1 3 15,-8-2 3 1,-2 2-1-16,-5 0-5 15,-3 0 1-15,0 0 3 0,0 0 1 16,0 0-1-16,0 0-1 16,0 0-2-16,0 0-1 15,0-3-19-15,-8-5-56 16</inkml:trace>
  <inkml:trace contextRef="#ctx0" brushRef="#br0" timeOffset="35651.204">11221 7965 1690 0,'0'0'49'0,"0"0"-43"16,0 0 7-16,0 0 18 0,0 0-11 15,0 0-8 1,-3 5-4-16,3 2 7 0,0 5 3 15,0 2-13-15,0 5 0 16,0 2-1-16,0 3-2 16,0-1 0-16,0 2-2 15,0-4 0-15,0-6 1 16,0-1-1-16,3-5 0 16,0-4 0-16,-2 1 0 15,1-5 1-15,1-1-1 16,1 0-1-16,5 0-16 15,1 0-52-15</inkml:trace>
  <inkml:trace contextRef="#ctx0" brushRef="#br0" timeOffset="36340.1432">11776 8550 1369 0,'0'0'525'0,"0"0"-490"16,0 0-19-16,0 0-3 15,0 0-9-15,0 0-4 16,0 14 0-16,15 11 0 15,7 9 0-15,3 3 2 16,-1-1-2-16,3 1 0 16,0-2 0-16,-5-6-1 15,2-7 1-15,-3-6 0 16,-9-8-1-16,-3-7 1 16,0-1 0-16,-2-8 1 0,4-14 2 15,2-10-2 1,-4-4 0-16,0-3 3 0,-3 1-1 15,-2 6-1-15,-1 7 0 16,-1 7-2-16,2 10 0 16,-1 4-2-16,2 4-8 15,8 0-22-15,-4 6-42 16,0 9-41-16</inkml:trace>
  <inkml:trace contextRef="#ctx0" brushRef="#br0" timeOffset="36738.7606">12265 8738 1857 0,'0'0'16'0,"0"0"-12"15,0 0 11-15,0 0-2 16,0 0-5-16,0 0-7 16,-25 53 1-16,25-30 0 15,0-2 0-15,13-1-1 16,2-6-1-16,4-3-6 16,5-5-5-16,0-6 5 15,1 0-6-15,-2 0 2 0,-4-9 8 16,-7-8 2-16,-3-3 0 15,-7-2 2-15,-2-2 3 16,0 1 1-16,-16 0 2 16,-3 2-5-16,-3 7-1 15,1 6-1-15,0 6-1 16,2 2-9-16,7 0-23 16,4 12-53-16,8-1-589 15</inkml:trace>
  <inkml:trace contextRef="#ctx0" brushRef="#br0" timeOffset="37122.8088">12566 8736 1353 0,'0'0'499'0,"0"0"-493"16,0 0-2-16,0 0 15 15,0 0-10-15,-18 80-5 16,27-60-2-16,8 1 1 16,5-4-2-16,3-5 0 0,4-4-1 15,2-5-3-15,-1-3-2 16,-5 0 2-16,-2-11-1 15,-7-6 0-15,-7 0 4 16,-3-4 2-16,-6-1 3 16,0 1 0-16,0 1 0 15,-3 3 0-15,-3 4-1 16,3 4-4-16,0 4-5 16,3 5-17-16,0 0-50 15,-2 0-676-15</inkml:trace>
  <inkml:trace contextRef="#ctx0" brushRef="#br0" timeOffset="37429.8365">13027 8636 1880 0,'0'0'19'16,"0"0"-18"-16,0 0 1 16,0 0 2-16,0 0 8 15,0 0-4-15,0 88-2 16,0-59-4-16,0 0-1 16,0 3 0-16,5-3 0 15,-1 0-1-15,2-3 0 16,0-1 0-16,-2-4 0 0,1-4 0 15,-2-5-7-15,2-4-19 16,-4-6-19-16,-1-2-107 16</inkml:trace>
  <inkml:trace contextRef="#ctx0" brushRef="#br0" timeOffset="37595.3749">12966 8857 1733 0,'0'0'134'16,"0"0"-120"-16,0 0-10 0,0 0-2 16,0 0 2-16,0 0-4 15,97-29-5-15,-66 26-41 16,6-1-209-16</inkml:trace>
  <inkml:trace contextRef="#ctx0" brushRef="#br0" timeOffset="38013.9396">13367 8777 1442 0,'0'0'441'0,"0"0"-417"16,0 0-6-16,0 0-2 0,0 0-7 16,0 0-8-16,40-17 0 15,-22 17-1-15,2 0 0 16,-4 0-1-16,-1 0 1 16,0 8 0-1,-6 1 0-15,-3 3-1 0,-6 6-3 16,0 0 0-16,-6 3 0 15,-15 2 3-15,-4 3 1 16,-1-1-2-16,7-3 2 16,4-5 0-16,9-3-1 0,6-6 1 15,0 0-1-15,0-5 1 16,21-3 1-16,15 0 2 16,16 0-2-16,7-6-1 15,7-6-3-15,-3-5-68 16,-7-1-1719-16</inkml:trace>
  <inkml:trace contextRef="#ctx0" brushRef="#br0" timeOffset="39164.8708">7944 4707 1854 0,'0'0'64'0,"0"0"-61"0,0 0 1 16,0 0-3-16,-12 84 5 15,12-37 6-15,0 4-9 16,0 0 0-16,0-5-3 16,0 0 3-16,3-7-2 15,6-1-1-15,-6-6 1 16,1-3-1-16,-1-6 0 16,-1-6 1-16,-1-7-1 15,-1-3 0-15,0-5-5 16,2-2-7-16,-1 0-13 0,2 0-9 15,0-5-38-15,-3-8-580 16</inkml:trace>
  <inkml:trace contextRef="#ctx0" brushRef="#br0" timeOffset="39682.2146">7945 4763 1792 0,'0'0'61'0,"0"0"-21"15,0 0-10-15,0 0-15 0,0 0-5 16,0 0-7 0,20-45-3-16,7 40 0 0,-1 5 0 15,3 0 0 1,2 0-1-16,-6 7 1 0,-4 5-1 15,-6-3 0-15,-4 5 1 16,-4 3-2-16,-4 3-3 16,-3 1-2-16,0 2 1 15,-2-2 0-15,-11-3-11 16,-2-2 8-16,-1-3 4 16,1-3 4-16,-1 1 1 15,5-3 0-15,2-2 0 0,3-3 0 16,6-3 0-1,0 3-1-15,0-3 1 0,0 0-1 16,0 4 1-16,6 0 0 16,0 4 1-16,0 2 0 15,5 2-1-15,-1 0 1 16,0 2 1-16,-2 3 0 16,4-1-1-16,-3 2-1 15,0 0 1-15,1-1-1 16,-1-1 0-16,-3-3 1 15,0-6 0-15,-3-2-1 16,3-3-4-16,1-2-34 16,1 0-90-16</inkml:trace>
  <inkml:trace contextRef="#ctx0" brushRef="#br0" timeOffset="40012.794">8590 4956 1949 0,'0'0'12'15,"0"0"-8"-15,0 0 3 16,0 0-6-16,0 0 1 0,0 0-3 15,12 64 2 1,-2-30-1-16,-1 4 0 0,0-1 0 16,3-3 1-16,-6-4-1 15,1-3-1-15,-2-6 0 16,-2-5-4-16,0-4-4 16,-3-5-3-16,0-4-5 15,0-3-27-15,0 0-24 16,4-8-442-16</inkml:trace>
  <inkml:trace contextRef="#ctx0" brushRef="#br0" timeOffset="40215.8862">8618 4970 970 0,'0'0'920'0,"0"0"-902"15,0 0-17-15,0 0 10 16,0 0-6-16,103-53-5 16,-70 49 0-16,-2 4-2 15,-4 0-22-15,-8 0-34 16,-10 12-163-16</inkml:trace>
  <inkml:trace contextRef="#ctx0" brushRef="#br0" timeOffset="40364.5041">8643 5084 1811 0,'0'0'41'0,"0"0"-33"0,0 0 14 16,0 0-7-16,129-17-15 16,-68 6-15-16,1-3-180 15</inkml:trace>
  <inkml:trace contextRef="#ctx0" brushRef="#br0" timeOffset="41481.8523">3523 5796 1694 0,'0'0'180'16,"0"0"-147"-16,0 0-15 15,0 0 1-15,0 0-8 16,0 0-9-16,-5 15-2 16,5 15 0-16,0 9 5 15,8 8 0-15,1-4-2 16,4-6 0-16,-2 1 3 0,-4-6-5 15,2 0-1 1,-2-3 1-16,-2-4-2 0,-2-3 0 16,-3-4-2-16,0-5-1 15,0-5-3-15,3-3-6 16,-3-5-9-16,0 0-22 16,0-4-44-16</inkml:trace>
  <inkml:trace contextRef="#ctx0" brushRef="#br0" timeOffset="41932.084">3502 5818 1775 0,'0'0'51'0,"0"0"-30"15,0 0 10-15,0 0-1 16,85-69-15-16,-52 63-12 15,1 4 0-15,-1 2-3 16,1 0 1-16,-7 6-1 16,-6 9 0-16,-2 2 0 15,-10 3-4-15,-9 2-7 16,0 4 0-16,-7 4 6 16,-17-2 2-16,-3 1-6 15,-3-7 0-15,2-5 1 16,7-6-3-16,3-3 8 15,9-5 3-15,9-3 0 16,0 0 8-16,0 0-2 16,0 0 3-16,3 0 2 0,11 0-9 15,5 0-1-15,3 0 2 16,-2 3-2-16,-1 6-1 16,2 5 0-16,-5 1 0 15,-1 4-1-15,0 1 1 16,-4 0 0-16,-1-4 0 15,-4 1-1-15,2-3-11 16,-4-2-20-16,-4-7-36 16,0-5-750-16</inkml:trace>
  <inkml:trace contextRef="#ctx0" brushRef="#br0" timeOffset="42174.1965">4146 5891 1890 0,'0'0'53'0,"0"0"-43"15,0 0-2-15,0 0-1 16,0 0-7-16,0 0 0 0,30 115 0 15,-21-68-1-15,-3-5-20 16,0-9-62-16</inkml:trace>
  <inkml:trace contextRef="#ctx0" brushRef="#br0" timeOffset="45904.2092">15027 5439 1485 0,'0'0'355'0,"0"0"-329"16,0 0 8-16,0 0-4 15,0 0-10-15,0 0-11 0,0 0-5 16,0 0-3-16,-1-13-1 16,2 29-1-16,11 9 1 15,8 9 1-15,0 5 0 16,0 3-1-16,2-1 0 16,1-3 0-16,0-6 0 15,-1-8 1-15,-3-8-1 16,-3-6-1-16,-9-7 0 15,0-3 1-15,0 0 0 16,3-17 1-16,4-8-1 16,2-5 1-16,-2-7-1 0,-4 0 0 15,2-4 0-15,-6 3 1 16,-1 9-1-16,-2 9 0 16,-3 10 0-1,1 6 0-15,-1 4 0 0,2 0-5 16,1 0-22-16,2 9-52 15,-2 6-40-15</inkml:trace>
  <inkml:trace contextRef="#ctx0" brushRef="#br0" timeOffset="46362.1559">15484 5707 1735 0,'0'0'92'0,"0"0"-83"16,0 0-3-16,0 0 6 16,-30 78-5-16,30-54-4 15,4-3-3-15,19-2 0 0,3-2 1 16,7-6 0-16,5-5 0 16,-2-6-1-16,-5 0 0 15,-4-3 1-15,-10-11-1 16,-6-2 1-16,-5-4 5 15,-6-2 11-15,0 0 0 16,-9 1-3-16,-15 1-6 16,-4 1 2-16,-3 3-8 15,-1 8-2-15,8 5-1 16,5 3-2-16,6 1-14 16,10 11-30-16,3 0-62 15</inkml:trace>
  <inkml:trace contextRef="#ctx0" brushRef="#br0" timeOffset="46836.6745">15909 5687 202 0,'0'0'1650'0,"0"0"-1630"16,0 0-20-16,0 0 3 15,0 0 9-15,0 0-6 16,0 68-4-16,1-46-1 16,17-3 1-16,5-4-2 15,7-4 1-15,3-5-1 16,-3-6 0-16,0 0-3 16,-6 0-8-16,-3-15 1 15,-5 1 3-15,-7-6 6 16,-3 1 1-16,-4-3 2 15,-2 3 6-15,0-1 1 0,0 1-7 16,-6 5-2 0,0 4 0-16,1 3 0 0,0 4-20 15,2 3-49-15,0 0-820 16</inkml:trace>
  <inkml:trace contextRef="#ctx0" brushRef="#br0" timeOffset="47165.89">16411 5491 1903 0,'0'0'24'0,"0"0"-20"16,0 0 6-16,0 0-1 16,0 0-9-16,0 0 0 15,2 63 3-15,4-29-2 16,0 1 1-16,-3 1-2 16,1-3 0-16,0-1 0 15,0-1 0-15,-1-1-1 16,-2-2-8-16,1-5-7 0,-2-2-18 15,0-7-32 1,0-7-120-16</inkml:trace>
  <inkml:trace contextRef="#ctx0" brushRef="#br0" timeOffset="47330.6228">16358 5713 1822 0,'0'0'47'16,"0"0"-45"-16,0 0-1 16,0 0 0-16,113-20-1 0,-77 19-26 15,-3 1-243 1</inkml:trace>
  <inkml:trace contextRef="#ctx0" brushRef="#br0" timeOffset="47751.6072">16820 5634 1874 0,'0'0'43'16,"0"0"-33"-16,0 0 0 16,0 0-1-16,0 0-8 15,0 0 0-15,85-14-1 16,-60 14 0-16,-5 9 0 16,-4 8-3-16,-8 0 0 15,-8 5 0-15,0 2-2 16,-14 3 3-16,-13 3-1 15,-2-4 2-15,0 0 1 16,7-3-2-16,8-8 2 16,8-4 0-16,4-4 0 15,2-3 0-15,0 1 0 0,24-4 0 16,10-1 3-16,13 0-2 16,7-4-1-16,-1-7-22 15,2-5-78-15</inkml:trace>
  <inkml:trace contextRef="#ctx0" brushRef="#br0" timeOffset="48088.2062">17752 5411 1906 0,'0'0'29'0,"0"0"-27"15,0 0 5-15,0 0 7 16,0 0-10-16,0 0-3 16,81 0-1-16,-35 0-10 0,-1 6-29 15,1-2-62 1,-7 0-669-16</inkml:trace>
  <inkml:trace contextRef="#ctx0" brushRef="#br0" timeOffset="48255.1268">17779 5620 1882 0,'0'0'20'16,"0"0"-19"-16,0 0-1 16,0 0 5-16,132 0-5 15,-59-11-22-15,9-2-165 0</inkml:trace>
  <inkml:trace contextRef="#ctx0" brushRef="#br0" timeOffset="50860.309">5626 7002 925 0,'0'0'802'16,"0"0"-764"-1,0 0-11-15,0 0-4 0,0 0-13 16,0 0 0-16,0 0-3 16,-3 36-1-16,6-29 0 15,4-1-1-15,-1-3-3 16,0 0 0-16,0-3-2 15,0 0 3-15,3 0 1 16,-6 0 1-16,3-3-1 16,-6-4 1-16,0 0-1 15,0 1-2-15,0 0 0 16,0 3 0-16,-3 2 6 0,-3 1-2 16,-4 0-5-1,2 0-1-15,-1 9 0 0,-1 5 0 16,4 3-1-16,0 1 1 15,6 0 0-15,0 2 1 16,0-4-2-16,0 0 0 16,6-3 1-16,9-3 0 15,3-4 0-15,4-5 0 16,2-1 0-16,-2 0-5 16,-2-5-5-16,-7-7 2 15,-4 0 2-15,-4-2 6 16,-5-2 0-16,0-1 1 15,-5 0 0-15,-11 2 5 16,-5 0 3-16,-3 6 3 16,-1 4-8-16,-1 5-2 0,5 0 6 15,2 0-5-15,8 8-2 16,4 1-1-16,6 3-1 16,1 2-1-16,0 1 0 15,7-3 0-15,6-3-1 16,5-1-3-16,2-3-6 15,-1-5-1-15,3 0-2 16,-8 0-1-16,-5-8 0 16,-2-1 7-16,-7-5 8 15,0 3 0-15,0 2 1 16,-10 4 0-16,2 2-3 16,1 3-34-16,1 0-1385 15</inkml:trace>
  <inkml:trace contextRef="#ctx0" brushRef="#br0" timeOffset="51452.8557">5532 7504 1854 0,'0'0'51'16,"0"0"-32"-16,0 0 3 0,0 0-7 16,0 0-9-16,0 0-5 15,-3 17-1-15,18-2 0 16,0 2 1-16,4 3 0 15,6 2-1-15,-2-2 0 16,4 0 0-16,-2-3 0 16,-4-4-1-16,-6-4 0 15,0-6-2-15,-8-2 2 16,-2-1-2-16,-2 0 2 16,-2-17 1-16,2-8 0 15,0-4 1-15,-3-3-1 16,4-1 0-16,-4 2 0 15,0 9 2-15,0 6-2 0,0 7 0 16,0 9 0 0,2 0-11-16,4 0-39 0,2 3-68 15,1 8-1132-15</inkml:trace>
  <inkml:trace contextRef="#ctx0" brushRef="#br0" timeOffset="51836.56">6063 7417 1866 0,'0'0'18'0,"0"0"-12"15,0 0 10-15,0 0-7 16,0 0-5-16,0 0-1 16,79-4-3-16,-67 11 0 15,-3 6 1-15,-3 4 0 16,-5 6-1-16,-1 4 0 16,-3 2-2-16,-13 2-2 15,-5-1-3-15,3-7 3 16,6-5 1-16,6-9 3 15,3-4 0-15,3-4 0 16,0-1 0-16,6 0 1 0,21-1 7 16,9-13-6-1,6-2-2-15,8 0-61 0,1-1-503 16</inkml:trace>
  <inkml:trace contextRef="#ctx0" brushRef="#br0" timeOffset="52953.31">5708 8933 1632 0,'0'0'80'16,"0"0"-73"-16,0 0 24 15,0 0 3-15,0 0-14 16,0 0-17-16,0 0-2 16,0-2-1-16,0-1 1 15,0 2 8-15,0-1 10 16,0 2 3-16,0 0-4 15,-3 0-7-15,-6 0-2 16,-1 0 4-16,-1 0-8 0,-1 5 3 16,3 2-1-1,2 3-2-15,2-1-4 0,5 4 0 16,0-1-1-16,0-3 0 16,0 1 0-16,2-3 0 15,8-2 0-15,2-3-1 16,6-2-2-16,0 0-3 15,-3-6-2-15,3-8-5 16,-5 1-6-16,-4 1 7 16,-3-3 4-16,-6 5 8 15,0-1 2-15,0 1 10 16,-12 4 3-16,-4 0-5 0,-5 3 0 16,4 3 1-16,-2 0-1 15,4 0-6-15,3 0-1 16,6 10-1-16,2-1-2 15,4 1 0-15,0 2 0 16,1-2 0-16,11 0-3 16,0-3 0-16,3-2-3 15,-2-3-2-15,-2-2-8 16,-2 0-4-16,-3 0 3 16,1-2 3-16,-7-9 8 15,0 0 6-15,-1 1 4 16,-14 1 12-16,-2 1 0 15,-2 4-2-15,4 3 1 16,5 1-7-16,4 0-5 0,1 0-3 16,5 0-7-16,0 0-47 15,6 0-84-15</inkml:trace>
  <inkml:trace contextRef="#ctx0" brushRef="#br0" timeOffset="53582.004">5413 8303 1860 0,'0'0'57'0,"0"0"-52"16,0 0-2-16,0 0 3 16,0 0-3-16,0 0 4 15,25 62 0-15,-4-35-5 16,-3 1-1-16,7 0-1 15,-1 1 1-15,3-6-1 16,-2-2 1-16,-4-4-1 16,-5-7 0-16,-5-4 0 15,2-4-1-15,-5-2 2 16,-2-5 0-16,1-15 1 0,-1-5 3 16,-3-4-2-1,0-3 1-15,-3 2 1 0,0 4-3 16,0 5 4-16,0 5-1 15,0 6-5-15,0 4 1 16,0 3-1-16,0 2-1 16,0 1-12-16,3 0-17 15,6 6-57-15,-3 5-77 16</inkml:trace>
  <inkml:trace contextRef="#ctx0" brushRef="#br0" timeOffset="53838.3588">5899 8353 1897 0,'0'0'21'16,"0"0"-20"-16,0 0 14 15,0 0-1-15,0 0-7 16,0 0 0-16,49 71-4 16,-40-42-2-16,1 0-1 15,-4 0-2-15,-3-7-24 16,0-8-78-16</inkml:trace>
  <inkml:trace contextRef="#ctx0" brushRef="#br0" timeOffset="56441.5531">18869 5267 1708 0,'0'0'45'0,"0"0"-5"15,0 0-10-15,0 0-7 16,0 0 1-16,0 0-4 15,0 0 1-15,-16-22-5 0,16 22-5 16,0 0-3 0,0 0-4-16,0 0-1 0,0 0-2 15,0 0-1-15,0 4-1 16,0 18 1-16,0 6 0 16,6 5 0-16,7 5 1 15,3-1-1-15,1 0 0 16,6-3 0-16,-1-3 0 15,4-5-1-15,-3-4 1 16,0-8 0-16,-5-4 1 16,-2-6-1-16,-4-4 0 15,0 0 2-15,-2-4-2 0,2-18 4 16,3-5-3 0,-3-6 1-16,0-2-1 15,-6-3 1-15,-2 7 0 16,-4 4 1-16,0 8 2 0,0 5-1 15,0 6-3-15,0 3-1 16,0 3-2-16,0 2-13 16,5 0-21-16,3 9-90 15</inkml:trace>
  <inkml:trace contextRef="#ctx0" brushRef="#br0" timeOffset="56923.1766">19432 5637 1848 0,'0'0'37'0,"0"0"-35"15,0 0 18-15,0 0 0 16,0 0-17-16,0 0-3 16,1 33 0-16,3-10 3 15,-3 5-1-15,2 1 1 16,1 0 0-16,-2 1-1 16,1-1 0-16,-3-7-2 15,0-5 0-15,0-8 0 16,1-4 1-16,2-4-1 15,-1-1 0-15,2 0-5 16,2-1-16-16,4-18-46 16</inkml:trace>
  <inkml:trace contextRef="#ctx0" brushRef="#br0" timeOffset="59352.7015">20879 4613 1637 0,'0'0'68'0,"0"0"-44"15,0 0 13-15,0 0 5 16,0 0-22-16,0 0-3 15,0-2-5-15,0 2 1 16,0 0-4-16,0 0 1 16,0 0-1-16,0 0 0 15,0 0-1-15,0 0-1 16,0 0-3-16,0 0 0 0,0 0 1 16,0-2-1-16,-6-3-1 15,-9 1-2-15,-6 0-1 16,-2 0 0-16,-5 2-1 15,-3 2 0-15,-4 0 1 16,-1 0-2-16,3 0 0 16,1 0 2-16,10 0-1 15,2 0 1-15,4 0 0 16,7 3 0-16,2 0-1 16,0 2 1-16,0 0-1 15,0 2 1-15,-1 1 0 16,2 3-1-16,-2 2 1 15,0 2-1-15,2 4 1 16,-2 4 0-16,4 2 0 0,-2 3 0 16,2 4 0-1,-1 0 2-15,2 4-1 0,-1 1 1 16,1 7 0-16,1 3 0 16,-1 4-2-1,0 5 1-15,0 3-1 0,2 2 1 16,1-2 1-16,0 1-1 15,0-2 0-15,0 0 0 16,0 3-2-16,0-2 2 16,4 0-1-16,0 0 0 15,1-1 0-15,-2 0 1 16,2 0-1-16,-2 0 0 0,0-2 1 16,-2-1 1-1,-1-2-2-15,0-1 1 0,0-1-1 16,0-4 1-16,0-1 0 15,0-2 0-15,0-3-1 16,0-4 0-16,0 0 0 16,0 0 0-16,0 0 0 15,2 2 1-15,1 1-1 16,2 2 0-16,0 0 0 16,-2 2 1-16,0-2-1 15,0-2 1-15,0-2 0 16,0-3 0-16,3 1 0 15,0-1 0-15,0 1-1 16,-2 2 0-16,1 0 0 16,-2-3 1-16,0-3-1 0,1-3 0 15,2-1 0-15,0-2-1 16,0-1 2-16,0-4-1 16,3-2 0-16,-2-1 0 15,-1 1 0-15,2 0 0 16,1-1 0-16,0 0 0 15,-2-1 0-15,4 0 0 16,2-4 1-16,2-3-1 16,12-5 0-16,17-5 1 15,24 0-1-15,24-24 0 0,21-5-7 16,10-9-30 0,-5-2-282-16</inkml:trace>
  <inkml:trace contextRef="#ctx0" brushRef="#br0" timeOffset="60290.5104">21275 5358 1785 0,'0'0'103'15,"0"0"-84"-15,0 0-12 16,0 0 5-16,0 0-5 15,0 0-6-15,0 0 4 16,-17 59-3-16,15-23 2 16,1 3-1-16,1 4-1 15,0 0-1-15,0-1 1 16,0-6-2-16,3-7 0 16,0-5 0-16,-2-4 0 15,2-8 0-15,-2-6 0 16,-1-4-1-16,3-2-10 15,2 0-13-15,6-11-32 16,5-10-246-16</inkml:trace>
  <inkml:trace contextRef="#ctx0" brushRef="#br0" timeOffset="60552.7896">21672 5542 1884 0,'0'0'35'15,"0"0"-24"-15,0 0 4 16,0 0-2-16,0 0-10 0,0 0-2 16,82-4-1-1,-35 4 1-15,0 0-1 0,-2 0-3 16,-2 0-4-16,-5 0-6 15,-9 0-7-15,-5-3-23 16,-10 0-12-16,-8-1-58 16</inkml:trace>
  <inkml:trace contextRef="#ctx0" brushRef="#br0" timeOffset="60809.0656">21824 5352 1887 0,'0'0'35'0,"0"0"-34"16,0 0 1-16,0 0 7 16,0 0-8-16,0 0 6 15,-1 98-2-15,1-57-3 16,0 0-2-16,0 1 1 15,0-3-1-15,0-3-8 16,1-8-19-16,5-8-40 16,6-7-158-16</inkml:trace>
  <inkml:trace contextRef="#ctx0" brushRef="#br0" timeOffset="61272.2655">22874 5006 1637 0,'0'0'281'0,"0"0"-265"16,0 0-9-16,0 0 8 15,0 0-4-15,0 0-8 16,0 20-3-16,0 10 0 15,0 9 3-15,0 2-1 16,0 5-1-16,0 0 0 16,0-3 0-16,0-1-1 15,0-5 0-15,0-2 0 16,0-6 0-16,0-5-2 16,0-6-2-16,0-4-3 0,0-8-9 15,0-4-15-15,3-2-19 16,2-3-5-16,-2-16-724 15</inkml:trace>
  <inkml:trace contextRef="#ctx0" brushRef="#br0" timeOffset="61738.7755">22870 4976 621 0,'0'0'1211'0,"0"0"-1191"16,0 0 2-16,0 0 4 16,0 0-12-16,81-78-7 0,-52 75-5 15,4 2 1-15,2 1-2 16,-7 0-1-16,-3 10 0 16,-9 11 0-16,-8 1-1 15,-7 5-2-15,-1 2-2 16,-6 0-7-16,-16-2 5 15,-3-4-5-15,-5-1 2 16,2-7-2-16,3 0 0 16,3-8 3-16,8-2 7 15,8-2 2-15,4-3 1 16,2 1 8-16,0-1 9 16,0 0 0-16,0 0-4 0,0 0-10 15,6 3-4-15,10 2-1 16,2 4 1-16,3 3 1 15,-2 5-1-15,0 3 1 16,-2 4 1-16,0 0 0 16,-1 3-2-16,-2-1 2 15,0-2-1-15,-1-4-1 16,3-3-1-16,0-5-22 16,4-5-24-16,0-7-153 15</inkml:trace>
  <inkml:trace contextRef="#ctx0" brushRef="#br0" timeOffset="62052.5831">23495 5204 1905 0,'0'0'33'0,"0"0"-33"16,0 0 1-16,0 0-1 16,0 0 0-16,0 0 3 15,-2 93-1-15,2-61-1 16,0 2-1-16,0-2 0 0,0-1 0 16,0 1 0-16,0-6 0 15,0-2-2-15,0-4-1 16,0-6-2-16,0-6-13 15,0-4-8-15,4-4-32 16,0 0-33-16,1 0-398 16</inkml:trace>
  <inkml:trace contextRef="#ctx0" brushRef="#br0" timeOffset="62308.4377">23517 5208 1835 0,'0'0'36'0,"0"0"-22"16,0 0 4-16,0 0 0 15,0 0-13-15,0 0-4 16,108-31 0-16,-72 31-1 15,-5 0-1-15,-3 2-12 16,-5 7-40-16,-9 2-29 16,-8-2-1069-16</inkml:trace>
  <inkml:trace contextRef="#ctx0" brushRef="#br0" timeOffset="62457.7415">23570 5353 1836 0,'0'0'24'0,"0"0"-5"16,0 0-13-16,83-12-6 15,-38 2-11-15,3-3-154 16</inkml:trace>
  <inkml:trace contextRef="#ctx0" brushRef="#br0" timeOffset="63221.763">22885 5912 1873 0,'0'0'16'16,"0"0"-10"-16,0 0 10 16,0 0-6-16,0 0-4 15,95-9-5-15,-10 9-1 0,15-3 1 16,8 3-1-16,-1-2-1 16,-3 2 1-1,-8 0 0-15,-7 0 0 16,-11-4 0-16,-17 1 0 0,-18-5 0 15,-17 0 1-15,-16 4 3 16,-7-1 6-16,-3 0 1 16,0 3-5-16,0-1-6 15,0 3-2-15,0 0-13 16,0 0-62-16,0 0-285 16</inkml:trace>
  <inkml:trace contextRef="#ctx0" brushRef="#br0" timeOffset="63928.088">23353 6313 1828 0,'0'0'47'16,"0"0"-18"-16,0 0 3 15,0 0-10-15,0 0-8 16,0 0-6-16,-4-3-5 15,4 3-2-15,0 0-1 16,0 11-3-16,0 11 2 16,0 7 1-16,0 8 0 15,0 1 1-15,0 3 0 16,0-1-1-16,0-1 0 16,1-2 1-16,-1-3-2 15,0-4 1-15,0-5-1 0,0-7-1 16,0-6-5-1,0-6-5-15,0-3-7 0,0-2-9 16,0-1-36-16,0-1-17 16</inkml:trace>
  <inkml:trace contextRef="#ctx0" brushRef="#br0" timeOffset="64557.6688">23415 6283 1808 0,'0'0'36'0,"0"0"-10"16,0 0-1-16,0 0-7 0,0 0-11 16,0 0-4-16,72-48-2 15,-40 48 0-15,2 0-1 16,-3 5 0-16,-2 7 0 15,-7 2 0-15,-8 3-3 16,-7 2-9-16,-7 0-5 16,0 3 5-16,-19-2 5 15,-10-1 1-15,-5-1-5 16,-5-1 5-16,4-4 0 16,2-3 2-16,6-5 4 15,10 0 0-15,6-2 1 16,6-3 7-16,5 0 8 15,0 0-8-15,0 0-1 16,0 0 5-16,8 3-8 16,6 0-4-16,1 2 0 0,2 3 1 15,-2 4 4-15,1 0-3 16,-1 3 5-16,3 3-2 16,-3 2-3-16,1 1 1 15,-2-1-2-15,0 1 1 16,-1-3-1-16,0-4-1 15,-3-3 0-15,-1-3-4 16,3-5-18-16,-1-3-41 16,3 0-183-16</inkml:trace>
  <inkml:trace contextRef="#ctx0" brushRef="#br0" timeOffset="64785.7346">23939 6467 1918 0,'0'0'26'15,"0"0"-26"-15,0 0 1 16,0 0-1-16,0 0 8 16,8 75-3-16,-1-44-3 15,1 0-1-15,1 0-1 16,-5-1 0-16,2-7-13 15,-1-7-19-15,1-10-59 16</inkml:trace>
  <inkml:trace contextRef="#ctx0" brushRef="#br0" timeOffset="65986.1805">24165 4480 1209 0,'0'0'565'15,"0"0"-537"-15,0 0-12 16,0 0-7-16,0 0-1 16,0 0-5-16,89-46-1 15,-41 40 2-15,4 3 1 16,6 2 0-16,4 1 1 15,-4 0-1-15,-9 0-1 0,-10 5 3 16,-14 2 0-16,-7 0-4 16,-6 1-1-16,-5 2 2 15,-1-3 7-15,-1 6-7 16,-5 3 1-16,0 7 1 16,0 5 0-16,0 10 4 15,0 7-6-15,0 7-1 16,0 4-1-16,-2 5 2 15,-1 6-2-15,2 8-1 16,1 3-1-16,0 3 1 16,0 2-1-16,0 0 0 15,0 3 1-15,0 2-1 16,0 1 0-16,0 1 1 16,0-3-1-16,-3 2 1 0,-3-7-1 15,1-1 2-15,2-4 1 16,0-4-2-16,2-1-1 15,1-4 1-15,0-4-1 16,0-5 0-16,0-3 1 16,0-5 0-16,0-1-1 15,0-5 0-15,0-1 1 16,0-2-2-16,0-6 2 16,0-2-1-16,0-7 0 15,0-1 0-15,0-4 0 16,0 1 0-16,0-1 0 15,0 1 0-15,0-1 1 16,0 0-1-16,-3-3 0 16,-1 2 0-16,-1-1 1 0,-4-1 0 15,-7-1-1-15,-13 2 0 16,-16 0-1-16,-20-7-19 16,-17-10-93-16</inkml:trace>
  <inkml:trace contextRef="#ctx0" brushRef="#br0" timeOffset="67460.8424">17816 9036 1811 0,'0'0'58'0,"0"0"-36"15,0 0 8-15,0 0-8 0,0 0-13 16,0 0-6-16,0 0-1 15,42-24-2-15,-7 20 0 16,5 2 1-16,2-1-2 16,1 0 0-16,-3 3-14 15,-2 0-31-15,-7 0-44 16</inkml:trace>
  <inkml:trace contextRef="#ctx0" brushRef="#br0" timeOffset="67634.2731">17867 9271 1813 0,'0'0'32'0,"0"0"-32"16,93-10 1-16,-39-2-1 15,5 3-6-15,4-1-148 16</inkml:trace>
  <inkml:trace contextRef="#ctx0" brushRef="#br0" timeOffset="73732.6034">19171 9043 1798 0,'0'0'34'0,"0"0"-11"15,0 0 17-15,0 0-12 16,0 0-12-16,0 0-3 16,0 0-4-16,0 0 2 15,-7-12-1-15,7 12-1 16,0 0-1-16,0 0-2 0,0 0 0 16,0 0-3-1,0 0-2-15,0 0-1 0,0 0-1 16,0 11-2-16,4 12 3 15,12 8 1-15,4 4-1 16,1 6 0-16,4 5 0 16,2-1-3-16,0-1 1 15,-2-8-5-15,-1-7 1 16,-5-7 1-16,-1-10 3 16,-7-4 1-16,-2-8 1 15,-1 0 0-15,1-12 2 16,4-18 0-16,0-8-1 15,-4-6 1-15,-2-2 0 16,0 3 1-16,-4 8 1 0,-1 12 0 16,-2 8-3-16,0 5 0 15,0 7-1 1,0 3-3-16,0 0-18 0,2 13-26 16,2 6-55-16</inkml:trace>
  <inkml:trace contextRef="#ctx0" brushRef="#br0" timeOffset="74133.3934">19720 9343 1839 0,'0'0'65'16,"0"0"-51"-16,0 0 4 16,0 0 0-16,0 0-11 15,0 0-6-15,-3 10 0 16,3 12-1-16,0 3 2 0,0 6-1 15,0-1 0 1,1 1-1-16,2 0 0 0,0 0 1 16,-1-1-1-16,-1-4 0 15,1-2-2-15,-1-7-2 16,1-3-2-16,1-6-8 16,-2-4-7-16,5-4-24 15,3 0-12-15,-3-4-95 16</inkml:trace>
  <inkml:trace contextRef="#ctx0" brushRef="#br0" timeOffset="74956.5615">19711 9333 1710 0,'0'0'129'15,"0"0"-113"-15,0 0 5 16,0 0-2-16,0 0-6 16,0 0-9-16,49-31 0 15,-27 31-1-15,0 0-1 16,-2 5-2-16,1 4 1 16,-7 5-1-16,-3 3 0 0,-6 1 0 15,-5 3-7-15,0 4-6 16,-10-5 3-16,-9 4 2 15,-3-5 4-15,0-2 0 16,5-5 3-16,4-6 1 16,9-3 0-16,2 0 0 15,2-3 2-15,0 0 0 16,0 3 2-16,0-3 4 16,0 0-4-16,9 0-3 15,3 4 1-15,0-1 1 16,3 3 0-16,0-2 1 15,4 5 5-15,-1 0-5 16,1 2-2-16,1 1-2 0,-4 0 0 16,-1 2 0-16,-6 2 0 15,-6 0 0-15,-1-1-2 16,-2 1 0-16,0-1 2 16,-10-2 0-16,-9-4 1 15,0 1 0-15,-8-3 0 16,-2 0-1-16,0-7 1 15,-1 0-1-15,5 0 0 16,5 0 0-16,10 0 0 16,5 0-4-16,5 0-22 15,0-2-26-15,2-8-227 16</inkml:trace>
  <inkml:trace contextRef="#ctx0" brushRef="#br0" timeOffset="76307.742">20342 9034 1804 0,'0'0'32'15,"0"0"5"-15,0 0 3 16,0 0-14-16,0 0-9 0,0 0-8 16,0 0-3-16,-2-6-2 15,2 10-3-15,0 15 0 16,0 10-1-16,0 8 3 15,0 6-1-15,0 3-1 16,0 3 1-16,5-1-1 16,-2-2-1-16,-2-5 0 15,1-5 0-15,-2-6 1 16,0-5-1-16,0-5 0 16,1-6-1-16,-1-4 0 15,0-6-1-15,0-2-1 16,0-2-4-16,0 0-1 15,3 0 0-15,0-2-7 0,-1-9-37 16,-2-4-23-16,0-4-260 16</inkml:trace>
  <inkml:trace contextRef="#ctx0" brushRef="#br0" timeOffset="76808.0382">20343 9014 1822 0,'0'0'59'16,"0"0"-42"-16,0 0-1 0,0 0 5 16,82-42-15-16,-46 40-3 15,3 2-2-15,1 0-1 16,-4 8 1-16,-5 7-1 15,-6 2 0-15,-11 1-3 16,-11 3-3-16,-3 3-5 16,-10 2-3-16,-20-1 7 15,-5 0 4-15,-2 0 2 16,-3-5 1-16,4-1 0 16,6-2 0-16,7-6 1 15,9-3 2-15,6-5 3 16,7 0-4-16,1 0-1 15,0 3 0-15,0 3 0 0,10 1 3 16,4 3 1 0,4 1-1-16,1 2-2 0,1 1-1 15,2 1 1-15,-1 3-2 16,0 0 1-16,-2 1 0 16,-4-2-1-16,-2-1 0 15,-4-4 0-15,2-2 0 16,-5-2-1-16,-2-6 1 15,-1-1 0-15,-1-1-1 16,2-3-13-16,2 0-37 16,3 0-56-16</inkml:trace>
  <inkml:trace contextRef="#ctx0" brushRef="#br0" timeOffset="77459.3682">20898 9657 1574 0,'0'0'137'0,"0"0"-86"16,0 0-8-16,0 0-14 15,0 0-6-15,0 0-12 16,-6 33-2-16,5-33 10 16,-4 0 5-16,1-8-9 15,1-13-15-15,1-8 0 16,2-10 1-16,0-4-1 16,0-1 0-16,6 3 0 0,5 9 1 15,-1 7-1-15,-2 3 2 16,-1 5 1-16,1 4 4 15,2 4-3-15,0 1-1 16,3 2 0-16,3 3-1 16,1 3-1-16,0 0 1 15,4 1-2-15,-3 12 1 16,1 6-1-16,-3 0 0 16,-2 4 0-16,-3 3 0 15,-1-2 1-15,-4 2 0 16,-3-1-1-16,0 2 0 15,-2-3 0-15,1-3-2 16,1-2 0-16,-3-4-4 16,1-3-1-16,1-2-8 0,-2-4-11 15,0-2-28-15,0 0-38 16</inkml:trace>
  <inkml:trace contextRef="#ctx0" brushRef="#br0" timeOffset="77640.5457">20927 9565 1933 0,'0'0'5'0,"0"0"-5"15,0 0 0-15,132-40-12 16,-60 26-243-16</inkml:trace>
  <inkml:trace contextRef="#ctx0" brushRef="#br0" timeOffset="78466.9511">19252 10130 1795 0,'0'0'46'16,"0"0"-31"-16,0 0-4 15,0 0 8-15,0 0 0 16,152-21-8-16,-32 15-2 16,30-2-5-16,24 0-2 15,16 2-1-15,12 1-1 16,4 4 1-16,-9 0 0 16,-18 1-1-16,-22-2 0 15,-30-2 0-15,-33 1 0 16,-33-2 0-16,-26 2 5 15,-23 0 5-15,-10 0 2 16,-2 2 0-16,0 1-6 0,-6 0-6 16,-13 0-2-16,-7 4-6 15,-7 9-13-15,-2 1-44 16,-4 0-307-16</inkml:trace>
  <inkml:trace contextRef="#ctx0" brushRef="#br0" timeOffset="78842.9819">19745 10467 1920 0,'0'0'26'16,"0"0"-24"-16,0 0 2 16,0 0 5-16,0 0 0 15,-13 91-5-15,13-47 1 16,0 5-3-16,0 1-1 15,0 0-1-15,0-5 0 0,0-8 0 16,1-7-2-16,-1-10-7 16,0-9-4-16,0-6-5 15,0-5-24-15,0-2-16 16,-6-20-114-16</inkml:trace>
  <inkml:trace contextRef="#ctx0" brushRef="#br0" timeOffset="79218.107">19699 10459 1807 0,'0'0'37'0,"0"0"-12"15,0 0 11-15,88-70-10 0,-58 62-14 16,4 8-5 0,-1 0-5-16,-2 5-1 0,-6 12-1 15,-9 8 0-15,-6 0 0 16,-10 3-2-16,0 1-1 15,-12-3-2-15,-15-1 1 16,-4-6 0-16,-5-2 2 16,2-4 1-16,4-5 1 15,8-3 0-15,10-4 1 16,5-1 2-16,7 0 1 16,0 0-2-16,0 2-1 15,0 3 1-15,10 3-1 0,9 5 3 16,2 3-3-16,4 2 0 15,1 3 0 1,-1 2-1-16,-1 4 0 0,-5-1 0 16,2 1-5-16,0-1-12 15,-2-4-19-15,2-3-36 16,1-5-1010-16</inkml:trace>
  <inkml:trace contextRef="#ctx0" brushRef="#br0" timeOffset="79688.6782">20157 11085 1757 0,'0'0'67'15,"0"0"-65"-15,0 0 14 16,0 0 15-16,0 0-14 16,0 0-9-16,0 18-1 15,0-18 10-15,0 0 1 16,-2-16-2-16,-2-10-14 16,-1-7 0-16,5-6 1 15,0-4-1-15,0 2 0 16,5 5 5-16,7 9 4 0,1 4-1 15,-1 6-2-15,0 5-2 16,4 4-2-16,2 6-3 16,3 2-1-16,5 0 0 15,-1 14 0-15,2 8 0 16,-5 1 0-16,-4 3-2 16,-3 2 1-16,-5 2-2 15,-2 0-1-15,-5 1 0 16,-1-3-4-16,-2-3 1 15,0-3-3-15,0-8-4 16,0-3-6-16,0-5-26 16,-2-6-31-16,-7 0-605 15</inkml:trace>
  <inkml:trace contextRef="#ctx0" brushRef="#br0" timeOffset="79865.9907">20179 10968 1925 0,'0'0'21'0,"0"0"-18"15,0 0-2-15,0 0 1 16,106-35-2-16,-60 33-5 16,-4 1-36-16,-3-3-137 15</inkml:trace>
  <inkml:trace contextRef="#ctx0" brushRef="#br0" timeOffset="80132.6291">20510 10628 1858 0,'0'0'77'0,"0"0"-68"16,0 0 3-16,0 0-5 0,0 0-3 15,84-24-4-15,-42 24 0 16,-2 0 0-16,0 3 0 16,-4 4-9-16,-5 0-12 15,-7-2-17-15,-6-5-51 16</inkml:trace>
  <inkml:trace contextRef="#ctx0" brushRef="#br0" timeOffset="80373.7077">20698 10449 1895 0,'0'0'37'0,"0"0"-24"0,0 0 4 15,0 0-4-15,0 0-12 16,0 0-1-16,-6 80 2 16,6-39-1-16,0 4-1 15,6 0 0-15,2-2-3 16,-2-3-12-16,1-5-5 16,0-10-29-16,3-6-28 15,3-14-1352-15</inkml:trace>
  <inkml:trace contextRef="#ctx0" brushRef="#br0" timeOffset="80665.8431">21126 10529 1825 0,'0'0'129'0,"0"0"-124"16,0 0-3-16,0 0 3 16,0 0 6-16,0 0-6 15,5 97-4-15,-4-59 0 16,-1-1-1-16,0 0 1 16,0-2-1-16,0-5-1 15,0-3-1-15,0-6-4 0,0-5-7 16,0-8-8-1,0-5-24-15,0-3-32 0,0 0-141 16</inkml:trace>
  <inkml:trace contextRef="#ctx0" brushRef="#br0" timeOffset="81075.8471">21119 10543 1580 0,'0'0'300'15,"0"0"-260"-15,0 0-22 16,0 0-1-16,72-76-8 16,-44 68-5-16,2 4-2 0,1 4-1 15,-3 0-1 1,-1 4 0-16,-5 7 0 0,-5 3 0 16,-4 0 0-16,-7 0 0 15,-6 2-1-15,0-1-2 16,-1 1 1-16,-19 1-1 15,-5-1 1-15,-6-4 2 16,-2 1-1-16,0-4 1 16,6 0 0-16,7-4-1 15,9 0 1-15,5-1 0 16,4-2 0-16,2 2-1 16,0 1 1-16,0 3-2 15,0 3 1-15,13 3 1 0,1 1 0 16,4 4 0-16,2 0 0 15,-1-1 0-15,-1 0 0 16,1-1-2-16,-2-2-9 16,1-3-5-16,-1-5-31 15,-2-6-48-15</inkml:trace>
  <inkml:trace contextRef="#ctx0" brushRef="#br0" timeOffset="81338.6601">21628 10732 1865 0,'0'0'71'16,"0"0"-69"-16,0 0 6 16,0 0-2-16,0 0 2 15,0 0-2-15,13 90-4 16,-12-61-1-16,-1 0-1 15,0-1 1-15,0-3-1 16,0-3 0-16,0-5-1 16,0 0-2-16,0-8-4 15,0-4-13-15,0-2-31 16,0-3-32-16</inkml:trace>
  <inkml:trace contextRef="#ctx0" brushRef="#br0" timeOffset="81880.5836">21668 10690 1878 0,'0'0'38'0,"0"0"-20"16,0 0 4-16,0 0-11 15,0 0-7-15,0 0-1 16,97-39-1-16,-78 39 0 16,-2 0-2-16,-4 0 0 0,-3 6-1 15,-5 5 1-15,-5 3-4 16,0 2-4-16,-2 1-3 16,-13 3 3-16,-7-3-2 15,1 0-2-15,6-3-9 16,4-3 11-16,6-2 6 15,5-2-4-15,0-3-1 16,0 1 2-16,0 0 4 16,8 3 2-16,5-4 1 15,-3 2 1-15,-1-2 3 16,3-1 7-16,-3-1-3 16,2 2 11-16,0-1-4 15,0 2-5-15,-1 0-2 16,-2 2-5-16,-2 0-3 0,0 2 0 15,-3-1 0-15,-2 3 0 16,-1 1-2-16,0 2-4 16,-9 0 4-16,-10 1 0 15,-7-2 1-15,-2 1 0 16,0-5 1-16,2-1-4 16,7-3 0-16,7-2-6 15,3-3-24-15,5 0-41 16</inkml:trace>
  <inkml:trace contextRef="#ctx0" brushRef="#br0" timeOffset="83063.7098">19359 8560 1836 0,'0'0'20'16,"0"0"0"-16,0 0-1 0,0 0 1 15,0 0-7-15,0 0-8 16,-33-23-4-16,21 17 0 16,-3 1 0-16,-4 0 0 15,-5 1-1-15,-3 1 0 16,0 3-1-16,-8 0 1 16,-3 0 0-16,1 0 0 15,-1 0 0-15,4 4-1 16,0 2 1-16,4 1 0 15,5 0 1-15,1 2-1 16,3 1 0-16,4 4 0 0,3 1-1 16,0 3 1-1,1 5 1-15,1 6-1 0,-1 5 1 16,2 6 0 0,0 7 3-16,3 2-1 0,-1 6 2 15,1 1-2-15,1 4 1 16,-2 2-1-16,6 7 2 15,0 4-2-15,3 4 1 16,0-2-1-16,0 0 1 16,0 0-3-16,0-2 1 15,0 0 0-15,0-3-1 16,0-3 0-16,0-4 0 16,0-5 1-16,-2-3-1 15,2-1-1-15,0-3 1 0,0-3-1 16,0-1 0-1,0 1 0-15,0-1 0 0,0 1 1 16,0 0-1-16,5-1 0 16,-2-7 0-16,4-2 0 15,-4-2 1-15,2-4 0 16,-2 0-1-16,-2 0 0 16,1 3 0-16,-1 4 0 15,-1 1 0-15,3-2 0 16,2-3 0-16,5-5 1 15,7-4-1-15,8-2 0 16,14-8 0-16,20-7-13 16,23-9-35-16,21-11-808 0</inkml:trace>
  <inkml:trace contextRef="#ctx0" brushRef="#br0" timeOffset="84130.3176">22118 8735 1791 0,'0'0'25'0,"0"0"-2"16,0 0 3-16,0 0-1 16,0 0-2-16,0 0-8 15,0 0-11-15,-13-40-2 16,38 38-2-16,8 2 0 16,12-3-1-16,4 3 0 15,3 0 1-15,-1 0 0 16,-9 0 0-16,-11 3 0 15,-9 7-1-15,-8 2 0 16,-3 0 1-16,-3 5 0 0,-2 4 1 16,0 5 5-16,0 8 1 15,0 5 0-15,-3 7 0 16,1 5 2-16,2 9-4 16,1 8-1-1,3 5 0-15,-1 2-2 0,1-1 0 16,4-4-2-16,-2 1 1 15,0-5-1-15,1 3 0 16,-2-3 1-16,0-1-1 16,1-1 0-16,-1-2 1 15,-1 0-1-15,-1-1 0 16,-1-2 0-16,-2-1 0 16,-1-3 1-16,-3-1-2 15,-2 2 2-15,0-4-1 16,0-1 1-16,0-3 1 0,0-4 0 15,0-5-2-15,0 0 1 16,0-2 0-16,0 1-1 16,0 2 0-16,0-3 1 15,-10 0-1-15,-5-2 0 16,-5-8 0-16,2-6 0 16,-1-5 0-16,-2-9-9 15,2-7-20-15,-2-10-102 16</inkml:trace>
  <inkml:trace contextRef="#ctx0" brushRef="#br0" timeOffset="85335.3649">23959 8582 1792 0,'0'0'32'0,"0"0"-14"15,0 0 7-15,0 0 4 16,0 0-8-16,0 0-12 16,0 0-2-16,-55-79-3 15,37 71-2-15,-8 0 1 16,-3 2-2-16,-6 2 0 16,-4 0-1-16,-2 3 0 15,0 1-1-15,4 0 2 16,6 0-1-16,2 7 0 15,9 0 1-15,2 4-1 0,6-2 1 16,3 3-1 0,3 6 0-16,-1 2 2 0,4 1-1 15,-2 6 2 1,4 4-2-16,-3 0 4 0,3 6-2 16,-2 3 0-16,1 5 1 15,1 5 0-15,-1 3 1 16,1 3-2-16,1 3-1 15,0 3 2-15,0 5-3 16,0 4 0-16,0 1 2 16,4-3-3-16,-1-2 0 15,0 3 1-15,1-3 0 16,-3-1-1-16,-1-3 1 16,3-3-1-16,-1-6 0 15,-1-1 0-15,2 0 0 0,0-2 0 16,1 1 0-16,1-4 1 15,-2 0-2-15,0-3 2 16,0-3-1-16,0 3 0 16,-3-1 0-16,0 6 1 15,0 1-1-15,0-2 0 16,1-2 0-16,2-5 0 16,0-3 0-16,6-3 0 15,-1-6 0-15,4-1 0 16,1-3 0-16,2-2 0 15,4-2 0-15,7-2 1 16,2-2-1-16,8-3 1 0,4-6 0 16,9-5-1-16,11-4-12 15,7 0-17-15,6-13-103 16</inkml:trace>
  <inkml:trace contextRef="#ctx0" brushRef="#br0" timeOffset="85987.6419">24143 9240 1845 0,'0'0'57'15,"0"0"-45"-15,0 0 13 16,0 0-3-16,0 0-11 16,0 0-3-16,-14 43 3 15,11-12-3-15,1 5-3 0,1 2 1 16,1 2-3-1,0 1 0-15,0-2-2 0,0-3-1 16,0-2 0-16,0-8 0 16,1-6 0-16,4-7-2 15,-4-6-5-15,2 0-10 16,2-5-4-16,4-2-4 16,4 0-18-16,1-5-362 15</inkml:trace>
  <inkml:trace contextRef="#ctx0" brushRef="#br0" timeOffset="86276.8664">24633 9431 1950 0,'0'0'7'0,"0"0"0"16,0 0 6-16,0 0-4 15,0 0-7-15,0 0-2 16,103-17 0-16,-66 17 0 16,-2 5 0-16,-2 1 0 15,-5 0-4-15,-3-4-10 16,-4 1-10-16,-6-3-24 0,-3 0-42 15</inkml:trace>
  <inkml:trace contextRef="#ctx0" brushRef="#br0" timeOffset="86507.7641">24842 9213 1745 0,'0'0'180'0,"0"0"-174"16,0 0-5 0,0 0 4-16,-20 81 7 0,20-39-7 15,0 3-3 1,0-3-1-16,5 0-1 0,6-1 0 16,0-3-1-16,4-8-15 15,3-9-43-15,0-11-269 16</inkml:trace>
  <inkml:trace contextRef="#ctx0" brushRef="#br0" timeOffset="86904.1041">25641 8852 1930 0,'0'0'21'16,"0"0"3"-16,0 0 2 15,0 0-9-15,0 0-12 16,0 0-5-16,-14 25-1 0,12 12 1 16,-1 6 3-16,3 6-3 15,0 1 1-15,0 1-1 16,0-1 0-16,0-4 0 16,0-5-7-1,0-9-7-15,0-6-4 0,0-9-3 16,2-7-4-16,2-10-47 15,-1 0-128-15</inkml:trace>
  <inkml:trace contextRef="#ctx0" brushRef="#br0" timeOffset="87337.8398">25621 8844 1629 0,'0'0'272'0,"0"0"-239"15,0 0-16-15,0 0-5 16,35-76-4-16,-8 76-5 16,8 0-1-16,2 2-2 15,1 15 0-15,0 4 0 16,-7 2-1-16,-3 3 1 16,-7 1 0-16,-10-1-3 15,-8-1-3-15,-3-3-3 16,-8-3-2-16,-17-2 3 15,-8-6 4-15,-4-4 2 16,0-3 1-16,5-4-2 16,8 0 3-16,8 0 0 0,7 0 0 15,6 0 2-15,3 0 3 16,0 0 0-16,0 0-4 16,3 0-1-16,14 10 0 15,3 5 0-15,6 5 0 16,-3 5 0-16,-1 0 0 15,0 5 0-15,-1-1 0 16,-3 0 0-16,-2-4 0 16,-1-4 0-16,1-2-9 15,2-9-10-15,5-5-56 16,5-5-1413-16</inkml:trace>
  <inkml:trace contextRef="#ctx0" brushRef="#br0" timeOffset="87608.9595">26190 9069 1944 0,'0'0'22'16,"0"0"-9"-16,0 0 1 15,0 0-11-15,0 0-2 16,0 0 0-16,17 96-1 15,-10-54 0-15,-4 2 1 16,0-5-1-16,-3-3 0 0,0-4-1 16,0-7-1-16,0-5-4 15,0-7 0-15,0-6-12 16,2-5-7-16,1-2-29 16,1-2-51-16</inkml:trace>
  <inkml:trace contextRef="#ctx0" brushRef="#br0" timeOffset="87830.4564">26256 9073 1758 0,'0'0'170'0,"0"0"-152"16,0 0-10-16,0 0 2 0,0 0-7 15,106-58-3-15,-69 58 0 16,-3 0-1-16,-4 0-7 16,-6 13-15-16,-9-1-50 15,-9 4-147-15</inkml:trace>
  <inkml:trace contextRef="#ctx0" brushRef="#br0" timeOffset="87979.5399">26271 9255 1926 0,'0'0'17'15,"0"0"-17"-15,0 0 1 0,109-17-1 16,-62 17-5-16,1 0-85 16</inkml:trace>
  <inkml:trace contextRef="#ctx0" brushRef="#br0" timeOffset="88413.9118">25767 9740 1915 0,'0'0'17'0,"0"0"-15"16,0 0-1-16,114-4 10 0,-64 4-6 16,11 0-2-16,9 2 0 15,8 6-3-15,2 1 3 16,-1-4-3-16,-9 0 1 16,-12-4 0-16,-16-1-1 15,-17 0 0-15,-12 0-1 16,-10 0-1-16,-3 0-6 15,-6 3-25-15,-18 4-64 16</inkml:trace>
  <inkml:trace contextRef="#ctx0" brushRef="#br0" timeOffset="88703.2361">26047 10014 1858 0,'0'0'90'15,"0"0"-90"-15,0 0 0 16,0 0 12-16,0 0 5 16,-14 104-11-16,13-66-1 15,-5 5-1-15,0 6-2 16,-3 2-1-16,0 0 0 15,-1-3 0-15,2-9-1 0,2-9-2 16,3-8-7 0,3-11-7-16,0-8-5 0,0-3-23 15,8-6-29 1</inkml:trace>
  <inkml:trace contextRef="#ctx0" brushRef="#br0" timeOffset="89094.3807">25972 10017 1894 0,'0'0'21'16,"0"0"-17"-16,0 0 18 16,102-27-7-16,-56 27-10 15,0 0-1-15,-2 11-4 0,-7 7 0 16,-7 1 0-16,-12 3 0 15,-8 0 0-15,-10 2-6 16,0-3-3-16,-25 1-3 16,-10-2 6-16,-6-1-2 15,-3-4 3-15,1-2-2 16,12 0 6-16,8-5 1 16,10-4 2-16,9-1 2 15,4-1-1-15,0 0 3 16,1 1 1-16,20 4 4 15,4 3-3-15,5 2-6 16,-3 2-2-16,0 3 0 0,0 7 0 16,-3-4 0-1,-2 1-2-15,-4-4-12 0,-2-7-34 16,-1-5-56-16</inkml:trace>
  <inkml:trace contextRef="#ctx0" brushRef="#br0" timeOffset="89280.2574">26508 10244 1956 0,'0'0'7'0,"0"0"-7"16,0 0 0-16,0 0 8 15,0 102-4-15,0-62-4 16,0 2 0-16,0-6-14 0,0-13-39 15,3-10-213-15</inkml:trace>
  <inkml:trace contextRef="#ctx0" brushRef="#br0" timeOffset="90279.3715">26642 8462 1810 0,'0'0'32'15,"0"0"-20"-15,0 0-11 16,0 0 6-16,112-23 3 15,-64 23-3-15,7 0-4 16,3 6 5-16,2 10 2 0,-2 2-2 16,-10 2 0-1,-11-2-1-15,-10 2-3 0,-9-1 1 16,-8 1 2-16,-2 5-3 16,-3 4 4-16,-1 9-3 15,-1 7-1-15,-2 7-1 16,1 8 2-16,-1 5-3 15,2 4 0-15,0 8-1 16,3 4 0-16,0 3 0 16,-2 1 0-16,-1-2-1 15,-1-4 0-15,-2-2 0 16,0-4 0-16,0-3 1 16,-5-3-1-16,-6-5 0 15,-1-4 1-15,-3-2-1 0,0-2 1 16,0-2-1-16,1-4 1 15,4-4 0-15,0-7 0 16,2-2-1-16,2-4 1 16,2 0-1-16,0 0 3 15,3 2-2-15,-2-1-1 16,3 1 0-16,0 3 3 16,0 0-3-16,0-4 1 15,3 4 0-15,0 1-1 16,-3-1 0-16,0 0 0 15,0-2 1-15,0-2-1 16,0-1 0-16,-7-3 0 16,-1 0 0-16,1 0 0 15,-4 2 0-15,-2-2 0 0,-2 1 0 16,-3 2 0-16,-3-3 1 16,-3-1-1-1,-7-3 1-15,-6-1-1 0,-10-3-2 16,-11-6-4-16,-13-9-21 15,-14-5-103-15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4:46:00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4449 8053 1805 0,'0'0'49'0,"0"0"-19"16,0 0 2-16,0 0-11 0,0 0-9 15,0 0-2-15,0 0-4 16,0 0-1-16,-10-18-2 15,10 15 0-15,0 3-2 16,11 0-1-16,12 0 3 16,14-3-2-16,2 0-1 15,1 2-2-15,-2-1-7 16,2 2-10-16,-6 0-19 16,-1 0-56-16,-6 0-731 15</inkml:trace>
  <inkml:trace contextRef="#ctx0" brushRef="#br0" timeOffset="183.566">4485 8279 1880 0,'0'0'46'15,"0"0"-40"-15,0 0 4 16,0 0-4-16,0 0-6 15,104-25-2-15,-41 18-46 16,10 0-290-16</inkml:trace>
  <inkml:trace contextRef="#ctx0" brushRef="#br0" timeOffset="2569.7363">5891 7790 1700 0,'0'0'71'16,"0"0"-54"-16,0 0 11 15,0 0 0-15,0 0-3 16,0 0-6-16,0 0-3 16,0-5-6-16,-4 2-2 15,-4 0 0-15,-5 1-3 16,-2-3-5-16,-1 2 2 15,-4 2-1-15,-5-1-1 16,-5 2 1-16,-4 0-1 16,-3 0 1-16,-1 0-1 15,-1 0 0-15,2 0 0 16,4 0 0-16,2 5 0 16,7 1 0-16,3-2 0 15,8 0-1-15,-2 1 1 16,9-2 0-16,1 1 0 0,2 1 0 15,0 3 0-15,-1 1 0 16,0 2 0-16,2 5 0 16,1 2 0-16,1 1 1 15,-2 4 0-15,2 3-1 16,0 3 2-16,-1 4 0 16,1 1-1-16,0 3 2 15,0 5 0-15,0 0-1 16,0 3-2-16,0 1 3 15,0-1 0-15,0 2-3 16,0-1 0-16,7 7 1 0,0 2 0 16,1 4 0-1,-2 2-1-15,0-2 0 0,-3-2 0 16,3-4 0-16,-5-2 0 16,2-2 0-16,0 1 0 15,-3-2 0-15,0-2 1 16,0-3 0-16,0-1-1 15,3-1 0-15,-1 2 1 16,1-3 1-16,0 3-2 16,0-3 0-16,1-2 0 15,-2-1 0-15,2-4 0 16,-1 1 0-16,0-1 0 16,-3-4 0-16,3 0 0 15,0 0 1-15,-3 2-1 0,3 0 0 16,-3 2 1-16,0-2-1 15,0-1 1-15,2-2-1 16,-2 1 2-16,0 0-2 16,0-5 0-16,0 1 1 15,0 0-1-15,0-3 0 16,0-3 0-16,0 1 1 16,0-1-1-16,0 1 0 15,0 0 0-15,1-3 0 16,1 2 0-16,-1 0 0 15,2 1 0-15,-3-3 0 0,3 4 1 16,0-3 0 0,-2-2-1-16,2-1 1 0,-1 0-1 15,-1 2 0-15,4-1 0 16,-5-2 0-16,3-3 0 16,0-1 0-16,3 1 0 15,4-4 1-15,1 2 0 16,8-3-1-16,12-2 1 15,11-4 0-15,15 0-1 16,13-6-3-16,6-22-57 16,-1-7-838-16</inkml:trace>
  <inkml:trace contextRef="#ctx0" brushRef="#br0" timeOffset="16983.477">6050 7998 1498 0,'0'0'227'0,"0"0"-173"16,0 0-22-16,0 0-4 15,0 0-7-15,0 0-1 16,0 0 3-16,0-3-3 15,0 3-7-15,0 0-3 16,0 0-4-16,0 0-2 16,0 0-2-16,0 0-2 0,3 3 0 15,5 10 0-15,1 7 0 16,2 6 1-16,4 7-1 16,-2 5 0-16,3 2 1 15,1 3-1-15,1-5 0 16,1-2 0-16,-1-6 0 15,0-7 1-15,-6-6-1 16,3-6 0-16,-6-4 0 16,-3-2 0-16,-3-5 0 15,3 0 2-15,1 0-1 16,5-20 2-16,0-10-2 16,1-8 0-16,-5-6 0 0,1-3-1 15,-2 1 1 1,-2 5-1-16,-1 10 1 0,-1 6-1 15,-1 6 1-15,-2 7 0 16,1 2 0-16,-1 4 0 16,2 3-1-16,1-3-1 15,-3 5-5-15,3 1-8 16,4 0-33-16,-1 9-114 16</inkml:trace>
  <inkml:trace contextRef="#ctx0" brushRef="#br0" timeOffset="17730.4221">6561 8554 1577 0,'0'0'72'16,"0"0"-5"-16,0 0-11 15,0 0-23-15,0 0-15 16,0 0-2-16,0 52-5 15,0-49 1-15,0-2-5 16,0-1 6-16,0 0 5 16,-1 0 6-16,-2-4-5 0,-5-14-8 15,-1-9-10-15,5-6 0 16,1 0 1-16,3-1-1 16,0 3 0-16,0 4-1 15,3 2 0-15,7 5 0 16,-4 3 0-16,5 1 0 15,-1 4 0-15,-1 0 1 16,0 2 0-16,3 4-1 16,0 1 0-16,-2 2 0 15,5 3-1-15,0 0 1 0,3 3 0 16,-3 11-1 0,4 5 1-16,-4 0 0 15,-3 2 0-15,0 2 0 16,-6-2-1-16,1 4 1 0,-2 1-2 15,-2 1 2-15,0-1-3 16,-3-1-1-16,0-1-3 16,0-6-1-16,0-2-15 15,0-6 1-15,-5-3-19 16,1-5-62-16</inkml:trace>
  <inkml:trace contextRef="#ctx0" brushRef="#br0" timeOffset="17911.5609">6588 8465 1824 0,'0'0'41'0,"0"0"-23"16,0 0-7-16,0 0-4 15,0 0-7-15,91-29-2 16,-44 18-61-16,9 1-1007 15</inkml:trace>
  <inkml:trace contextRef="#ctx0" brushRef="#br0" timeOffset="18346.4552">7143 8015 1806 0,'0'0'100'16,"0"0"-75"-16,0 0-9 16,0 0-2-16,0 0-7 0,0 0-7 15,0 14 0-15,0 15 0 16,0 13 4-16,7-1-3 16,1 6-1-16,-5-2 1 15,-2-4-1-15,-1-4 1 16,0-6-1-16,0-7-1 15,0-4-3-15,0-8-3 16,0-4-2-16,0-4-2 16,0-4-14-16,0 0-5 15,0-8-12-15,0-12-225 0</inkml:trace>
  <inkml:trace contextRef="#ctx0" brushRef="#br0" timeOffset="18790.5372">7113 8042 1706 0,'0'0'78'15,"0"0"-51"-15,0 0-1 16,0 0-2-16,74-77-8 16,-52 69-5-16,1 4-5 15,1 3-2-15,0 1 0 16,-2 0-3-16,-4 2-1 15,-3 11 0-15,-3 6 0 16,-4 3 0-16,-8 2 0 0,0 5 0 16,-5 0 0-16,-17 1 0 15,1-4-1-15,-9-2-3 16,2-7-1-16,1-5 2 16,3-1 3-1,12-7 0-15,6 0 0 0,3-3-1 16,3-1 0-16,0 2 0 15,0 1 0-15,0 1 1 16,4 0 1-16,7 2 2 16,1 1 1-16,4 1 2 15,1 1 1-15,2-1 0 16,2 2-4-16,-4 1-2 16,0 1 0-16,-3 0-1 15,-1 1 0-15,-4 0 0 0,-1-2 0 16,-4 1-13-16,2-4-24 15,-2-2-111-15</inkml:trace>
  <inkml:trace contextRef="#ctx0" brushRef="#br0" timeOffset="19095.8343">7517 8351 1902 0,'0'0'30'0,"0"0"-25"15,0 0 6-15,0 0-6 16,0 0-5-16,0 0 1 16,3 59 0-16,0-30 0 15,-1 2 0-15,-1-2-1 16,-1-2 1-16,0-5-1 15,0-3-2-15,0-5 0 16,0-5-6-16,0-3-5 16,0-3-23-16,0-3-14 15,0 0-20-15,0-5-299 16</inkml:trace>
  <inkml:trace contextRef="#ctx0" brushRef="#br0" timeOffset="19662.4364">7541 8289 1783 0,'0'0'73'0,"0"0"-31"15,0 0-10-15,0 0-14 16,0 0-6-16,0 0-8 15,27-46-2-15,-3 46-2 16,-2 0 1-16,5 0-1 0,-4 3-1 16,-1 8 1-16,-6 1-1 15,-7 4-1-15,-4 0-4 16,-5 0 0-16,0 2-2 16,-3-1 3-16,-17 2-3 15,-2-1 1-15,-2-1 0 16,3-1 3-16,6-5 4 15,3 0 0-15,8-7-1 16,2-3 1-16,2 1 0 16,0-2 0-16,0 0 1 15,0 0 2-15,0 0-1 16,8 0-1-16,5 2 2 0,4 1 1 16,0-1 1-16,3 1-2 15,-2 1-1-15,-2 3-1 16,1 2-1-16,-4 0 1 15,-6 2-1-15,-2 2 0 16,-5 1 0-16,0-2 0 16,0 1 1-16,-8-1-1 15,-11 0-2-15,-6 0 2 16,-5-5-1-16,-6-2-3 16,-6-5-4-16,2 0-5 15,4 0 3-15,15-7 7 16,11-1-10-16,10 3-44 15,0-1-992-15</inkml:trace>
  <inkml:trace contextRef="#ctx0" brushRef="#br0" timeOffset="20457.1498">6106 8947 1786 0,'0'0'22'16,"0"0"-22"-16,0 0 2 16,-95-8 28-16,84 6-3 15,8 1-13-15,3 1-2 16,0-1-8-16,11-1-2 0,26 0-2 16,36-2 1-1,30-5 1-15,37-1 0 0,27 0 0 16,21 1-2-16,12-2 1 15,7-1-1-15,-2 1 0 16,-10-1 0-16,-19 2 0 16,-31 3 0-16,-26 0 0 15,-26 2 1-15,-28 2 2 16,-26 1 9-16,-21 1-2 16,-11 1 0-16,-7 0 3 15,0 0 0-15,0 0-5 16,0 0-1-16,0 0 1 15,-1 0-4-15,-1 0-2 16,2 0-2-16,0 0-1 16,0 0-17-16,-2 0-34 0,-4-14-164 15</inkml:trace>
  <inkml:trace contextRef="#ctx0" brushRef="#br0" timeOffset="22181.4387">6209 9341 1832 0,'0'0'52'16,"0"0"-22"-16,0 0-9 16,0 0-5-16,0 0-4 15,0 0-7-15,0 0-5 16,-7-14-2-16,7 40 1 15,0 11 1-15,0 9 2 16,0 4-2-16,0 4 1 16,1-1 0-16,2-6 0 15,1-2-1-15,-2-7 0 16,-2-8 0-16,0-4 0 16,1-8 0-16,-1-7-2 0,2-4 1 15,-2-4-3-15,0-3-1 16,0 0-2-16,0 0-2 15,0-12-31-15,0-9-62 16,0-4-646-16</inkml:trace>
  <inkml:trace contextRef="#ctx0" brushRef="#br0" timeOffset="22670.5094">6179 9400 1818 0,'0'0'35'0,"0"0"-25"16,0 0 6-16,0 0 6 15,0 0-12-15,0 0-9 16,94-61-1-16,-66 61 0 16,-5 4 0-16,-1 9-1 15,-4 0 1-15,-4 3 0 16,-7 1 0-16,-5 1-2 15,-2 2-4-15,-2 2 3 16,-19 2 1-16,-4-4 1 16,-7-1 1-16,1-4-1 15,0-4 1-15,4-1-1 16,11-4 1-16,7-3 0 0,6 0 0 16,3 0-1-16,0 2-3 15,3 1 1-15,14 2 3 16,5 4 0-16,4-1 1 15,1 2-1-15,-2 0 0 16,1 2 0-16,-5 0 1 16,0 0-1-16,-4 0 0 15,-3 0 0-15,-1-2 0 16,-4-2 5-16,-3-2-4 16,-4-1 0-16,1-3-1 15,0-1 1-15,-2 3 0 16,1-1-1-16,2 1-6 15,2-3-35-15,-1 2-143 16</inkml:trace>
  <inkml:trace contextRef="#ctx0" brushRef="#br0" timeOffset="23247.498">6657 10038 601 0,'0'0'1199'16,"0"0"-1193"-16,0 0-4 16,0 0 5-16,0 0 13 15,0 0-10-15,0 2-4 16,0-2 12-16,0 0 10 16,0 0-1-16,-3-6-7 15,-2-14-14-15,-1-8-6 0,3-7 2 16,3-2-2-1,0-2 0-15,0 5 1 16,0 6-1-16,0 6 0 0,6 5 3 16,0 6-1-16,2 1 3 15,0 3-4-15,1 1 0 16,5 4 0-16,4 2-1 16,1 0 0-16,5 0-1 15,0 14 1-15,0 3 0 16,-2 3-1-16,-2 2 1 15,-3 2-1-15,1 2 1 16,-9-1 0-16,-1 0-3 16,-4 0 1-16,-4-5-3 15,0-4-3-15,0-2-2 16,0-6-5-16,0-2-19 0,0-2-13 16,-3-4-52-1</inkml:trace>
  <inkml:trace contextRef="#ctx0" brushRef="#br0" timeOffset="23429.4602">6721 9951 1519 0,'0'0'344'0,"0"0"-318"15,0 0-11-15,0 0-5 16,0 0-6-16,0 0-4 0,112-51-3 15,-65 44-31 1,0-1-76-16</inkml:trace>
  <inkml:trace contextRef="#ctx0" brushRef="#br0" timeOffset="23704.4006">7025 9550 1898 0,'0'0'28'0,"0"0"-20"15,0 0 0 1,0 0-3-16,0 0-4 0,100-28-1 15,-54 24 0-15,5 4 0 16,-5-3-3-16,-3 3-12 16,-5 0-41-16,-13-6-108 15</inkml:trace>
  <inkml:trace contextRef="#ctx0" brushRef="#br0" timeOffset="23948.3177">7189 9365 1769 0,'0'0'101'0,"0"0"-92"16,0 0-9-16,0 0 3 16,0 0 15-16,0 0-3 15,-8 85-7-15,11-46-6 16,5 3-1-16,-2-5 0 15,7 0-1-15,-4-6-2 16,2-6-26-16,2-7-24 16,1-8-55-16</inkml:trace>
  <inkml:trace contextRef="#ctx0" brushRef="#br0" timeOffset="24222.9531">7511 9422 1876 0,'0'0'48'16,"0"0"-48"-16,0 0-1 16,0 0 1-16,0 0 8 15,24 84 0-15,-14-50-5 16,-4 4-2-16,-1-2 0 15,-2 1-1-15,0-3 1 16,-3-7-3-16,0-4 2 16,0-6-13-16,0-7-19 0,0-6-7 15,0-4-26-15,0 0-500 16</inkml:trace>
  <inkml:trace contextRef="#ctx0" brushRef="#br0" timeOffset="24655.4907">7504 9399 628 0,'0'0'1215'0,"0"0"-1198"16,0 0-7-16,0 0 12 0,82-66-7 15,-46 63-10-15,1 3-4 16,3 0-1-16,-4 4 1 15,-6 11-1-15,-7 1-1 16,-7 2 0-16,-10 2-3 16,-6 0-7-16,-6 1 2 15,-20 0 2-15,-8 0 5 16,-8-4 2-16,-4-2-1 16,7-4 1-16,6-5 0 15,11-4 1-15,13 0-1 16,6-2 8-16,3 0 7 15,0 0-7-15,3 1-7 0,12 3 0 16,10 5-1-16,4 2 3 16,-1 3-3-16,3 5 0 15,-4 2 0-15,0 4 0 16,-2 0 1-16,-4 0-1 16,0-4 0-16,-5-2-1 15,-5-5 1-15,-5-1-6 16,3-10-30-16,-3-3-44 15</inkml:trace>
  <inkml:trace contextRef="#ctx0" brushRef="#br0" timeOffset="24912.5686">7995 9619 1803 0,'0'0'93'16,"0"0"-93"-16,0 0 0 16,0 0 12-16,0 0 2 15,22 80-11-15,-16-53 0 16,1-1-3-16,-1-1 0 16,-3-2 0-16,-1-4 0 15,-1-3-1-15,-1-7-4 16,0-2-34-16,0-4-14 15,0-3-73-15</inkml:trace>
  <inkml:trace contextRef="#ctx0" brushRef="#br0" timeOffset="25465.2752">8018 9593 1848 0,'0'0'49'0,"0"0"-28"16,0 0-10-16,0 0 2 15,0 0-7-15,0 0-5 16,76-51 0-16,-46 51-1 16,-2 0 0-16,0 0 0 0,-5 4 0 15,-3 6 0-15,-8-1-2 16,-6 4-3-1,-6 2-5-15,0-1 2 0,-6 3 3 16,-14-1 0-16,1 0 1 16,-3-4 4-16,2-3-1 15,5-1 1-15,5-2 0 16,2-1 0-16,8-2-1 16,0-3 1-16,0 3-2 15,3 1 0-15,12-1 2 0,4 0 2 16,3 3 1-1,-2-3-2-15,0 2-1 0,-4-2 0 16,-1 1 1-16,0 3-1 16,-2-1 1-16,-4 5-1 15,-3-3 0-15,-1 3 0 16,-1-1 0-16,-4 3 0 16,0-1-1-16,0 1-2 15,-9-1 1-15,-4-1 1 16,-3-2 1-16,-1-1 0 15,-4-3 1-15,-1-2-1 16,1-1 1-16,0-2 0 16,2 0-1-16,2 0 0 15,-1 0-12-15,8 0-155 16</inkml:trace>
  <inkml:trace contextRef="#ctx0" brushRef="#br0" timeOffset="28895.6034">9148 8816 1767 0,'0'0'44'0,"0"0"-28"16,0 0 33-16,0 0-6 0,0 0-25 15,0 0-8-15,0 0-5 16,0 0-2-16,41-8-2 16,-5 2 0-16,9 3-1 15,7 3 0-15,6 0 0 16,-1 0 1-16,-2 0-2 15,-10 0 1-15,-4 0 0 16,-9 0 0-16,-13 0 0 16,-7 0 0-16,-9 0 0 15,0 0 0-15,-3 0 0 0,0 0 1 16,0 0-1 0,0 0-2-16,0 0-8 0,0 0-9 15,-6 0-47 1,-6-5-147-16</inkml:trace>
  <inkml:trace contextRef="#ctx0" brushRef="#br0" timeOffset="29232.6283">9438 8647 1870 0,'0'0'38'0,"0"0"-24"0,0 0 8 16,0 0-6-16,0 0-11 15,0 0-5-15,-4 17-3 16,5 12 3-16,7 13 0 16,1 1 0-16,-6 1 0 15,6 0 0-15,-5-7 0 16,-1-3 0-16,2-5 0 15,-1-8 0-15,-1-5 0 16,-1-7 0-16,2-2 1 16,-3-5-1-16,1-2 0 15,-1 0-4-15,2 0-11 16,5 0-17-16,3-10-51 0</inkml:trace>
  <inkml:trace contextRef="#ctx0" brushRef="#br0" timeOffset="31017.8685">10238 7906 1572 0,'0'0'197'0,"0"0"-157"16,0 0-14-16,0 0 5 15,0 0-7-15,0 0-4 16,-9-73-7-16,9 67-3 16,0 0-1-16,0 4 0 0,0 2 0 15,0 0-3-15,0 0 0 16,0 0-4-16,0 0-2 15,0 0-3-15,7 17 1 16,14 11 2-16,4 8 1 16,5 11-1-16,0 9 0 15,1-2 0-15,1 0 0 16,-2-9-1-16,-2-14-2 16,-5-10-1-16,-6-10 2 15,-6-4 0-15,-4-7 2 16,-2 0 0-16,2-12 1 15,4-14-1-15,2-11 1 16,-4-4-1-16,-1-8 0 16,-4-3 1-16,-1 3-2 15,-2 9 2-15,-1 15-1 0,2 11 0 16,-1 10 0-16,2 4 0 16,3 0-19-16,3 12-45 15,8 6 18-15,1 7-89 16</inkml:trace>
  <inkml:trace contextRef="#ctx0" brushRef="#br0" timeOffset="31379.1766">10870 8187 1595 0,'0'0'301'15,"0"0"-286"-15,0 0-13 16,0 0 17-16,0 0-4 16,0 0-14-16,-3 10-1 15,3 11 0-15,3 6 1 16,3 0-1-16,-1 0 0 15,-1-4 1-15,-4 2-1 16,1-3 0-16,-1-2 0 16,0-4 0-16,2-4 0 0,-2-2 0 15,0-5-2-15,0 2-10 16,0-5-20-16,0-2-18 16,0 0-37-16,0 0-619 15</inkml:trace>
  <inkml:trace contextRef="#ctx0" brushRef="#br0" timeOffset="32015.1655">10909 8131 1833 0,'0'0'32'0,"0"0"-9"16,0 0 2-16,0 0-3 16,0 0-9-16,0 0-11 15,15-38-2-15,7 32 0 16,4 3 0-16,2 3 0 16,-1 0-1-16,-3 0 1 15,-5 0-1-15,-8 3-2 16,-5 5-5-16,-5 1-4 15,-1 5-1-15,0-1 1 16,-15 2 4-16,-4 2 6 16,-5-2-2-16,1 3 3 15,1-3 0-15,4-2 1 0,8-2 0 16,5-3 0-16,5-2-2 16,0-1-1-16,0 3 1 15,3-3 1-15,11 2 1 16,2-2 1-16,-1-2 0 15,1 1 1-15,-2-1 1 16,-1-2-2-16,1 2 2 16,-1-2 0-16,-1 4-2 15,0-1 0-15,-2 3-1 16,-1 3 0-16,-1-1 0 0,-1 6 0 16,-4-1 0-1,-3 3-1-15,0 1-1 0,0 0 0 16,-3 2 1-16,-15 0 1 15,-4-1 0-15,-5-2 0 16,-4-1 0-16,3-5 1 16,-2-5-1-16,3-3 1 15,6-3 0-15,6 0 0 16,8-3 1-16,5-9 2 16,2 1-4-16,2-3-6 15,17 1-29-15,2-4-78 16</inkml:trace>
  <inkml:trace contextRef="#ctx0" brushRef="#br0" timeOffset="32414.8931">11519 7964 1916 0,'0'0'17'0,"0"0"-17"0,0 0 2 16,0 0 0-16,0 0 3 15,-6 90 0-15,6-47-2 16,0-1-1-16,0 1 0 16,0 1-1-16,0-4 0 15,0-5-1-15,0-1 0 16,0-5 0-16,0-7 0 16,0-6-4-16,0-7-2 15,0-5-3-15,0-2-14 16,-1-2 1-16,-4 0-19 15,-1-19-206-15</inkml:trace>
  <inkml:trace contextRef="#ctx0" brushRef="#br0" timeOffset="32885.0208">11565 7920 1794 0,'0'0'35'16,"0"0"-25"-16,0 0 3 16,0 0 10-16,87-30-14 15,-62 30-5-15,-2 13-1 16,-4 7-2-16,-1 4 0 0,-9 7 0 16,-5 3 0-1,-4 1-1-15,0-1 1 0,-4-8-1 16,-14 0 0-1,-5-5 0-15,-5-2-1 0,-3-2 2 16,-2-6 0-16,3-1-1 16,8-6 0-16,7-1 0 15,6-2 1-15,9-1-1 16,0 0 2-16,0 0-2 16,0 5-1-16,8 0-2 15,8 2 3-15,2 3 1 16,6 1-1-16,-2 6 0 15,-1-1 0-15,-3 4 0 16,0-1 0-16,-2 3 0 16,-1-1 2-16,-1-3-1 0,-4-2-1 15,-4-3 0-15,0-5 0 16,-5-2 0-16,-1 0-4 16,0-3-24-16,0-3-20 15,0 0-197-15</inkml:trace>
  <inkml:trace contextRef="#ctx0" brushRef="#br0" timeOffset="33537.259">12047 8543 1773 0,'0'0'8'0,"0"0"-7"16,0 0 17 0,0 0 8-16,0 0-13 15,0 0-3-15,0 5 9 0,0-5 8 16,-3 0 0-16,0-8-13 16,0-12-13-16,-1-6 1 15,1-7 1-15,0-4 0 16,3-1 0-16,0 1-2 15,0 5 2-15,0 6 2 16,4 5-1-16,3 5 1 16,-2 2-1-16,3 3 2 15,-2 5-3-15,4-2-1 16,0 4-1-16,4 3-1 0,7 1 0 16,1 0-1-1,-1 0 0-15,1 11 0 0,1 3 1 16,-4 3 0-16,-1 0 0 15,-2 3 0-15,-2-1-1 16,-2 2 0-16,-5 1 1 16,-2 0 0-16,-2 0 0 15,0 2-1-15,-3-4 0 16,1 0-1-16,-1-1-1 16,0-3-2-16,0-3-1 15,0-2-1-15,0-3-6 16,2-1-10-16,1-4-28 15,1-3-36-15</inkml:trace>
  <inkml:trace contextRef="#ctx0" brushRef="#br0" timeOffset="33732.6622">12052 8398 1773 0,'0'0'97'0,"0"0"-87"16,0 0-7-16,0 0 7 15,92-3-3-15,-44 1-7 16,0 2-2-16,-2 0-74 16</inkml:trace>
  <inkml:trace contextRef="#ctx0" brushRef="#br0" timeOffset="34461.4212">10584 8898 965 0,'0'0'767'16,"0"0"-748"-16,0 0-8 16,0 0 23-16,0 0-18 15,0 0-11-15,82 0 1 16,-15 0 5-16,20 0 5 15,26 0-7-15,27 0-5 16,26-4-1-16,17 1-3 16,14 1 0-16,3-1 1 15,-2 1-1-15,-8-1 0 0,-17-3 0 16,-21 0 0-16,-22 3 0 16,-29 0 1-16,-23 1-1 15,-31 2 1-15,-23 0 8 16,-15 0 0-16,-6 0-2 15,-3 0 8-15,0 0-2 16,-3 0-10-16,-12 0-2 16,-10 0-1-16,-5 5-15 15,0-2-79-15</inkml:trace>
  <inkml:trace contextRef="#ctx0" brushRef="#br0" timeOffset="35355.8748">10423 9550 1818 0,'0'0'32'0,"0"0"-19"0,0 0 21 16,0 0-6-16,0 0-19 15,0 0-7-15,0 0-1 16,7 67 7-16,-2-36 0 16,-2 3-6-16,-2 0 0 15,2 2 1-15,-1-2 0 16,-2-3-2-16,0-4-1 15,0-2 0-15,0-4 1 16,0-4 0-16,0-2-1 16,0-6 0-16,0-1-4 0,0-5-10 15,0-3-10 1,0 0-32-16,0 0-9 0</inkml:trace>
  <inkml:trace contextRef="#ctx0" brushRef="#br0" timeOffset="35849.2342">10426 9547 1635 0,'0'0'200'0,"0"0"-187"0,0 0-4 15,0 0 18 1,0 0-4-16,74-75-17 15,-53 72-3-15,6 3-1 0,0 0 0 16,-2 6-2-16,-1 11 0 16,-3 5 0-16,-9-1-1 15,-3 0 1-15,-9 1-1 16,0 1-3-16,-9 0-2 16,-18-3 3-16,-6-1 1 15,-1-3 2-15,0-5-3 16,4-2 3-16,6-6 0 15,10 1 0-15,7-4 0 16,6 0 3-16,1 0 0 16,0 0 0-16,1 3-3 15,12 2-3-15,4 2 3 0,4 1 0 16,0 3 0-16,1-1 0 16,-1 3 0-16,3 1 0 15,-5 2 1-15,2 1-1 16,-2-3 1-16,-5-2 0 15,-2-1 1-15,-5-4 1 16,-4-2-3-16,0 0 1 16,-1-1-1-16,-1 0 0 15,1 0-13-15,-1 1-37 16,3-1-109-16</inkml:trace>
  <inkml:trace contextRef="#ctx0" brushRef="#br0" timeOffset="36383.8805">10905 10057 1748 0,'0'0'11'0,"0"0"-9"16,0 0 42-16,0 0-24 0,0 0-5 15,0 0-9-15,-3 25 1 16,3-25-1-16,0 0 5 16,0 0 8-16,-2 0 8 15,1-14-6-15,-2-7-19 16,3-9 0-16,0-6-2 15,0-6 2-15,0 0-2 16,6 1 1-16,4 4-1 16,3 7 4-16,-2 7 0 15,2 4 0-15,-2 5 0 16,-1 5 1-16,-1 1-1 16,0 4-2-16,2 4-2 15,2 0-1-15,2 0 1 16,7 12-2-16,-1 7 2 0,-1 3 0 15,-3 2 0-15,-3 2 0 16,1 0 0-16,-5-1-1 16,-1 2 1-16,-2-1-2 15,-2-3-4-15,0-3-5 16,-5-1-3-16,0-6-12 16,0-3-21-16,0-3-20 15,-2-7-230-15</inkml:trace>
  <inkml:trace contextRef="#ctx0" brushRef="#br0" timeOffset="36564.5538">10951 9922 1736 0,'0'0'129'15,"0"0"-111"-15,0 0-15 16,0 0 6-16,0 0-3 15,94-33-6-15,-57 29-1 16,5-3-52-16,1 0-693 16</inkml:trace>
  <inkml:trace contextRef="#ctx0" brushRef="#br0" timeOffset="36857.1547">11549 9656 1880 0,'0'0'39'0,"0"0"-25"16,0 0 5-16,0 0-9 15,0 0-10-15,0 0 0 16,91-15-1-16,-61 15 1 16,0 0-3-16,-2 0-4 0,0 0-12 15,-2 0-21-15,-4 0-31 16,-5 0-87-16</inkml:trace>
  <inkml:trace contextRef="#ctx0" brushRef="#br0" timeOffset="37112.4141">11671 9464 1850 0,'0'0'35'0,"0"0"-22"15,0 0 9 1,0 0-13-16,0 0-9 0,0 0 0 15,-3 73 2-15,3-37-1 16,9 1-1-16,0-1 0 16,3 0 0-16,0-6 0 15,0-2-10-15,3-8-28 16,-3-6-22-16,4-8-58 16</inkml:trace>
  <inkml:trace contextRef="#ctx0" brushRef="#br0" timeOffset="37404.5945">12129 9438 1919 0,'0'0'21'0,"0"0"-20"15,0 0-1-15,0 0 0 16,0 0 2-16,-3 91 0 16,3-53-1-16,4 2 0 15,-1-3-1-15,-1 1 1 16,1-8-1-16,-3-2 0 16,0-8-1-16,3-8-7 15,-1-5-7-15,2-7-19 16,-1 0-35-16,0-10-94 0</inkml:trace>
  <inkml:trace contextRef="#ctx0" brushRef="#br0" timeOffset="37837.5055">12107 9419 1700 0,'0'0'153'16,"0"0"-138"-16,0 0-5 15,0 0 18-15,0 0-9 16,0 0-16-16,106-55-1 16,-76 55-1-16,-2 0 0 0,-1 4-1 15,-5 6-1-15,0 2 1 16,-8 4 0-16,-5 0-1 16,-6 1-2-16,-3 2-9 15,0-2-3-15,-14 2 9 16,-8-4-1-16,-6-2 2 15,-2-3 1-15,6-3 1 16,1-4 0-16,9-1 3 16,6-2 0-16,7 0 0 15,1 2 0-15,0-1 0 16,0 6-2-16,3 3-2 16,10 4 4-16,2 1 1 0,4-1-1 15,-1 3 0 1,3 0 0-16,0 2 2 0,-1-2 1 15,-1-1-3-15,2-2 0 16,-5-5 1-16,2 1-1 16,-3-4 0-16,-2-5-25 15,-1-1-142-15</inkml:trace>
  <inkml:trace contextRef="#ctx0" brushRef="#br0" timeOffset="38128.4749">12721 9680 1917 0,'0'0'18'0,"0"0"-16"15,0 0 3-15,0 0-3 16,0 0-1-16,0 0-1 15,0 63 0-15,8-39 1 16,-1 0-1-16,-1 0 0 16,2-1 0-16,-2-3-1 15,-3-4 0-15,0-4-8 16,-2-3-18-16,-1-2-3 16,0-6-37-16,0-1-151 15</inkml:trace>
  <inkml:trace contextRef="#ctx0" brushRef="#br0" timeOffset="38699.6529">12766 9588 1852 0,'0'0'30'16,"0"0"-4"-16,0 0-4 16,0 0-7-16,0 0-11 0,0 0-4 15,61-27 0-15,-37 27 0 16,0 0 0-16,-2 6-1 16,-5 5 1-16,-5 1-1 15,-6 3-1-15,-5 1-3 16,-1 0-3-16,-1 3 1 15,-17-2 1-15,-3 0-3 16,-2-1 2-16,3-4 2 16,3-2 2-16,5-2 1 15,5-4 0-15,4 1 1 16,3-3-2-16,0 1-1 16,0-1 2-16,1 1 2 15,10-1 1-15,2 1 2 16,2 2-1-16,1-3 2 0,0 3 1 15,1 0 0-15,2 1-1 16,1 0-1-16,-2 4 5 16,-1-3-5-16,-6 2-2 15,-5 1-1-15,-3 0 0 16,-3-1 0-16,0 1 0 16,0-3 1-16,-4 3 0 15,-12-3-1-15,-4 0 1 16,-5-2-1-16,-7-2 0 15,1-3-6-15,6 0-1 16,4 0 4-16,9 0 2 16,9 0-32-16,3-12-216 15</inkml:trace>
  <inkml:trace contextRef="#ctx0" brushRef="#br0" timeOffset="40178.437">12835 7587 1819 0,'0'0'17'15,"0"0"-9"-15,0 0 11 0,0 0 3 16,0 0-16-16,0 0-6 16,80-10 0-16,-29 8 0 15,10-1 0-15,12 1 1 16,5-3-1-16,2 5 0 15,-8-2-1-15,-8 1 1 16,-9 1 0-16,-7 0 0 16,-9 0 0-16,-10 0 1 15,-5 0-1-15,-7 0 1 16,-2 0 1-16,-5 0-1 16,1 8 0-16,-3 4-1 15,1 2 1-15,1 8 2 16,1 5 4-16,0-1-1 0,-1 9-1 15,4 1 0-15,-4 5-4 16,-1 3 0-16,1 1 1 16,-4 6-2-16,1 4 0 15,-1 3 1-15,-2 1-1 16,-1-1 1-16,-2-4 0 16,2 2 2-16,-1 1-1 15,-1 1 0-15,2 5 0 16,0-1-1-16,2 0 0 15,-1-1 0-15,3-2-1 16,0 0 1-16,-1 1-1 16,-3-3 0-16,-2 1 0 15,-1-3 3-15,0-1-2 16,0-3-1-16,0-1 1 16,0 2-1-16,0-3 0 0,3-1 0 15,3-4 0-15,0-5 0 16,1-1 0-16,-2-2 1 15,1-2-1-15,-1 0 0 16,0-2 0-16,0 3 0 16,-1-4 0-16,1-3 0 15,-1-1 1-15,-1-6-1 16,0-4 0-16,-1-1 0 16,-2-2 0-16,0 0-1 15,-8-2 1-15,-17 3 1 0,-14-3 1 16,-13 0-2-16,-11-2-1 15,-8-6-19-15,0-4-104 16</inkml:trace>
  <inkml:trace contextRef="#ctx0" brushRef="#br0" timeOffset="41247.4568">14396 8579 1793 0,'0'0'138'0,"0"0"-134"16,0 0-4-16,0 0 0 15,0 0 0-15,0 0 2 16,0 0 0-16,81 92-1 16,-53-67-1-16,-1 0 0 15,1-3 0-15,1-2-4 0,-5-3-13 16,0-3-14-16,-4-9-31 16,-6-5-237-16</inkml:trace>
  <inkml:trace contextRef="#ctx0" brushRef="#br0" timeOffset="41486.9968">14654 8543 1832 0,'0'0'47'0,"0"0"-47"0,0 0 2 16,0 0 1-16,-56 72 5 16,27-33-8-1,-2 6 2-15,-3 0-3 16,2 0 1-16,4-6-37 0,6-7-120 16</inkml:trace>
  <inkml:trace contextRef="#ctx0" brushRef="#br0" timeOffset="42431.6475">15731 7685 1804 0,'0'0'26'0,"0"0"-9"16,0 0 6-16,0 0-3 0,0 0-8 16,0 0-5-1,-76-49-5-15,57 41-2 0,-5 3 0 16,-1-2 0-16,-4 2 0 16,-3 1 0-16,-4 0 0 15,0 3 0-15,-3-2 0 16,-2 3 0-16,3 0 0 15,2 0 0-15,9 5 0 16,5 4 0-16,6 2 0 16,2 10 1-16,2 8 2 15,5 5-1-15,2 10 3 16,5 6-2-16,0 1 1 16,0 7 2-16,3 6-2 15,5 4-1-15,1 3 1 16,2 1 1-16,-1-1-2 15,0-1 3-15,0 1-4 0,-2 3 0 16,-1-1 1-16,0-5 1 16,1-3-2-16,-2-2 1 15,0 0-1-15,0-4 0 16,-3-2-1-16,2-1 0 16,-3-4-1-16,1-1 0 15,-3-1 1-15,2 3-1 16,-2 0 1-16,1-5-1 15,-1-2-1-15,0-6 1 16,0-1 1-16,0-4-1 16,0 0 0-16,0 1 0 15,0-3 0-15,0-2 0 0,0-4 0 16,5-3 0-16,3-4 0 16,3-4 1-16,4-4-1 15,11-4 0-15,11-8 0 16,20 0 0-16,8-3-7 15,10-11-4-15,-2-5-36 16,-10-3-229-16</inkml:trace>
  <inkml:trace contextRef="#ctx0" brushRef="#br0" timeOffset="42994.364">15825 8311 1859 0,'0'0'29'16,"0"0"-10"-16,0 0 8 16,0 0-12-16,0 0-7 15,0 0-7-15,-3 24-1 16,3 6 5-16,0 8-1 15,0 3-3-15,0 1 0 16,0 0 1-16,3-5-1 0,2-4-1 16,-1-7-1-16,2-3 1 15,0-6-4-15,2-5-4 16,5-6-14-16,4-6-41 16,3 0-111-16</inkml:trace>
  <inkml:trace contextRef="#ctx0" brushRef="#br0" timeOffset="43277.6735">16428 8507 1918 0,'0'0'31'16,"0"0"-24"-16,0 0 5 16,0 0 3-16,0 0-11 15,0 0-4-15,97-21 1 16,-56 17-1-16,0 1 0 16,-4 3 0-16,-4 0-9 15,-6 0-9-15,-6 0-7 16,-8 0-52-16,-3 0-275 15</inkml:trace>
  <inkml:trace contextRef="#ctx0" brushRef="#br0" timeOffset="43513.3791">16638 8339 1783 0,'0'0'113'0,"0"0"-108"16,0 0-2-16,0 0-2 16,0 0 18-16,-25 75-7 15,20-41-7-15,1 3-3 0,1-2-2 16,3 1 1-16,0-6-1 16,0-3-13-16,13-8-41 15,5-8-149-15</inkml:trace>
  <inkml:trace contextRef="#ctx0" brushRef="#br0" timeOffset="43895.0406">17415 7931 1896 0,'0'0'46'0,"0"0"-39"16,0 0-6-16,0 0 4 15,0 0-5-15,0 0 1 16,-4 84 2-16,4-35-2 16,0 4 0-16,0-5-1 15,0-2 2-15,1-5-2 16,1-3-2-16,1-6-1 0,-2-5-9 16,-1-7-12-16,0-7-13 15,0-10-40-15,0-3-224 16</inkml:trace>
  <inkml:trace contextRef="#ctx0" brushRef="#br0" timeOffset="44328.2672">17405 7905 1877 0,'0'0'34'0,"0"0"-12"15,0 0-2-15,0 0-3 0,43-76-7 16,-19 71-8-16,6 5-2 16,1 0 0-16,0 3 0 15,-2 13-1-15,-7 4 0 16,-4 4-1-16,-6 3-3 16,-9 1-1-16,-3 4 0 15,-3 2-1-15,-18 1 1 16,-10-3 1-16,-5-3 2 15,-1-9-4-15,2-8 0 16,10-5 4-16,11-6 3 16,6 1 0-16,8-2 0 15,0 0 0-15,0 3 0 0,0-1 0 16,13 5 0 0,5 3 2-16,6 1-1 0,-2 4 1 15,2-1-2-15,-3 4 0 16,1 3 0-16,-4 4 0 15,-3 2 0-15,-2-3 0 16,-3 5-4-16,-3-5-25 16,3-5-48-16,-1-6-667 15</inkml:trace>
  <inkml:trace contextRef="#ctx0" brushRef="#br0" timeOffset="44991.9016">17890 8299 1653 0,'0'0'79'0,"0"0"-79"16,0 0 22-16,0 0 20 16,0 0-36-16,0 0-5 0,0-2 5 15,0 2 3 1,0 0 0-16,0 0 0 0,0 0-4 16,0 0 3-1,0 0 4-15,0 0 3 0,0 0-5 16,0 0-2-16,0 0 1 15,0 0-2-15,0 0-3 16,0 0-2-16,0 0 2 16,0 0 1-16,0 0-1 15,0 0 1-15,0 0-2 16,0 0 1-16,0 0-2 16,0 0-1-16,0 0 0 15,0 0 0-15,0 0 1 16,0 0-1-16,0 0 0 15,0 0-1-15,0 0 1 0,0 0-1 16,0 0 0-16,0 0 1 16,0 0 1-16,0 0-1 15,0 0 0-15,0 0-1 16,0 6 0-16,0 6 0 16,0 6 0-16,3 5 0 15,-3 2 0-15,0 2 0 16,0 4 0-16,0-3 0 15,0 0 0-15,0-2 0 16,0-2 0-16,0-4 0 16,0-3-3-16,0-6 0 15,0-5-4-15,0-2-6 0,0-4-10 16,7 0-18 0,2-4-15-16</inkml:trace>
  <inkml:trace contextRef="#ctx0" brushRef="#br0" timeOffset="45238.7792">17939 8307 1741 0,'0'0'104'0,"0"0"-94"15,0 0-7-15,0 0 14 16,0 0-7-16,0 0-8 16,101-22-1-1,-71 22-1-15,-3 0-1 0,-5 0-11 16,-5 4-47-16,-8 4-252 16</inkml:trace>
  <inkml:trace contextRef="#ctx0" brushRef="#br0" timeOffset="45386.5608">17949 8451 1825 0,'0'0'42'0,"0"0"-37"0,0 0 2 16,0 0-5-16,111-6-2 15,-59-8-89-15</inkml:trace>
  <inkml:trace contextRef="#ctx0" brushRef="#br0" timeOffset="46225.4125">17369 8815 1793 0,'0'0'28'0,"0"0"-14"15,0 0 21-15,0 0-8 16,0 0-6-16,0 0-15 16,-28 0-3-16,49 0-2 0,21 3 0 15,20-2 4-15,22 1-4 16,8 2-1-16,7-1 1 16,-3 2-1-16,-6 1 0 15,-9-1 0-15,-9 1 0 16,-15-3 1-16,-12 1-1 15,-18-4 0-15,-15 1 0 16,-9-1-1-16,-3 0 2 16,0 0-2-16,0 0 1 15,0 0-8-15,-5 2-27 16,-8 2-68-16</inkml:trace>
  <inkml:trace contextRef="#ctx0" brushRef="#br0" timeOffset="46632.6752">17775 9085 1777 0,'0'0'159'0,"0"0"-146"15,0 0-7 1,0 0 6-16,0 0-6 16,0 0-6-16,-6 43 1 0,6-2 0 15,0 5 1-15,0 2-1 16,0-1-1-16,1-4 1 15,4 1 0-15,-2-8-1 16,-2-5 0-16,1-6 0 16,-1-5-1-16,-1-6 1 15,2-5 0-15,-2-6-3 16,1-1-8-16,2-2-2 16,3 0-5-16,3-11-28 15,3-6-201-15</inkml:trace>
  <inkml:trace contextRef="#ctx0" brushRef="#br0" timeOffset="47425.4675">17766 9097 1786 0,'0'0'39'16,"0"0"-10"-16,0 0 3 16,0 0-10-16,0 0-15 15,0 0-3-15,66-58 0 16,-35 58-3-16,3 0 1 16,0 0-1-16,1 14 0 15,-6 2-1-15,-3 7 0 16,-8 2 0-16,-6 5-2 15,-8 2-1-15,-4-1-7 16,0 0-5-16,-18-6-1 16,-7-3 6-16,-6-3 0 15,-2-7 2-15,-1-2 1 0,4-5 3 16,3-5 1 0,10 0 2-16,7 0 1 0,6 0 1 15,4 0 4-15,0-5 6 16,10-5-1-16,6 5-10 15,4 2 0-15,-4 2 0 16,0 1 1-16,0 0 0 16,-2 0 4-16,-2 4-3 15,3 9 1-15,-3 6 0 16,0 2 4-16,1 0-2 16,1 2 0-16,-4-6-1 15,1 0-4-15,-4-2 1 0,-1-3-1 16,2-3 0-1,-2-1-9-15,1-5-24 0,1-3-44 16</inkml:trace>
  <inkml:trace contextRef="#ctx0" brushRef="#br0" timeOffset="47682.3908">18285 9383 1921 0,'0'0'13'16,"0"0"-10"-16,0 0-2 0,0 0-1 16,0 0 1-16,0 0-1 15,2 72 0-15,2-43 0 16,-3 2 0-16,-1-4-4 15,0-5-22-15,2-8-26 16,1-9-145-16</inkml:trace>
  <inkml:trace contextRef="#ctx0" brushRef="#br0" timeOffset="49008.5021">18236 7582 1745 0,'0'0'35'0,"0"0"-7"15,0 0-6-15,0 0 2 16,0 0-1-16,0 0-16 15,18-42-6-15,2 41 0 16,4-2-1-16,3 0 0 16,3 3 0-16,1 0 0 15,2 0 0-15,-3 0 0 16,-2 0 0-16,0 0 0 0,1 3 0 16,-3 0 1-16,-6-3-1 15,-4 1 1-15,-6-1 2 16,-6 0 2-16,-1 0 0 15,0 2-1-15,2 1 0 16,0 0 0-16,0 2-2 16,1 4-1-16,0 1 1 15,3 5 0-15,0 4 0 16,-3 4-2-16,-2 8 1 16,-1 2 0-16,-1 6 1 15,-2 3 0-15,0 1-2 16,0 3 0-16,1 5 2 0,2 4-1 15,0 4 0-15,3 3 1 16,0-1-2-16,2-1 1 16,-2 3 1-16,2 4-1 15,-2-1 0-15,-1 4 1 16,-1-7-2-16,4 3 0 16,-1-6 1-16,-1 1 0 15,2-3-1-15,-4-1 3 16,1-2-1-16,-1-2-1 15,-1 1 0-15,-2 0 2 16,1-1-2-16,-1 0 1 0,2-4-1 16,0-5 0-1,1-2 0-15,-1-5-1 0,0-1 1 16,0 1-1 0,1-3 0-16,2-1 1 0,-5 2-1 15,2-4 0-15,-1 0 0 16,-1 0 1-16,1-3-1 15,-1-3 0-15,-1-2 0 16,0-2 1-16,0-3-1 16,0 1 0-16,0 0 0 15,0-2 0-15,0 2 0 16,0-4 0-16,0 1 0 16,0-4 0-16,3-1 0 15,-1 1 0-15,1 0 0 0,-2-2 0 16,1 1 0-16,1-1 0 15,0-1 0-15,-2-1 1 16,-1 1-2-16,0-1 2 16,0-2-2-16,0 2 2 15,0-2-2-15,0 5 2 16,-16 0-1-16,-17 5 1 16,-16 1-1-16,-11-4-4 15,-4-11-53-15</inkml:trace>
  <inkml:trace contextRef="#ctx0" brushRef="#br0" timeOffset="58825.5139">2528 11635 1879 0,'0'0'45'15,"0"0"-31"-15,0 0 6 0,0 0 2 16,0 0-9-16,0 0-6 15,0 0-6-15,-6-3 0 16,6 21-1-16,-3 5 3 16,0 8 4-16,0 2-4 15,0 1 0-15,1 3-2 16,-1 1 0-16,1-3-1 16,2-3 0-16,-2-5 0 15,2-5 0-15,0-8-1 16,0-3-4-16,0-7-3 15,0-4-4-15,0 0 0 16,0 0-7-16,0-2-7 16,2-15-55-16,-2-5-418 15</inkml:trace>
  <inkml:trace contextRef="#ctx0" brushRef="#br0" timeOffset="59081.0945">2337 11596 1840 0,'0'0'36'0,"0"0"-22"15,0 0 5 1,0 0-2-16,0 0-13 0,0 0-4 15,127-59 0-15,-75 55 0 16,3 4-4-16,-4 0-22 16,-2 10-35-16,-10 7-153 15</inkml:trace>
  <inkml:trace contextRef="#ctx0" brushRef="#br0" timeOffset="59276.9562">2326 12102 1721 0,'0'0'126'16,"0"0"-124"-16,0 0-2 16,0 0 4-16,102-8-2 15,-47-1-2-15,6-1-30 16,2 0-107-16</inkml:trace>
  <inkml:trace contextRef="#ctx0" brushRef="#br0" timeOffset="59830.0429">2950 11585 1836 0,'0'0'52'0,"0"0"-38"15,0 0-1-15,0 0 2 16,0 0-12-16,0 0-3 16,-3 44 4-16,3-11 7 0,0 9-5 15,0 5-1-15,0 7-1 16,0 5 0-16,-6 2-2 16,3-2-1-16,-2-4-1 15,0-9 1-15,5-9-1 16,0-8 1-16,0-8-1 15,0-8 0-15,0-5-2 16,5-3-2-16,6-5-2 16,1 0-3-16,3-7-3 15,-5-9-8-15,-5-4-3 16,-5-4 8-16,0-2 6 16,-20 1 7-16,-13 3 2 15,-8 3 14-15,-4 5 2 16,5 3-5-16,16 2-1 15,6 4-3-15,15-2 4 0,3-3-4 16,24-1-7-16,21-6-7 16,13-2-10-16,15-1-74 15</inkml:trace>
  <inkml:trace contextRef="#ctx0" brushRef="#br0" timeOffset="61438.7248">4106 11595 1710 0,'0'0'186'16,"0"0"-167"-16,0 0-5 0,0 0 5 15,0 0-11-15,0 0-7 16,0 55 1-16,3-12 5 16,-1 11-3-16,-2 7-2 15,1 0 0-15,2 3 0 16,-3-4-2-16,0-7 0 16,0-6 2-16,1-10-2 15,2-10-3-15,-1-11-3 16,-1-7-2-16,1-6 3 15,-2-3-10-15,0-3 2 0,0-17-73 16,0-8-577-16</inkml:trace>
  <inkml:trace contextRef="#ctx0" brushRef="#br0" timeOffset="61871.1925">4112 11640 1375 0,'0'0'466'0,"0"0"-443"16,0 0-1-16,0 0 13 15,0 0-21-15,90-44-11 16,-55 44-2-16,4 9-1 16,-3 12 1-16,-5 3-1 15,-7 2 1-15,-12 2-1 0,-9 0-2 16,-3 0-6-16,-12 2 3 15,-15-3 1-15,-6-1 2 16,-4-3 2-16,-3-3-2 16,4-5 2-16,8-3 0 15,8-7 1-15,10-2 0 16,8-2 4-16,2-1 4 16,0 1-6-16,0 2-3 15,9 1 0-15,9 2 1 16,3 2 1-16,0 4 1 15,-2 1-1-15,4 4 0 16,-3 2-2-16,0 4 0 16,2 3 1-16,-1 0-1 0,7-1 0 15,-5 1 0-15,4-5-2 16,-2-2-8-16,-4-3-33 16,-3-5-89-16</inkml:trace>
  <inkml:trace contextRef="#ctx0" brushRef="#br0" timeOffset="62349.4888">4673 12414 1782 0,'0'0'34'0,"0"0"-33"16,0 0 21-16,0 0 16 16,0 0-11-16,0 0-6 15,-3-13-1-15,-2-8-14 16,2-11 1-16,-1-6 0 15,4-10-2-15,0 0-4 0,9 5 3 16,6 3 2-16,-2 10-1 16,1 8 1-16,-4 5 3 15,-1 6-2-15,0 4-3 16,-3 4 0-16,9 3-4 16,0 0 0-16,7 10-1 15,2 12 0-15,-3 5 1 16,0 4 0-16,-5 3 0 15,-4-2-1-15,-4 1-3 16,-1 1-5-16,-6-2-5 16,-1-6 2-16,0-4-6 15,0-5-8-15,-1-6-54 16,-11-7-201-16</inkml:trace>
  <inkml:trace contextRef="#ctx0" brushRef="#br0" timeOffset="62522.481">4677 12264 1904 0,'0'0'25'16,"0"0"-20"-16,0 0 9 16,0 0-9-16,0 0-5 15,106-29 0-15,-58 21-16 16,1-1-76-16</inkml:trace>
  <inkml:trace contextRef="#ctx0" brushRef="#br0" timeOffset="62829.6642">5083 11751 1888 0,'0'0'44'16,"0"0"-42"-16,0 0 8 0,0 0 1 15,0 0-8-15,95-7-2 16,-51 6-1-16,3 1-11 16,-2 0-33-16,-4 0-125 15</inkml:trace>
  <inkml:trace contextRef="#ctx0" brushRef="#br0" timeOffset="63004.644">5150 11916 1887 0,'0'0'50'0,"0"0"-50"0,0 0 2 15,0 0 7-15,0 0-5 16,82 6-4-16,-31-6-6 16,4 0-41-16,0 0-187 15</inkml:trace>
  <inkml:trace contextRef="#ctx0" brushRef="#br0" timeOffset="63295.7101">5794 11760 1855 0,'0'0'95'0,"0"0"-93"16,0 0 1-16,0 0 3 16,0 0 5-16,-14 100-5 15,14-57-4-15,0 1-1 16,0-1-1-16,1-2 1 16,5-4-1-16,-2-4-1 15,-2-5-2-15,-1-9-11 16,-1-7-7-16,0-9-16 15,0-3-44-15,0-1-51 16</inkml:trace>
  <inkml:trace contextRef="#ctx0" brushRef="#br0" timeOffset="63661.7315">5811 11682 1839 0,'0'0'35'16,"0"0"-6"-16,0 0 2 15,0 0-13-15,0 0-10 16,85-47-5-16,-61 47-3 16,1 2 1-16,0 12-1 15,-5 3 0-15,-1 3 0 16,-8-3-1-16,-7 4-6 16,-4 0-4-16,-3 3 5 0,-25-3 2 15,-5 4 3 1,-3-6-1-16,2-2 2 0,4-6 0 15,11-3 0-15,5-1 2 16,8-5 1-16,5 1-1 16,1 2-1-16,0 4-1 15,1 2 0-15,14 5 1 16,6 1-1-16,3 1 2 16,4 2-2-16,-1 0 0 15,0-1 0-15,0 1 0 16,1-3-4-16,-4-2-17 15,1-8-75-15</inkml:trace>
  <inkml:trace contextRef="#ctx0" brushRef="#br0" timeOffset="63910.5067">6318 12031 1930 0,'0'0'17'16,"0"0"-16"-16,0 0 2 16,0 0 9-16,0 0-7 15,-3 90-3-15,3-60-1 16,6-1 0-16,-1 2-1 16,-1-1 0-16,-1-2-1 15,-3-1-2-15,0-7-8 0,0-4-4 16,0-7-33-16,0-9-44 15</inkml:trace>
  <inkml:trace contextRef="#ctx0" brushRef="#br0" timeOffset="64465.4392">6296 12032 1895 0,'0'0'43'16,"0"0"-25"-16,0 0 6 16,0 0-4-16,0 0-13 0,0 0-6 15,74-51-1-15,-46 51-1 16,-1 0 1-16,-6 9-1 16,-3 6 0-16,-6 2-3 15,-6 2-5-15,-6 1 1 16,0-1 1-16,-7-1 1 15,-10-1-1-15,-2-1-1 16,2-4 2-16,1-1 2 16,7-3 2-16,3-2 2 15,3-3-1-15,3 1-2 16,0-2-1-16,0 3 2 16,0 0 2-16,9-1-1 0,0 2 1 15,0 1 1-15,4-2 2 16,-2 2 1-16,2 0 3 15,4 0-3 1,-1 0-1-16,-4 2 0 0,6-1-2 16,-5 0 0-16,-2 1-1 15,-1 0 0-15,-2-1 0 16,-7 0 1-16,-1-1-2 16,0 0 1-16,-3 2 0 15,-13-1 0-15,-7-2 0 16,-10 0 0-16,-8-3 0 15,-3 1 0-15,3-2-4 0,8 0-1 16,15-1 4 0,9-1 0-16,9 0-8 0,3 0-22 15,18-1-54-15</inkml:trace>
  <inkml:trace contextRef="#ctx0" brushRef="#br0" timeOffset="65986.4963">6888 11698 1795 0,'0'0'87'0,"0"0"-51"16,0 0-11-16,0 0-5 0,0 0-6 15,0 0-11 1,0 0-2-16,70-55-1 0,-34 47 0 16,1 6 0-16,-3 2 0 15,-1 0-10-15,-2 0-13 16,1 0-31-16,-4 0-43 16</inkml:trace>
  <inkml:trace contextRef="#ctx0" brushRef="#br0" timeOffset="66190.1747">6955 11812 1794 0,'0'0'72'0,"0"0"-45"16,0 0 7-16,0 0-13 0,0 0-13 15,0 0-6-15,63 9 1 16,-7-9-3-16,7 0 0 15,3 0-2-15,3 0-23 16,0-7-52-16,-5-5-437 16</inkml:trace>
  <inkml:trace contextRef="#ctx0" brushRef="#br0" timeOffset="66593.7661">7664 11520 1875 0,'0'0'49'16,"0"0"-33"-16,0 0 5 16,0 0-2-16,0 0-11 15,0 0-8-15,-8 53 3 16,8-8 3-16,0 2 0 0,3 6-4 16,7 2-1-16,-4-2-1 15,0-2 1-15,-1-9-2 16,-2-5-1-16,0-10-8 15,-2-5 2-15,2-10 0 16,-3-4-4-16,0-7-1 16,0-1-7-16,0 0-7 15,-4-15-71-15,-4-6-1317 16</inkml:trace>
  <inkml:trace contextRef="#ctx0" brushRef="#br0" timeOffset="67089.6487">7623 11598 1851 0,'0'0'37'16,"0"0"-13"-16,0 0 6 16,41-89-9-16,-18 74-8 15,7 6-7-15,3 4-4 16,7 5 1-16,-1 0-2 15,-3 7 1-15,-3 13-2 16,-7 3 0-16,-6 5-1 16,-10 0 0-16,-7 4-1 15,-3-2-2-15,-6 1-1 16,-16-2-3-16,-9-3 4 16,-7-6 0-16,-2-3 4 0,-3-8-1 15,5-2 1-15,12-4 0 16,9-3 2-16,11 0 2 15,6 0 3-15,0 0-2 16,0 0-1-16,2 0-2 16,14 4-1-16,8 7-1 15,6 2 0-15,1 3 1 16,3 5-1-16,-4 1 0 16,-3 4 0-16,-4 1 0 15,-3 0-1-15,-2-3 1 16,-1-4 0-16,-4-6-1 15,-4-7 2-15,-3-4-1 0,-4-3 0 16,-2 0 0 0,0 0 0-16,0 0-3 0,0 0-21 15,0-14-151-15</inkml:trace>
  <inkml:trace contextRef="#ctx0" brushRef="#br0" timeOffset="70907.3193">2346 13384 1795 0,'0'0'61'16,"0"0"-10"-16,0 0-15 0,0 0-11 15,0 0-8 1,0 0-9-16,0 0-7 0,0 0-1 16,24 39 0-16,4 2 2 15,8 9 0-15,-2 4 0 16,1-2-2-16,2 0 0 16,-6-6 0-16,-1-10 0 15,-9-11-2-15,-5-15-1 16,-10-8 2-16,-3-2 1 15,0 0 0-15,0-19 1 16,1-13 1-16,-2-11-2 16,1-4 1-16,0-5-1 15,-3-1 1-15,0-1 1 16,3 8 1-16,-3 14-2 16,0 11-1-16,0 16 0 0,6 5-6 15,5 9-25-15,6 18-16 16,4 8-7-16,-3 0-231 15</inkml:trace>
  <inkml:trace contextRef="#ctx0" brushRef="#br0" timeOffset="71353.8587">2928 13841 1871 0,'0'0'40'15,"0"0"-29"-15,0 0 8 16,0 0-2-16,0 0-11 15,0 0-2-15,-26 67 0 16,26-42-2-16,0-3-1 16,3-2-1-16,15-4 1 15,6-7-1-15,6-8 0 16,3-1-1-16,1-1-3 0,-4-17 0 16,-3-2-1-1,-10-1 4-15,-9-6 1 0,-8 1 0 16,0 1 0-1,-24 1 2-15,-7 4-2 0,-5 3 0 16,3 6 0-16,3 9-2 16,5 2 2-16,13 2-9 15,7 9-21-15,5 2-46 16,5-6-105-16</inkml:trace>
  <inkml:trace contextRef="#ctx0" brushRef="#br0" timeOffset="71703.7293">3253 13829 1902 0,'0'0'16'0,"0"0"-14"16,0 0 6-16,0 0 1 15,0 0-6-15,6 75 0 16,16-57-3-16,5-1 2 16,1-3-2-16,2-7-3 15,3-5-9-15,-2-2-8 16,-4 0-8-16,-3-14 9 16,-9-4 17-16,-6-3 2 15,-2-2 4-15,-7 0 21 0,0-4 0 16,-7 1-10-16,-5 5-9 15,3 3-3-15,-1 6-2 16,5 7-1-16,4 3-9 16,1 2-42-16,0 0-129 15</inkml:trace>
  <inkml:trace contextRef="#ctx0" brushRef="#br0" timeOffset="72041.4314">3782 13662 1889 0,'0'0'52'0,"0"0"-37"16,0 0 1-16,0 0 0 15,0 0-10-15,0 0-6 16,-10 29 0-16,10 3 3 15,6 4 0-15,1 4-1 16,-4 0 1-16,0 1-2 16,-1-4-1-16,1-3 0 15,0-5 0-15,1-5 0 0,2-3 0 16,0-4-1-16,3-5-3 16,0-4-2-16,4-3-3 15,7-5-1-15,7 0-7 16,6 0-13-16,1-16-16 15,0-3-164-15</inkml:trace>
  <inkml:trace contextRef="#ctx0" brushRef="#br0" timeOffset="72245.3234">3718 13866 1856 0,'0'0'55'0,"0"0"-52"16,0 0 5-16,0 0 1 15,94-22-7-15,-43 12-2 16,7-2 0-16,3-2-31 16,0-3-136-16</inkml:trace>
  <inkml:trace contextRef="#ctx0" brushRef="#br0" timeOffset="72506.8515">4613 13526 1927 0,'0'0'26'0,"0"0"-24"15,0 0 1-15,0 0 1 16,85-23-3-16,-37 23-2 16,1 0-9-16,0 2-27 15,-10 2-61-15</inkml:trace>
  <inkml:trace contextRef="#ctx0" brushRef="#br0" timeOffset="72663.9681">4567 13714 1700 0,'0'0'241'16,"0"0"-236"-1,0 0-3-15,0 0 3 0,79-10-2 16,7-4-3-16,11-6-19 15,2-4-153-15</inkml:trace>
  <inkml:trace contextRef="#ctx0" brushRef="#br0" timeOffset="78275.4095">6580 13155 1480 0,'0'0'290'15,"0"0"-270"-15,0 0-16 16,0 0 18-16,0 0 1 15,0 0-11-15,0 0-4 16,0 7-2-16,0-7 3 16,0 0-2-16,0 0 4 0,0 0 0 15,0 0 0-15,0 0-5 16,0 0-1-16,0 0 0 16,0 0 0-16,0 0 0 15,0 0-2-15,0 0 2 16,0 0-2-16,0 0 0 15,-10 0-1-15,-3 0-2 16,-8 0 0-16,-6 0 1 16,-6-3-1-16,-7 1 0 15,-9 2 0-15,-2 0-1 16,-3 0 1-16,2 0 0 16,10 2 1-16,9 4-1 15,8 0-1-15,6 2 1 0,4-2 0 16,3 0 0-1,3-1 0-15,1 0 0 0,1-1 0 16,0-1 0-16,2-1 1 16,-1 0 1-16,3-2 0 15,3 1 1-15,-3-1 0 16,3 0 0-16,0 0 1 16,0 0 0-16,0 0-1 15,0 0-2-15,0 0 1 16,0 0-1-16,-3 4-1 15,3 2 0-15,-3 8 0 16,-4 7 0-16,-1 4 0 16,2 3 1-16,2 4-1 15,1 5 1-15,-2 4-1 0,1 2 0 16,4 2 1-16,-3 0-1 16,3 1-1-16,0 2 1 15,0 3 0-15,0 0 1 16,0-1-1-16,0 0 0 15,0-4 0-15,7-1 0 16,-2-2 0-16,-1-1 0 16,1 2 0-16,-1-1 0 15,2 1 0-15,1-1 0 16,-2-4 0-16,1-3 0 16,0-1 0-16,2 0 0 0,-3-1 0 15,0-3 1 1,-1-4-1-16,1-3 0 0,-1 0 0 15,1 0 0-15,2-1 0 16,-4-4 0-16,3-3 0 16,-3-2 0-16,-1-2 0 15,1 2 0-15,-2-3 0 16,1 0 0-16,-1 0 0 16,1-1 0-16,-2-1 0 15,3 0 0-15,-3-1 1 16,4 1-1-16,-3-1 0 15,1 1-1-15,1 0 1 0,-2-1 0 16,1 0 0-16,1 2 0 16,0-1 0-16,3-1 0 15,0 1 0-15,6-2 0 16,6 0 0-16,20-4 1 16,15-3 0-16,24 0-1 15,22 0-6-15,17-14-25 16,8-3-1-16</inkml:trace>
  <inkml:trace contextRef="#ctx0" brushRef="#br0" timeOffset="87834.0921">7002 13322 1838 0,'0'0'48'15,"0"0"-29"-15,0 0-4 16,0 0 1-16,0 0-9 16,0 0-4-16,0 0 3 15,81 65-2-15,-49-33-2 16,-1 4 0-16,-3-3 0 0,1-4 0 15,-3-4-2-15,-2-6 0 16,-6-7 1-16,-9-5-1 16,0-7 0-16,-4 0 0 15,-1 0 3-15,3-19 1 16,-1-13-1-16,0-11-2 16,-1-8-1-16,-2-3 2 15,-2 5-1-15,1 10-1 16,2 10 1-16,-4 11-1 15,3 9 1-15,-3 6-1 16,0 3 0-16,8 2-11 16,1 17-17-16,2 9-12 0,0 3-114 15</inkml:trace>
  <inkml:trace contextRef="#ctx0" brushRef="#br0" timeOffset="88532.388">7565 13752 1216 0,'0'0'562'0,"0"0"-547"16,0 0-3-16,0 0 8 15,0 0 5-15,0 0-9 16,3 2-5-16,-3-2 1 16,0 0 4-16,0 0-1 15,0-11-2-15,0-9-9 16,0-9-3-16,0-5-1 15,-3-3 0-15,0-3 0 16,0 5 0-16,3 2 0 16,0 7 0-16,0 1 0 15,6 6 1-15,2 4 1 16,-1-1 5-16,0 4 1 16,2 2-3-16,0 5-1 15,3 2-2-15,0 3-1 16,4 0-1-16,3 12 0 0,0 8-1 15,0 4 2 1,-2 5-1-16,0 2 0 0,-3 1 0 16,1 0 0-16,-5-4 0 15,-1 0 0-15,-3-2 0 16,-3 0-3-16,0-4-2 16,-3-2-4-16,0-5 0 15,0-6-6-15,0-1-18 16,-3-6-24-16,-3-2-78 15</inkml:trace>
  <inkml:trace contextRef="#ctx0" brushRef="#br0" timeOffset="88718.3718">7589 13624 1822 0,'0'0'45'15,"0"0"-33"-15,0 0-6 16,0 0 6-16,98-29-10 16,-49 26-2-16,5-1-12 15,4 0-67-15,-2-1-894 16</inkml:trace>
  <inkml:trace contextRef="#ctx0" brushRef="#br0" timeOffset="89004.4671">8233 13479 1880 0,'0'0'54'15,"0"0"-45"-15,0 0-2 16,0 0 6-16,0 0-8 0,0 0-5 16,101-43 0-1,-62 40 0-15,-1 3 0 0,-7 0 0 16,2 0-8-16,-5 0-12 16,-4-3-33-16,-3-2-92 15</inkml:trace>
  <inkml:trace contextRef="#ctx0" brushRef="#br0" timeOffset="89274.7016">8359 13319 1253 0,'0'0'607'15,"0"0"-581"-15,0 0 5 16,0 0-2-16,0 0-16 16,0 0-12-16,-20 30-1 15,20 4 2-15,4 5-1 16,4 1 1-16,3 1-2 16,-1-3-1-16,-3-3-7 15,-2-6-16-15,1-3-35 16,-2-11-109-16</inkml:trace>
  <inkml:trace contextRef="#ctx0" brushRef="#br0" timeOffset="89716.3722">8898 13266 1863 0,'0'0'77'0,"0"0"-61"15,0 0-8-15,0 0 5 0,0 0-8 16,0 0-5-16,-3 19 1 15,14 12 1-15,5 3-2 16,-2 0 0-16,-1 0 1 16,2-2-1-16,0-7-2 15,-3-4-2-15,3-8-1 16,-2-5 0-16,0-7 3 16,-2-1 1-16,3-7 1 15,0-18 1-15,-2-6-1 16,-4-8 1-16,2-2 0 15,-4-2 1-15,-1 4 0 16,-4 6 0-16,2 9-1 16,0 9-1-16,-1 9-2 15,3 6-15-15,-3 0-85 0</inkml:trace>
  <inkml:trace contextRef="#ctx0" brushRef="#br0" timeOffset="90204.6539">9385 13464 1897 0,'0'0'32'16,"0"0"-24"-16,0 0 4 15,0 0-4-15,0 0-7 0,0 0 1 16,-6 81 1-16,6-46-2 16,7 0 0-16,3 3-1 15,-2-4 0-15,-2 0 0 16,-3-8-2-16,2-4-4 15,-5-8-2-15,0-4-4 16,0-5-11-16,0-5-25 16,0 0-11-16,0-2-153 15</inkml:trace>
  <inkml:trace contextRef="#ctx0" brushRef="#br0" timeOffset="90798.3816">9419 13440 1824 0,'0'0'34'0,"0"0"-12"16,0 0 3-16,0 0-4 15,0 0-14-15,0 0-5 16,66-31 0-16,-47 31-2 0,3 0 0 16,-5 7 1-1,-1 3-1-15,-5 4 0 0,-5 1-1 16,-2-1 1-16,-4 0-4 16,0 1 1-16,0 1-1 15,-12-2 0-15,-3 0-1 16,-1 0-1-16,-1-2 3 15,4-4-2-15,7-1 1 16,4-3 0-16,2 2 1 16,0-2-1-16,0 2 1 15,0-2 1-15,8 1 2 16,1 1 1-16,1 0-1 16,1 1 1-16,2-1 3 15,1 0 5-15,0 1-3 16,0 0-1-16,4 3 1 0,0 0-4 15,1 3 9 1,-4 1-8-16,-2 3-3 0,-4-1 1 16,-4-1-1-16,-2 2-2 15,-3-1 2-15,0-2-4 16,-8 0 2-16,-11-2 0 16,-2-4-5-16,-6-2 3 15,-4-4 2-15,-2-1-4 16,5-1-4-16,1 0-5 15,8 0-40-15,11 2-246 16</inkml:trace>
  <inkml:trace contextRef="#ctx0" brushRef="#br0" timeOffset="91584.421">7222 14198 1786 0,'0'0'47'0,"0"0"-45"16,0 0-2-16,0 0 10 15,0 0 7-15,89 3 3 16,-11-3-11-16,25 0-2 0,19 0-4 15,21-4-2-15,18-1 1 16,14-2-1-16,5 1-1 16,0-3 0-16,-9-1 0 15,-14 0 0-15,-17-1-1 16,-24 1 2-16,-27 1-1 16,-27 4 1-16,-28 0 10 15,-16 3 2-15,-12 1-2 16,-6-1 3-16,0 2-2 15,0 0-6-15,0 0-3 16,-7 0-3-16,-4 0-3 16,-5 0-14-16,-1 0-19 0,-5 3-85 15</inkml:trace>
  <inkml:trace contextRef="#ctx0" brushRef="#br0" timeOffset="92205.4567">8613 14375 1879 0,'0'0'17'16,"0"0"8"-16,0 0 0 16,0 0-10-16,0 0-3 15,0 0-5-15,-8-42-3 16,8 36 0-16,5 3 0 15,4 1-2-15,7 2-2 16,1 0 0-16,4 2 0 16,2 12 0-16,-1 3 0 15,-4 5-1-15,-5 4 1 0,-1 1-1 16,-9 1-3-16,-3 3 0 16,0-1-1-16,-7 2-1 15,-13-1 3-15,-8-5 0 16,-5-5-3-16,-4-8 3 15,-3-7 3-15,2-6 0 16,7 0 0-16,6-1 0 16,11-10 0-16,8 0 1 15,6 1 2-15,0 2 0 16,3 0-1-16,17 4 1 16,5 2-1-16,6 2-2 15,4 0 0-15,3 6 2 16,-2 8-1-16,1 3-1 0,1 1 1 15,-4 2-1-15,-1 1 0 16,-3-2 0-16,-3-2-7 16,-2-8-24-16,-4-6-143 15</inkml:trace>
  <inkml:trace contextRef="#ctx0" brushRef="#br0" timeOffset="93168.2459">9752 13058 1813 0,'0'0'12'0,"0"0"-5"0,0 0 4 15,0 0-5-15,0 0-6 16,0 0 1-16,86-29-1 15,-40 29 0-15,1 0 0 16,3 0 0-16,-5 10-1 16,-3 1 1-16,-8 0 0 15,-7 0 0-15,-6-1 0 16,-5 0 0-16,-4-1 0 16,-2 0 3-16,-5 2 12 15,-2 3 2-15,0-1 0 16,0 4-1-16,-1 2-1 15,-1 2-3-15,-1 8-5 0,2 5 0 16,-1 9-1-16,2 6-3 16,-1 4 2-16,2 4 0 15,0 4-3-15,1 5-1 16,1 5-1-16,0 1 2 16,0-2 0-16,0-4-2 15,0-1 0-15,0-2 1 16,0-1-1-16,0-5 1 15,1-4-1-15,-3-7 0 16,1-2 0-16,0-5-1 16,-2-4 2-16,-2-3-1 15,-1-3 0-15,0 0 0 0,0-2 0 16,0-4 0 0,-12 2 0-16,-15-4 0 15,-12-1 0-15,-17-1 0 0,-13-5-2 16,-13-6-4-16,-1-8-19 15,-1-3-82-15</inkml:trace>
  <inkml:trace contextRef="#ctx0" brushRef="#br0" timeOffset="94281.0964">10682 13584 1764 0,'0'0'90'0,"0"0"-64"0,0 0 0 15,0 0 3-15,0 0-13 16,0 0-10-16,0 0-4 16,21 4-1-16,3 12 4 15,0 6-2-15,0 2-3 16,1 3 0-16,-5 3 0 16,-1-4 0-16,-3 0-9 15,-4-6-10-15,-4-6-26 16,-1-4-31-16,-1-8-278 15</inkml:trace>
  <inkml:trace contextRef="#ctx0" brushRef="#br0" timeOffset="94505.4239">10869 13566 1837 0,'0'0'53'0,"0"0"-42"16,0 0-7-16,0 0 7 15,0 0-3-15,0 0-6 16,-75 96-2-16,59-57 0 16,1-5-12-16,3-3-25 15,4-6-74-15</inkml:trace>
  <inkml:trace contextRef="#ctx0" brushRef="#br0" timeOffset="95750.1776">11711 13022 1784 0,'0'0'33'0,"0"0"-12"0,0 0 1 16,0 0-2-1,0 0-15-15,0 0-4 0,0-33-1 16,0 27 2-16,0 3 2 16,-10-4-2-16,-5 5-1 15,-6-1-1-15,-7 1-2 16,-5 2 2-16,-4 0 0 16,1 0 0-16,2 0 0 15,4 6 0-15,3 5 0 16,5-4 0-16,5 5 1 15,2 0 1-15,5 0-1 16,1 5 1-16,3 1 5 0,2 5 0 16,-1 2 1-1,2 6-1-15,0 1 3 0,1 4-6 16,-1 7 2-16,2 3-2 16,-5 6 0-16,2 3 1 15,-1 0-2-15,1 0 0 16,-1 2 0-16,2-2-2 15,-4 6 1-15,4-1-1 16,1-2 1-16,1-2-1 16,-2-3-1-16,3-2 0 15,-2 0 1-15,2 0-1 16,-1 0 1-16,-2-3-1 16,0 1 0-16,-2-2 1 15,2-4-1-15,-2-1 0 16,3-6 0-16,2-5 0 15,0-4 0-15,0-2 0 16,6-5 0-16,4 0 0 0,7-4 0 16,8-5 1-16,11-5-1 15,12-6 1-15,8 0-1 16,4-2-3-16,0-9-8 16,-4-3-23-16,-5-5-111 15</inkml:trace>
  <inkml:trace contextRef="#ctx0" brushRef="#br0" timeOffset="96300.5003">12074 13462 1853 0,'0'0'57'15,"0"0"-37"-15,0 0-7 16,0 0 7-16,0 0-10 16,0 0-8-16,0 0 2 15,7 46 1-15,4-20-3 0,2 4 0 16,-2-1 1-16,-4 1-3 16,3-2 0-16,-2-2 0 15,0-2-3-15,-2-2-4 16,2-7-12-16,0-5-17 15,4-8-49-15,6-2-1569 16</inkml:trace>
  <inkml:trace contextRef="#ctx0" brushRef="#br0" timeOffset="96534.3437">12500 13505 1902 0,'0'0'33'16,"0"0"-28"-16,0 0 3 15,0 0-2-15,0 0-4 16,124-26 0-16,-72 26-2 16,1 0 0-16,-1 0 0 15,-5 0-3-15,-6 0-17 16,-10 0-45-16,-10 0-122 15</inkml:trace>
  <inkml:trace contextRef="#ctx0" brushRef="#br0" timeOffset="96755.1211">12679 13369 1880 0,'0'0'40'16,"0"0"-21"-16,0 0 0 16,0 0-10-16,0 0-9 15,0 0 1-15,-4 81 0 16,4-43-1-16,1 0 0 16,4 4 0-16,4-1-18 15,7-2-72-15</inkml:trace>
  <inkml:trace contextRef="#ctx0" brushRef="#br0" timeOffset="97287.9224">13312 13181 1850 0,'0'0'69'15,"0"0"-50"-15,0 0-6 16,0 0 8-16,0 0-13 15,0 0-8-15,-4 38 1 16,4-8 2-16,1 4-1 0,6 5-1 16,-2 2 0-16,1-2 0 15,-2-1-1-15,-1-3-1 16,-1-5 1-16,4-4-4 16,-3-6-4-16,-2-3-3 15,4-6-5-15,-4-5-7 16,1-4-32-16,-2-2-23 15,0-3-404-15</inkml:trace>
  <inkml:trace contextRef="#ctx0" brushRef="#br0" timeOffset="97737.1326">13330 13199 1658 0,'0'0'147'15,"0"0"-110"-15,22-73-2 16,-5 56 0-16,-1 4-11 16,3 4-14-16,1 3-3 15,1 4-1-15,1 2-3 16,1 0 1-16,0 11-3 16,-2 5-1-16,-6 4 0 0,-6 1 0 15,-8 3-1-15,-1 1 0 16,-4 0-5-16,-18-2 0 15,-7 1-4-15,-1-9 3 16,1-1-1-16,3-7 4 16,10-3 2-16,1-4 2 15,9 0 1-15,3 0 1 16,3 0 3-16,0 0 3 16,0 4-6-16,0 3-2 15,14 4 0-15,6 3 0 16,4 2 0-16,3 4 0 15,0 1 0-15,3 3 0 16,1 1 0-16,-1 0 0 0,-2-3 0 16,-5-1 0-1,-4-2 0-15,-5-5-8 0,2-1-27 16,-4-6-41-16,6-5-751 16</inkml:trace>
  <inkml:trace contextRef="#ctx0" brushRef="#br0" timeOffset="98077.4813">13925 13514 1571 0,'0'0'328'16,"0"0"-310"-16,0 0-5 16,0 0 6-16,0 0-17 15,0 0-1-15,0 32-1 16,1-3 2-16,2 3 0 16,0 4-2-16,-1 0 1 15,1-2 0-15,-3-3-1 16,5-4 0-16,-2-5-1 15,-2-5-3-15,1-5-3 16,0-2-8-16,-2-6-12 16,2-4-31-16,1 0-70 15</inkml:trace>
  <inkml:trace contextRef="#ctx0" brushRef="#br0" timeOffset="98325.0474">13983 13500 1836 0,'0'0'29'0,"0"0"-13"15,0 0 8-15,0 0-6 16,0 0-16-16,0 0-1 0,106-30-1 15,-79 30 0-15,-2 0-1 16,-1 7-7-16,-7 2-38 16,-7-1-58-16</inkml:trace>
  <inkml:trace contextRef="#ctx0" brushRef="#br0" timeOffset="98473.0437">13976 13668 1824 0,'0'0'40'0,"0"0"-40"0,99-9 0 15,-52 0 0-15,4-1-37 16</inkml:trace>
  <inkml:trace contextRef="#ctx0" brushRef="#br0" timeOffset="99200.4399">13269 14036 1835 0,'0'0'21'0,"0"0"-17"0,0 0 3 15,0 0 7-15,92 4 4 16,-13-4-13-16,20 0-4 16,12 0 0-16,10-4-1 15,5-2 0-15,-6 2 1 16,-3-1-1-16,-16 5 0 16,-14-3 0-16,-22 1 0 15,-24 1 1-15,-19 1-1 16,-19 0 0-16,-3 0 0 15,0 0 0-15,-12 0-3 16,-7 6 3-16,-8 6-7 16,-3 2-37-16,2-2-77 15</inkml:trace>
  <inkml:trace contextRef="#ctx0" brushRef="#br0" timeOffset="99584.6506">13871 14316 1920 0,'0'0'15'0,"0"0"-3"16,0 0 7-16,0 0-9 15,0 0-9-15,0 0 2 16,-1 85 2-16,1-49-3 16,0 6-1-16,0-2-1 15,0 0 0-15,0-1 0 16,0-4 0-16,0-9-2 15,0-3-5-15,0-7-2 16,0-6-2-16,0-6-9 16,0-4-14-16,-3 0-15 15,1-13-71-15</inkml:trace>
  <inkml:trace contextRef="#ctx0" brushRef="#br0" timeOffset="99996.9561">13795 14335 1847 0,'0'0'37'15,"0"0"-13"-15,0 0 4 16,0 0-15-16,111-80-6 16,-74 77-3-16,3 3-2 15,-1 0-1-15,-2 6-1 0,-5 11 0 16,-10 4-1-16,-8 1-1 15,-11 0-5-15,-3 0-3 16,-8-1 0-16,-13-1 3 16,-12-3 1-16,-4 0 1 15,3-3 5-15,-1-2 0 16,7-3 0-16,7-3 0 16,11-4 0-16,7 1 2 15,3-3 1-15,0 2 2 16,4 2-3-16,17 2 0 15,7 2 4-15,5 3-4 16,-3 1-1-16,-2 3-1 16,0 2 0-16,-5 1 1 15,2 1-1-15,-4-1-4 0,-4-3-8 16,-1-1-34-16,-5-6-17 16,-3-6-323-16</inkml:trace>
  <inkml:trace contextRef="#ctx0" brushRef="#br0" timeOffset="100198.4616">14353 14505 1936 0,'0'0'13'16,"0"0"-13"-16,0 0 2 15,0 0 5-15,0 0-5 0,21 96-2 16,-17-61 0-16,-2-6-8 16,-1-3-62-16</inkml:trace>
  <inkml:trace contextRef="#ctx0" brushRef="#br0" timeOffset="101315.7519">14447 12869 1770 0,'0'0'30'16,"0"0"-17"-16,0 0-8 15,0 0-3-15,0 0 2 16,119-35-3-16,-71 35-1 16,6 0 0-16,-2 0 0 15,-7 0 0-15,-4 3 0 0,-14 2 2 16,-12 0 5-16,-7 2-1 15,-4 1-2-15,-3 1 5 16,-1 4 14-16,2 8-12 16,1-1-2-16,-1 8 4 15,2 2-3-15,1 4-3 16,-1 7-2-16,4 5 1 16,3 2-1-16,0 8-3 15,4 2 1-15,-2 5-2 16,2 4-1-16,3 1 0 15,0 5 1-15,0-1-1 16,0 1 0-16,-1-5 0 16,0-3 0-16,-2-9 0 15,-5-3 0-15,0-5 0 0,-2 1 0 16,-5-3 0-16,0-3 0 16,-3 1 0-16,0-3 1 15,0-1-1-15,0-3 0 16,0 2 0-16,-4-3 0 15,-2-3 0-15,0 1 0 16,3-1 1-16,-2-2-1 16,1 0-1-16,1 0 1 15,0-3 0-15,1-1 1 16,0-4-1-16,2 2 0 16,-2-1 0-16,-1-2 0 15,-1 4-1-15,-5 2 1 0,-6 2 0 16,-3 2 0-16,-12 0 0 15,-12-2 0-15,-12-3-3 16,-15-10-18-16,-8-15-101 16</inkml:trace>
  <inkml:trace contextRef="#ctx0" brushRef="#br0" timeOffset="108802.0493">2359 15941 1685 0,'0'0'114'0,"0"0"-93"16,0 0 6-16,0 0 5 15,0 0-7-15,0 0-8 0,0 0-6 16,0 0-2 0,-1-8-1-16,1 8-3 0,0 0-1 15,0 0-1-15,0 0-1 16,0 0-2-16,-2 0-1 15,2 7-1-15,0 11-1 16,0 7 3-16,0 2 0 16,-1 1 0-16,1 2 1 15,-3-2-1-15,3 0 0 16,0-2 0-16,0-4-1 16,0-3-1-16,0-4-1 15,0-3-2-15,0-3-4 16,0-1-6-16,0-3-19 15,0-2-23-15,0-2-39 0,0-1-1019 16</inkml:trace>
  <inkml:trace contextRef="#ctx0" brushRef="#br0" timeOffset="109111.4419">2185 15891 1782 0,'0'0'63'0,"0"0"-43"15,0 0-11-15,0 0-2 16,0 0-2-16,0 0-5 16,83-43 0-16,-47 43-1 15,0 0 0-15,3 0-14 16,-8 10-28-16,-7 6-81 16</inkml:trace>
  <inkml:trace contextRef="#ctx0" brushRef="#br0" timeOffset="109329.4152">2161 16313 1822 0,'0'0'25'0,"0"0"-24"16,0 0 8-16,85 0 11 15,-40 0-13-15,4 0-6 16,3 0-1-16,-1 0-10 16,-5 0-46-16,-10 0-479 15</inkml:trace>
  <inkml:trace contextRef="#ctx0" brushRef="#br0" timeOffset="109829.3637">2713 15978 1760 0,'0'0'117'15,"0"0"-91"-15,0 0-4 0,0 0-8 16,0 0-4-16,0 0-9 16,7 5-1-16,1 19-2 15,-1 12 2-15,1 8 3 16,-3 3 0-16,-3 6-3 16,-2 0 2-16,0 2-2 15,3 2 0-15,0-5 0 16,3-6 0-16,8-5 1 15,2-7-1-15,-1-8 0 16,7-7 0-16,-1-10-1 16,1-5-3-16,-5-4-4 15,2 0-5-15,-8-4-7 0,-10-11 9 16,-1-5 7-16,-15-4-11 16,-18-2 13-16,-13-3 2 15,-4 3 6-15,6 3 3 16,16 2 14-16,17 3-1 15,11-3-8-15,9-3-12 16,29-3-2-16,15 1-2 16,13 1-16-16,10-3-87 15</inkml:trace>
  <inkml:trace contextRef="#ctx0" brushRef="#br0" timeOffset="112334.8333">3897 15938 1602 0,'0'0'154'16,"0"0"-113"-16,0 0-13 15,0 0 10-15,0 0-4 16,0 0-9-16,0 0-10 16,-1-11-2-16,1 11-3 15,-2 0-2-15,2 0-1 16,-1 0-3-16,1 0-3 0,0 0-1 15,0 15-4-15,0 13 2 16,0 14 2-16,0 4 0 16,0 2 0-16,1 3 0 15,5 0 0-15,0-2 1 16,0-3-1-16,-3-4 0 16,0-9 0-16,0-7 0 15,-3-5-1-15,0-7 0 16,0-4-1-16,0-6-2 15,0-2 0-15,0-2-4 16,0 0 2-16,-3 0-3 16,-9-13-34-16,-1-1-24 15,2-5-76-15</inkml:trace>
  <inkml:trace contextRef="#ctx0" brushRef="#br0" timeOffset="112812.8008">3881 15952 1799 0,'0'0'24'15,"0"0"-11"-15,0 0 10 16,0 0-3-16,0 0-12 15,89-56-5-15,-69 56-3 0,-1 17 0 16,3 8 3-16,-5 6-3 16,-2 0 1-16,-8 1-1 15,-5 1-4-15,-2-2-6 16,-2-3-3-16,-17-4-12 16,-5-2 5-16,-6-7 3 15,0-5 1-15,5-4 15 16,4-6 1-16,9 0 8 15,6 0 11-15,3 0 6 16,3 0 6-16,0 0-15 16,0 0-11-16,0 0-5 15,15 0 0-15,7 0-1 0,5 0 1 16,4 8 0-16,1 8 0 16,-4 2 2-16,2 5-2 15,-9-1 0-15,-2 2 1 16,-5-1 0-16,2-3-1 15,-7-2-4-15,-1-3-18 16,-4-1-31-16,-3-2-137 16</inkml:trace>
  <inkml:trace contextRef="#ctx0" brushRef="#br0" timeOffset="113765.9705">4324 16612 1516 0,'0'0'122'0,"0"0"-63"0,0 0-17 16,0 0 2-16,0 0-16 16,0 0-5-16,0 11 0 15,0-11 9-15,-3-8-12 16,-3-9-14-16,0-7 0 15,0-5-1-15,3-5-4 16,3-4 0-16,0 3 0 16,0 3 2-16,6 8 0 15,1 5-1-15,4 5 2 16,-4 2 5-16,5 4-1 16,-1 3-1-16,0 0-5 15,3 5-2-15,2 0 0 16,2 1 0-16,2 15-1 15,0 6 0-15,-3 3 1 0,4 1 0 16,-6 4 0-16,-2 1 0 16,-1 0 0-16,-2-1 0 15,-2-4-1-15,-4 1-5 16,-2-5-2-16,-2-2-4 16,0-3-8-16,0-6-20 15,-5-4-21-15,-4-6-218 16</inkml:trace>
  <inkml:trace contextRef="#ctx0" brushRef="#br0" timeOffset="113968.5568">4373 16528 1903 0,'0'0'23'0,"0"0"-23"16,0 0 0-16,0 0 2 16,0 0-2-16,122-24-3 15,-73 17-67-15,-4 1-1785 16</inkml:trace>
  <inkml:trace contextRef="#ctx0" brushRef="#br0" timeOffset="114280.317">4886 16190 1928 0,'0'0'22'0,"0"0"-19"16,0 0-2-16,0 0 1 16,0 0-1-16,0 0-1 15,113-11-3-15,-66 11-28 16,-6 0-81-16</inkml:trace>
  <inkml:trace contextRef="#ctx0" brushRef="#br0" timeOffset="114433.4221">4907 16325 1908 0,'0'0'25'0,"0"0"-25"0,0 0-3 15,0 0 3 1,112-9-2-16,-49 1-69 0</inkml:trace>
  <inkml:trace contextRef="#ctx0" brushRef="#br0" timeOffset="114996.4261">5562 16059 1800 0,'0'0'155'16,"0"0"-143"-16,0 0-10 16,0 0 1-16,0 0-3 15,0 0 1-15,10 82-1 16,-4-36 4-16,5-1-4 15,-2 2 1-15,-2-1-1 16,-4-5 0-16,-2-5 0 16,-1-7 0-16,0-8-8 15,0-8-2-15,-1-5-3 0,-12-8-4 16,-1 0-17-16,-4-6-44 16,-1-18-251-16</inkml:trace>
  <inkml:trace contextRef="#ctx0" brushRef="#br0" timeOffset="115395.3354">5481 16049 1724 0,'0'0'76'15,"0"0"-55"-15,61-80 11 16,-35 61-4-16,1 6-8 16,1 6-6-16,-1 4-4 15,1 3-6-15,-3 0-3 16,-1 11-1-16,-6 10 0 15,-3 6 0-15,-9 2 0 16,-6 0-2-16,0 2-3 0,-6-2-3 16,-15-2 0-16,-7-1 2 15,0-6 0-15,-4-3 6 16,7-7 0-16,7-5 0 16,6-1 4-16,9-2 8 15,3-2-2-15,0 0-2 16,0 1-1-16,0 3-6 15,16 2-1-15,10 5 0 16,5 1 3-16,0 2-3 16,1 3 0-16,-4 1-1 15,-5 1 1-15,-1 0 1 0,0-2-1 16,-5-1 0-16,-1-5-1 16,-4-1-6-16,1-3-31 15,-2-5-39-15,-2-2-1718 16</inkml:trace>
  <inkml:trace contextRef="#ctx0" brushRef="#br0" timeOffset="115680.219">6006 16370 1907 0,'0'0'37'0,"0"0"-27"15,0 0 3-15,0 0-5 0,0 0-8 16,0 0-2-16,-3 56 2 16,3-24 1-16,3-1 0 15,3 0-1-15,-1-2 0 16,-2-2 0-16,1-3 1 16,0-1-1-16,-1-6-2 15,-1-3-1-15,-2-5-5 16,0-2-3-16,0-4-5 15,0-1-18-15,0-2-3 16,0 0-26-16</inkml:trace>
  <inkml:trace contextRef="#ctx0" brushRef="#br0" timeOffset="116347.2307">5985 16361 1778 0,'0'0'86'0,"0"0"-77"16,0 0-5-16,0 0 20 16,0 0-9-16,88-39-12 15,-59 39-3-15,-1 0 1 16,-4 3-1-16,-8 8-1 15,-4 2 0-15,-7 3-6 16,-5 2-4-16,0 1 1 16,-15 4 3-16,-3-5 0 15,-6 4 3-15,3-6-1 0,8-3 3 16,1-6 0-16,9-2 1 16,3-3 0-16,0 1 0 15,0-2 0-15,3 4 1 16,10-2 13-16,1 0-1 15,2-1-1-15,-2 3-4 16,0 0 2-16,0 0-2 16,-1 2-1-16,5 0-3 15,-2 3-2-15,0 0 0 16,-2 3-1-16,-2 3 1 16,-4-2-1-16,-4 5 0 15,-4-2-1-15,0 0-2 0,-7 0 2 16,-7-2 0-1,-8-1-1-15,-5-3 2 0,-6-5-5 16,-4-3-13-16,-2-1-1 16,2-2-2-16,13 0 15 15,9-5 0-15,14-9-64 16</inkml:trace>
  <inkml:trace contextRef="#ctx0" brushRef="#br0" timeOffset="116848.1444">6560 16162 1872 0,'0'0'30'0,"0"0"-17"15,0 0 6-15,0 0-8 16,0 0-10-16,0 0 0 16,94-19 0-16,-57 19-2 0,6 0-9 15,2 0-29-15,-5 0-67 16</inkml:trace>
  <inkml:trace contextRef="#ctx0" brushRef="#br0" timeOffset="117028.6641">6630 16310 1877 0,'0'0'19'0,"0"0"-19"16,0 0 0-16,0 0 6 15,116-13-6-15,-61 10-2 16,8-1-46-16,0 0-122 15</inkml:trace>
  <inkml:trace contextRef="#ctx0" brushRef="#br0" timeOffset="117396.3368">7335 16017 1918 0,'0'0'33'0,"0"0"-29"15,0 0-3-15,0 0-1 16,0 0 1-16,-7 73-1 15,4-32 3-15,1 5-2 16,2 0-1-16,-1 1 2 16,1-1-2-16,0-4 0 15,0-3-1-15,0-10-2 16,0-6-2-16,-2-7-6 16,1-8-1-16,-1-5-20 15,1-3-15-15,-1 0-16 16,-1-14-1269-16</inkml:trace>
  <inkml:trace contextRef="#ctx0" brushRef="#br0" timeOffset="117837.9216">7253 16012 1819 0,'0'0'55'0,"0"0"-30"16,2-79-2-16,10 59-2 15,4 4-8-15,8 5-10 16,1 5-2-16,5 5-1 16,1 1-1-16,-1 4 1 0,0 16-1 15,-9 5 0-15,1 8 1 16,-11 1-1-16,-4 0-3 16,-7-4-6-16,0 1-4 15,-18-5-8 1,-10-4 7-16,-5-2 2 0,-1-6 0 15,2-4 1-15,9-4 11 16,5-3 1-16,9-3 3 16,6 0 14-16,3 0-1 15,0 0-5-15,0 0 1 16,0 3-3-16,9 1-7 16,10 3 1-16,5 3 3 15,1 1-3-15,-2 3-3 0,-1 3 0 16,-1 3 0-16,-3 3 0 15,0 4 0-15,-2-2 0 16,-1 0 0-16,0-2-4 16,-2-4-24-16,-2-7-37 15,5-5-265-15</inkml:trace>
  <inkml:trace contextRef="#ctx0" brushRef="#br0" timeOffset="118081.6798">7725 16369 1855 0,'0'0'56'15,"0"0"-56"-15,0 0 0 0,0 0 14 16,0 0 0-16,0 76-10 16,0-45-1-16,0-1-1 15,0 1-1-15,5-3 0 16,0 0-1-16,-1-6 0 15,1-1 1-15,-2-8-1 16,0-3-2-16,-3-3-17 16,3-5-33-16,-3-2-93 15</inkml:trace>
  <inkml:trace contextRef="#ctx0" brushRef="#br0" timeOffset="118313.1402">7799 16330 1887 0,'0'0'54'16,"0"0"-47"-16,0 0-5 15,0 0 7-15,0 0-8 16,91-30-1-16,-63 30 0 15,-2 0-6-15,-4 7-10 16,-4 3-33-16,-7 2-71 16</inkml:trace>
  <inkml:trace contextRef="#ctx0" brushRef="#br0" timeOffset="118462.5337">7775 16508 1843 0,'0'0'15'0,"0"0"12"16,0 0 9-16,0 0-20 16,124 0-16-16,-73-13-5 15,2-1-109-15</inkml:trace>
  <inkml:trace contextRef="#ctx0" brushRef="#br0" timeOffset="119152.4649">8202 16102 1821 0,'0'0'58'0,"0"0"-36"16,0 0 7-16,0 0-11 0,0 0-8 15,0 0-7-15,28-1-2 16,-1 1 0-16,6 0-1 16,4 3-2-16,3 8-5 15,2 0-21-15,0 0-59 16,-8 0-324-16</inkml:trace>
  <inkml:trace contextRef="#ctx0" brushRef="#br0" timeOffset="119327.4263">8330 16273 1893 0,'0'0'19'0,"0"0"-19"0,0 0 3 15,0 0 1-15,0 0-4 16,109 0 0-16,-60 0-59 16,9 0-428-16</inkml:trace>
  <inkml:trace contextRef="#ctx0" brushRef="#br0" timeOffset="119683.2864">9085 16006 1893 0,'0'0'43'15,"0"0"-26"-15,0 0-1 16,0 0-4-16,0 0-10 16,0 0-2-16,6 59 1 15,1-15 3-15,-4 4-2 16,0 3-2-16,-3 2 1 16,3 2 0-16,-3-1-1 15,2-5-1-15,-1-7-3 16,-1-9-7-16,0-9-3 0,2-10-8 15,-2-6-28-15,0-8-40 16,0-3-585-16</inkml:trace>
  <inkml:trace contextRef="#ctx0" brushRef="#br0" timeOffset="120127.3328">9091 16017 1873 0,'0'0'28'16,"0"0"-7"-16,0 0 0 16,51-84-7-16,-31 74-6 0,0 4-3 15,7 6-4 1,1 0-1-16,-1 8 0 0,0 14-1 16,-4 6 1-16,-7 4 0 15,-9 5-4-15,-7-2-6 16,0-1-2-16,-21-2-11 15,-7-6-13-15,-5-3 6 16,0-6-6-16,6-6 12 16,5-4 8-16,10-6 16 15,6-1 17-15,4 0 10 16,2 0 0-16,0 0 10 16,0 0-16-16,0 0-12 15,3 3-8-15,14 4-1 0,5 2 2 16,5 5-2-1,0 3 1-15,-3 1-1 0,1 1 0 16,-4 3 1-16,-3-3 0 16,-3-2 1-16,-3-4 0 15,-3-1-1-15,-5-3-1 16,-1-2 0-16,0-2-1 16,2-1-29-16,-1-4-60 15</inkml:trace>
  <inkml:trace contextRef="#ctx0" brushRef="#br0" timeOffset="121258.3795">9714 16436 1475 0,'0'0'434'16,"0"0"-407"-16,0 0-11 16,0 0 1-16,0 0-6 15,0 0-11-15,0 0-1 16,0 34 1-16,0-6 0 0,5 2 0 15,2-2 0-15,2-1 1 16,-6-3-1-16,5-4 1 16,-5-4-1-16,0-3 0 15,0-7 0-15,-2-2-1 16,1-2-4-16,0-2-3 16,1 0-8-16,0 0-12 15,3-5-45-15</inkml:trace>
  <inkml:trace contextRef="#ctx0" brushRef="#br0" timeOffset="121814.4227">10105 16044 1870 0,'0'0'59'0,"0"0"-40"16,0 0-7-16,0 0 0 15,0 0-9-15,0 0-2 16,94-32-1-16,-45 32-1 15,-1 0-6-15,0 0-17 16,-8 7-56-16,-4 3-1085 16</inkml:trace>
  <inkml:trace contextRef="#ctx0" brushRef="#br0" timeOffset="121994.8489">10142 16229 1934 0,'0'0'20'0,"0"0"-18"16,0 0 5-1,0 0-2-15,0 0-5 0,139-14-1 16,-70 10-14-16,1 4-52 16,1-2-288-16</inkml:trace>
  <inkml:trace contextRef="#ctx0" brushRef="#br0" timeOffset="122384.3073">10888 16087 1600 0,'0'0'316'15,"0"0"-290"-15,0 0-8 16,0 0 7-16,0 0-7 16,0 0-12-16,-6 0-6 0,6 20-2 15,0 9 2-15,0 5 0 16,0 2 1-16,0 5-1 15,3 2 0-15,-2-1 0 16,1-1 0-16,1-3-2 16,0-6-2-16,0-5-1 15,-1-6-3-15,-1-8 0 16,-1-5-5-16,2-5-4 16,-2-3-15-16,0 0-41 15,0-7-217-15</inkml:trace>
  <inkml:trace contextRef="#ctx0" brushRef="#br0" timeOffset="122899.5232">10912 16023 1847 0,'0'0'22'16,"0"0"-14"-16,0 0 23 16,103-74-8-16,-72 65-15 15,2 7-3-15,0 2-3 16,-3 4-2-16,-5 20 0 16,-4 2 0-16,-9 8 1 15,-9-1-1-15,-3 3-1 0,-3-2-5 16,-19-3-4-16,-8-3-5 15,-5-5-4-15,-5-1 0 16,-3-8 4 0,7-7 9-16,6-5 5 0,12-2 1 15,8 0 7-15,10-6 16 16,0-4-2-16,15-1-12 16,6 2-3-16,3 2 1 15,1 5-3-15,-3 2 1 16,2 0-5-16,-1 12 0 15,0 9 2-15,1 4-1 16,0 1 0-16,-3 4 1 16,1-2-2-16,-1-1 4 0,-3-3-2 15,-3-7 0 1,-4-7 1-16,-4-3 1 0,-1-4-2 16,-3-3 0-16,0 0-1 15,1 0-1-15,7-3-3 16,2-13-51-16</inkml:trace>
  <inkml:trace contextRef="#ctx0" brushRef="#br0" timeOffset="124727.5905">13892 15825 1895 0,'0'0'29'16,"0"0"-1"-16,0 0-5 16,0 0-9-16,0 0-7 15,0 0-7-15,0 0-2 16,37 19 2-16,-1 21 0 15,3 10 0-15,-2 2-1 16,-1-4-1-16,-2-6-1 16,-2-9-1-16,-7-11-1 15,-7-5-1-15,-6-11 2 0,-8-3 4 16,-1-3 0 0,-1-3 1-16,1-20 11 15,1-13-9-15,1-13-1 0,2-2 4 16,-1-4-2-16,0 2 1 15,0 13-1-15,0 9 2 16,0 12-2-16,0 9-4 16,2 6-1-16,8 4-12 15,5 7-18-15,9 16-12 16,1 11-40-16</inkml:trace>
  <inkml:trace contextRef="#ctx0" brushRef="#br0" timeOffset="125213.1029">14605 16106 1789 0,'0'0'101'0,"0"0"-62"16,0 0-12-16,0 0-2 15,0 0-10-15,0 0-4 0,-3-12-9 16,2 12-2-16,-4 13-2 15,1 8 2-15,4 1-2 16,0 2 1-16,0-2 0 16,13 0-4-16,8-7 1 15,4-4-3-15,-1-5 4 16,2-6-3-16,-4 0 1 16,-3-4 2-16,-7-12 1 15,-7-5 2-15,-5-4 0 16,-2-2 0-16,-18-4 0 15,-3 4-1-15,-1 3 1 16,2 7-2-16,8 10-2 16,4 7-8-16,6 5-31 0,2 18-37 15,2 2-35-15</inkml:trace>
  <inkml:trace contextRef="#ctx0" brushRef="#br0" timeOffset="125582.1936">14963 16126 1848 0,'0'0'69'0,"0"0"-45"15,0 0-5-15,0 0-4 16,0 0-13-16,0 0-2 15,-15 14-4-15,24 8 4 16,8 0 0-16,6 0 0 16,4-2-1-16,0-5-5 15,-2-2 0-15,0-8-3 16,-5-5-1-16,-2 0 5 16,-4-7 4-16,-3-12 1 15,-6-3 0-15,-5-1 2 16,0-3 4-16,0 1-1 15,-5 1 0-15,-2 6-1 16,3 4-4-16,4 8-2 0,0 1-13 16,0 5-74-16,1 0-996 15</inkml:trace>
  <inkml:trace contextRef="#ctx0" brushRef="#br0" timeOffset="125943.2748">15584 15901 1884 0,'0'0'51'0,"0"0"-33"15,0 0-5-15,0 0 1 16,0 0-10-16,0 0-4 15,-2 24 0-15,2 5 2 16,0 5 0-16,0 3 0 16,0 0-1-16,0 3 0 15,0-4 0-15,5 0-1 16,2-5 1-16,-1-3-1 16,3-2 0-16,-3-4 0 15,3-3-1-15,-2-7 1 16,1-2-3-16,2-5-3 15,2 0-4-15,5-5-5 0,5 0-7 16,3 0-38-16,1-8-124 16</inkml:trace>
  <inkml:trace contextRef="#ctx0" brushRef="#br0" timeOffset="126144.0086">15457 16145 1859 0,'0'0'33'0,"0"0"-28"16,0 0-3 0,89-12 9-16,-35 12-9 0,13 0-2 15,2-2-11-15,1-1-125 16</inkml:trace>
  <inkml:trace contextRef="#ctx0" brushRef="#br0" timeOffset="126543.168">16371 15845 1911 0,'0'0'43'16,"0"0"-22"-16,0 0-6 16,0 0 3-16,0 0-11 0,0 0-7 15,93-20-2-15,-40 20-9 16,3 3-13-16,-3 10-14 15,-8 1-65-15</inkml:trace>
  <inkml:trace contextRef="#ctx0" brushRef="#br0" timeOffset="126702.2944">16431 16051 1916 0,'0'0'37'15,"0"0"-33"-15,0 0 1 0,0 0 1 16,121 0-6-16,-48 0-5 16,1-2-84-1</inkml:trace>
  <inkml:trace contextRef="#ctx0" brushRef="#br0" timeOffset="141872.9043">17751 15704 1530 0,'0'0'294'16,"0"0"-245"-16,0 0 1 15,0 0-21-15,0 0-7 16,0 0-6-16,0 0-2 16,-15-26-7-16,15 26-3 15,0 0-4-15,0 10-3 0,6 14 1 16,12 13 2-16,6 9 1 15,2 12 0-15,6 3-1 16,-1 1 0-16,2-1 0 16,-3-11 0-16,-2-8 0 15,-4-13 0-15,-7-8 0 16,-1-12-1-16,-6-7 1 16,2-2 0-16,5-19 0 15,-2-19 1-15,4-14-1 16,-4-12 1-16,-5-4 0 15,-4 0 0-15,-4 10 1 16,-1 12 5-16,-1 15-2 0,0 10 0 16,2 11-3-16,-1 7-2 15,2 3-2-15,4 0-16 16,4 19-26-16,4 12-3 16,3 7-62-16</inkml:trace>
  <inkml:trace contextRef="#ctx0" brushRef="#br0" timeOffset="142742.3069">18397 16453 1665 0,'0'0'85'0,"0"0"-32"15,0 0-24-15,0 0-1 0,0 0-6 16,0 0-11-16,-5 74-1 15,5-70-1-15,-1-1-1 16,1-3-1-16,0 0-3 16,0 0 2-16,0 0 5 15,-2 0 4-15,-2-11 3 16,-2-12-12-16,2-10-5 16,4-5-1-16,0-4 1 15,0-1-1-15,11-1 0 16,6 7 0-16,1 3 1 15,0 6-1-15,-1 4 0 16,0 5 2-16,-4 6 1 0,1 1 1 16,-1 7 0-1,1 0-2-15,0 5-2 0,2 0 0 16,1 5-1-16,1 12 1 16,0 5 0-16,-2 7 0 15,-4 4 0-15,1 1 0 16,-5 3 0-16,0-2 0 15,-4-1 0-15,-2-3 0 16,-1-5-1-16,-1 0 0 16,0-5-3-16,0-3-4 15,0-1 1-15,0-7-5 16,0-1-6-16,-3-5-17 16,2-4-57-16</inkml:trace>
  <inkml:trace contextRef="#ctx0" brushRef="#br0" timeOffset="142909.5628">18444 16390 1873 0,'0'0'53'16,"0"0"-41"-16,0 0-8 15,0 0-4-15,100-41 0 16,-42 33-4-16,10 2-81 15</inkml:trace>
  <inkml:trace contextRef="#ctx0" brushRef="#br0" timeOffset="143341.9461">19028 15959 1874 0,'0'0'49'15,"0"0"-37"-15,0 0 4 16,0 0-9-16,0 0-4 16,100-51-2-16,-51 47 0 15,2 3-1-15,-1-1 1 16,-1 2-1-16,-5 0 0 15,-4 0-1-15,-10 0-4 16,-11 0-9-16,-7 0-4 0,-8 0-3 16,-4 0-18-16,0 0-9 15,-1 0-190-15</inkml:trace>
  <inkml:trace contextRef="#ctx0" brushRef="#br0" timeOffset="143597.2243">19245 15762 1903 0,'0'0'35'0,"0"0"-9"16,0 0-1-16,0 0-11 0,0 0-13 15,0 0-1 1,-4 37-1-16,4 2 1 0,0 4 0 15,1 4 0-15,7-2 0 16,0-2 0-16,0-6-7 16,1-8-10-16,0-5-5 15,0-10-20-15,-3-5-93 16</inkml:trace>
  <inkml:trace contextRef="#ctx0" brushRef="#br0" timeOffset="144614.2122">19885 15700 1794 0,'0'0'65'16,"0"0"-23"-16,0 0-6 15,0 0-14-15,0 0-8 16,0 0-9-16,0-10-4 16,0 15-1-16,8 15-2 15,7 9 2-15,4 9 1 16,4 11 1-16,2 4-1 15,0 5 0-15,3 0-1 0,2-7 0 16,0-10 0 0,-5-12 0-16,-5-9-2 0,-5-10 1 15,-9-9-1-15,1-1 1 16,1-7 1-16,4-19 2 16,0-14-2-16,-1-14 1 15,-3-13-1-15,-2-4 2 16,-3 5-1-16,-1 14 3 15,-1 14 1-15,-1 11 5 16,0 9-6-16,0 8-1 16,0 5-3-16,2 5 0 15,6 0-15-15,6 19-28 16,4 7-33-16,0 10-219 0</inkml:trace>
  <inkml:trace contextRef="#ctx0" brushRef="#br0" timeOffset="145109.2457">20593 16099 1860 0,'0'0'52'0,"0"0"-16"16,0 0-5-16,0 0-9 16,0 0-4-16,0 0-9 15,-2-7-5-15,2 7-4 16,0 0-1-16,0 12-2 16,0 10 0-16,0 7 3 15,0 7 1-15,0 0 0 0,0 3-1 16,0 2 0-16,0-7-2 15,0-3-3 1,0-4-2-16,2-10-2 0,-2 0-1 16,0-9 1-16,0-4-6 15,0-1-6-15,1-3-11 16,3 0-29-16,2-10-191 16</inkml:trace>
  <inkml:trace contextRef="#ctx0" brushRef="#br0" timeOffset="145693.6621">20588 16078 1844 0,'0'0'54'0,"0"0"-25"16,0 0-2-16,0 0-11 16,0 0-9-16,0 0-5 15,52-73-1-15,-19 71-1 16,0 2 0-16,-2 0 0 16,-3 0-1-16,-5 9 1 0,-8 6-1 15,-5 2-4-15,-7 1 2 16,-3 2-1-16,0 2 1 15,-16-2 0-15,-4 1-1 16,-4-1 2-16,-2-4-2 16,-1-1-1-16,6-3 3 15,7-2 0-15,5-3 2 16,9-3-1-16,0 2-2 16,0-1 1-16,0 1 2 15,3 0 0-15,8 2 0 16,1-2 0-16,3 4 2 15,1 0 1-15,2 1 4 16,1 2-2-16,-2 1 0 0,1-1-3 16,-3 3 0-16,-2 1-1 15,-4 0 0-15,-4 1-1 16,-1 2 0-16,-4-4 1 16,0 1-1-16,0-1 0 15,-12 1 0-15,-7-2 1 16,-8-4-1-16,-6-4 1 15,-6-6 0-15,-1-1-1 16,0-1-4-16,13-17-16 16,13-9-200-16</inkml:trace>
  <inkml:trace contextRef="#ctx0" brushRef="#br0" timeOffset="155396.9028">19752 8622 1758 0,'0'0'49'0,"0"0"-26"0,0 0-5 15,0 0 5 1,0 0-6-16,0 0-6 0,0 0-6 16,-14-2-2-16,14 8-2 15,0 8 2-15,0 7 4 16,0 8-3-16,0 2-2 16,0 5-1-16,0 1 0 15,1-3-1-15,2-5 1 16,0-12-1-16,3-8 0 15,3-8 2-15,10-1-1 16,19-9 3-16,20-19-1 16,23-12-1-16,18-10 0 15,13-6-2-15,5-3 0 16,-1-1 0-16,-3 6 1 0,-11 5-1 16,-14 9 0-1,-20 9 0-15,-18 9 0 0,-19 7 1 16,-10 2 4-16,-9 7 3 15,-5 1 0-15,-2 2-1 16,-1 1-1-16,-3 1 1 16,-1 1 0-16,0 0-1 15,0 0-2-15,0 0-1 16,0 0 0-16,0 0-2 16,0 0-1-16,0 0-1 15,-5 0-13-15,-6 6-24 16,-4-2-44-16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4:50:04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15523 6967 1704 0,'0'0'42'0,"0"0"-36"0,0 0 43 15,0 0-22-15,0 0-8 16,0 0-8-16,0 0-2 16,0 0 3-16,0-2 1 15,0 2-3-15,0 0-1 16,0 0-2-16,0 0-4 16,0 0-2-16,0 5 1 15,0 4 2-15,0 1 1 16,0 1-3-16,0 0 2 15,0 2 0-15,0 0-2 16,0 0 0-16,0 1-1 16,0 0 0-16,0 3 0 15,0 0 1-15,0 0-1 0,1 0 0 16,1 0 0-16,2-1-1 16,-1 3 1-16,0 1-1 15,1-2 0-15,-1 0 1 16,2 2-1-16,-1 1 0 15,2 0 0-15,-3 2 1 16,2-1-1-16,-2 0 0 16,0 1 0-16,0-1 0 15,1 0 0-15,1-1 0 16,-2 0 1-16,2 1-1 16,-2-3 0-16,-1 4 1 15,1-3-1-15,0 0 0 16,0 2 0-16,2-2 0 0,-4-1 0 78,2 1 0-78,3-2 0 0,-3-2 0 0,1 2 1 0,-1-1-1 0,2 2 0 0,1-1 0 0,-2 1 0 0,4-1 0 16,-5-2 0-16,-2 1 0 0,4 0 0 15,-4-1 0-15,1 0 0 16,2 1 0-16,-2-1 0 15,1-1 0-15,-2 0 0 16,3 2 0-16,-2 1 0 16,-1 0 0-16,1 1 0 15,-1 0 0-15,1 0 0 0,-1 1 0 16,-1 0 0-16,0-2 0 16,0 0 1-16,0 1-1 15,0-1 0-15,0 2 0 16,0-2 0-16,0-1 0 15,0 2 1-15,0-2-1 16,0 1 0-16,0 0 0 16,0-1 0-16,0 0 0 15,0-2 0-15,0-1-1 16,-1 1 2-16,-1 0-1 16,-1 2 0-16,2-1 0 15,-1 1 0-15,0-2 0 0,0 2 0 16,1 1 0-16,-4 0 0 15,2 1 0 1,0 0 0-16,2-1 0 16,1 3 0-16,-2-2 0 0,1-1 0 15,1 1 0-15,-3-4 0 16,1 1 0-16,2-1 0 16,0 2 0-16,-3 0 0 15,2 0 0-15,-4 2 0 16,4 3 0-16,-1-1 0 15,-1 0 0-15,2-2 0 16,1 0 0-16,0-2 0 0,0 2 0 16,0-1 0-1,0-2 0-15,0-2 0 0,0 3 0 16,0 2 0-16,0-1 0 16,0 1 0-16,0-2 1 15,0 1-1-15,0-2 0 16,0 3 0-16,1-4 1 15,1 0-1-15,1 0 0 16,-3 1 0-16,0 0 0 16,4-1 0-16,-2 4 0 15,-1 3 1-15,2-1-1 16,-1 3 1-16,-1-1-1 16,1 1 0-16,-2 0 0 0,1 0 1 15,-1-2-1 1,0 1 0-16,0-1 0 0,2 1 0 15,-1-1 0 1,1-5 1-16,-1 5-1 0,2-1 0 16,-3 0 0-16,2 2 1 15,-1 3-1-15,1 1 0 16,-2 1 0-16,1-1 1 16,-1-2-1-16,2 1 0 15,-2-1 0-15,0 1 0 16,0 1 0-16,0-2 1 15,0 1 0-15,0 0-1 16,0-2 0-16,0 1 0 16,0 1 1-16,0-1-1 15,0 2 0-15,0-1 0 16,0 0 1-16,0-3-1 0,0-2 0 16,0-2 0-16,0-6-3 15,-3-7-19-15,-3-6-89 16</inkml:trace>
  <inkml:trace contextRef="#ctx0" brushRef="#br0" timeOffset="2165.0741">15570 6929 1684 0,'0'0'45'0,"0"0"-27"16,0 0 20-16,0 0-13 15,0 0-17-15,0 0-7 16,0 0 0-16,24-4 3 16,-13 4 9-16,1 6-4 15,-1 1-5-15,4 2 0 16,5 1 2-16,-1 0 9 15,4 0-9-15,-1 0-2 16,3 3-3-16,5-2 3 16,3 6-1-16,4-5-1 0,3 2 1 15,1 0 0-15,-1-3-1 16,3 0-2-16,0-1 0 16,5 2 1-16,-3-1-1 15,1 3 1-15,-4 1-1 16,-2 1 0-16,2 3 1 15,-5 1-1-15,-1 2 1 16,-2 2-1-16,-1 1 0 16,2-1 0-16,0 2 0 15,2-2 0-15,1-1 0 16,-1 2 1-16,3-1-1 16,1-2 0-16,-1 2 0 15,3 1 0-15,2-1 0 16,1-3 0-16,-1 4 0 0,0-1 0 15,-4 0 0 1,-2-2 0-16,1 0-1 0,-1-1 1 16,-1 0 0-16,-1 0 0 15,5 0 0-15,-2-1 0 16,2 0 0-16,2 1 0 16,-2 1 0-16,1 0 0 15,-1 2 0-15,-1 3 0 16,2-1 0-16,-1 1 0 15,2 0 0-15,0-1 1 16,-1 0-2-16,0-1 2 0,-3 2-1 16,2-1 0-1,-3-2 0-15,-5 1 0 0,1-2 0 16,-1 2 0-16,3-1-1 16,2-2 1-16,-2 0 0 15,2 0 1-15,-2-1-1 16,-1 0 0-16,-2 1 0 15,-1 1-1-15,1-2 1 16,-1-1 0-16,0 3 0 16,3-1-1-16,1-2 2 15,0 1-1-15,1 2 0 16,-1-4 0-16,2 2 0 16,0-2 0-16,-1 1 0 15,1 0 0-15,4 1 0 0,1-1 0 16,-1 2 0-16,-1-2 0 15,-2 2 0-15,0 0 1 16,-3 1-1-16,-1-1-1 16,-3 1 1-16,-1-1 0 15,-4 0 0-15,0 0 0 16,2-2 0-16,0-1 0 16,-2-2 1-16,0 0-1 15,-4-3-1-15,-7 0 1 16,-4-3 0-16,-5-2 0 15,-7 0 0-15,-1-4-17 16,-3-5-40-16,-21 0-690 16</inkml:trace>
  <inkml:trace contextRef="#ctx0" brushRef="#br0" timeOffset="4721.2169">15692 10160 1189 0,'0'0'274'15,"0"0"-175"-15,0 0-24 0,0 0-22 16,0 0-19-16,0 0-10 15,0 0-8-15,-14-11 8 16,12 11-6-16,2 0-5 16,0 0-8-16,0 0-1 15,0 0-4-15,0 0 1 16,0 0-1-16,0 0 0 16,0 0 0-16,0 0 1 15,0 0-1-15,0 3 0 16,0 10 4-16,0 3 4 15,0 2-5-15,0 2 0 16,0 2 0-16,0 5-2 16,0-1 1-16,2 4-1 15,-2 3 0-15,0 1-1 16,0 2 1-16,0-4 0 0,0-2 0 16,0-2-1-16,-2-6 0 15,-1 1 1-15,3-5-1 16,0-1 1-16,0-2 0 15,0-1 0-15,0-1-1 16,0-1 0-16,0-3 0 16,3-4 1-16,-3-1-1 15,0-2 0-15,0-1 2 16,0 1 1-16,0-2 1 16,0 0 0-16,0 2-1 0,0-2 3 15,0 0 0-15,0 0 0 16,4 0 1-16,2 0-1 15,2 0-2-15,3 0-3 16,0 0 1-16,0 0-2 16,1-2 0-16,3 0 0 15,0-2 0-15,4-2 0 16,3-1 0-16,4-3 1 16,-2 0-1-16,3 1 1 15,-2-2-1-15,2 2 1 16,-1-3-1-16,4 0 1 15,2-2-1-15,2-3 0 16,2 1 0-16,0 0 0 16,1-3 0-16,-1 3 1 15,-1-1-1-15,1 3 1 0,2-3-1 16,2 1 0-16,3-1 1 16,3 0-1-16,-1 3 0 15,0-1 0-15,-3 1 0 16,-4-1 0-16,-1 1 0 15,-1-1 1-15,-1 1-1 16,1-3-1-16,5 0 1 16,2-3 0-16,2 1 0 15,1 2 1-15,-2 0-1 16,2 1 0-16,-4 1 0 16,-2 0 0-16,0-2 0 15,1 3-1-15,2-3 1 0,0-2 0 16,2 1 1-16,3-1-1 15,-2-2 0-15,-1 1 0 16,-2 2 0-16,0 0 0 16,-3 3 0-16,2-4 0 15,0 2 0-15,1 0 0 16,3 0 0-16,2 2 0 16,0 0 0-16,-5 1 0 15,-1 0 0-15,-3 0 0 16,-3-1-1-16,-2 1 1 15,3-2 0-15,-4 0-1 16,3 2 1-16,-1 2 0 16,1-2-1-16,-1 3 1 15,0-3-1-15,-4 2 1 16,1-1-1-16,-2 2 0 0,-1-2 1 16,0 1 0-16,-2-2 0 15,7 2 0-15,-1-4 0 16,3 1 0-16,1-2 0 15,-3-1 0-15,1 2 0 16,-4 1 0-16,-3 0 0 16,-2 2 0-16,-1 0 0 15,0 1-1-15,-2 1 1 16,-1 2 0-16,-1-2 1 16,1 1-2-16,-1 2 1 15,2-1 0-15,0 0 0 16,1-2 0-16,-1 2 0 0,1 1-1 15,-1-2 1-15,0 0-2 16,-5 4 2-16,-2-2-2 16,-4 0 1-16,-2 4 0 15,-2-4-1-15,1 1 2 16,3-2 0-16,-2 1 0 16,2-1 0-16,2 1 0 15,-2-1-1-15,1 4 1 16,-6-1-1-16,-1 3 1 15,-1 0 0-15,0 1 0 16,-1-3 0-16,2 1 0 0,-2 1 0 16,2 3 0-1,-1-3-1-15,1 1 1 0,1-3 0 16,-4 2 0-16,0 1 0 16,-1 1 1-16,1 0-1 15,-2 1 0-15,-1-3 0 16,2-1 0-16,-1 1 0 15,2-2 0-15,-1 1 0 16,-1-1 0-16,1-1 0 16,-2 1 0-16,1 3 0 15,-1 0 0-15,0 2 0 16,0 0 0-16,0 0-25 16,0 0-60-16</inkml:trace>
  <inkml:trace contextRef="#ctx0" brushRef="#br0" timeOffset="6573.6953">19344 9069 1527 0,'0'0'135'0,"0"0"-113"16,0 0 15-16,0 0 18 0,0 0-20 15,0 0-20-15,0 0 2 16,-6 1-4-16,6-1-3 16,0 0-1-16,0 0-4 15,0 2-3-15,0-1 0 16,0 4 1-16,1-1 6 15,13-1 3-15,2 2-2 16,10-1-4-16,8 1-1 16,8-5-3-16,11 3-2 15,10-3 1-15,11 0 0 16,13 0-1-16,7 0-1 16,8-9 1-16,1-2 0 15,7-2 0-15,2 3 1 16,0 0-1-16,4 1 0 15,-1 1 1-15,-2 0 0 0,-4 1-1 16,-5 0 0 0,-8 1 0-16,-8 2 0 0,-9-1 0 15,-12 5 0-15,-13 0-1 16,-11 0 1-16,-15 0 1 16,-11 0-1-16,-9 0 0 15,-4 0 0-15,-4 0 0 16,0 0 0-16,0 0 0 15,0 0 1-15,0 0 1 16,0 0 0-16,0 0-2 0,-4 0 0 16,-7 0-21-1,-1 0-53-15,-1 0-1712 0</inkml:trace>
  <inkml:trace contextRef="#ctx0" brushRef="#br0" timeOffset="7192.7469">21730 8802 1852 0,'0'0'39'16,"0"0"-30"-16,0 0-4 0,0 0-1 16,0 0-4-16,0 0 2 15,51 73-1-15,-27-33 1 16,1 4-2-16,5 0 0 15,2-1 0-15,0 0 1 16,3-4-1-16,-4-10 0 16,-6-4 0-16,-5-14 0 15,-5-8 2-15,1-3 0 16,-1-15 2-16,4-17 4 16,1-10-2-16,-5-5 1 15,1-5-2-15,-4-2-1 0,-4 6 0 16,-1 5-1-1,-6 11-2-15,1 10 1 0,-2 10-2 16,0 6 0 0,0 4-1-16,0 2-13 0,4 5-41 15,2 16-91-15</inkml:trace>
  <inkml:trace contextRef="#ctx0" brushRef="#br0" timeOffset="7658.6251">22515 9060 1865 0,'0'0'37'0,"0"0"-32"16,0 0 6-16,0 0 6 15,0 0-14-15,0 0-3 16,-25 33 1-16,20 0-1 16,5 3 0-16,0 1 0 0,2-4 0 15,14-4 0 1,6-5 0-16,4-6-1 0,2-7-7 15,-1-6-3-15,0-5 3 16,-8 0 2-16,-1-5 3 16,-4-16 3-16,-8-4 0 15,-4-11 2-15,-2-2 4 16,-8-4 1-16,-14 3-1 16,-4 5-4-16,-1 8 1 15,5 9-2-15,1 10-1 16,6 7-1-16,2 0-10 15,4 10-24-15,4 9-17 16,5 1-81-16</inkml:trace>
  <inkml:trace contextRef="#ctx0" brushRef="#br0" timeOffset="8032.716">22819 9080 1842 0,'0'0'29'0,"0"0"-22"16,0 0 9-16,0 0-4 16,0 0-11-16,0 0 3 15,-13 86-3-15,13-51 1 0,12-1-1 16,7-5-1-1,8-3 0-15,1-6 0 0,4-8-9 16,-2-7-4-16,-4-5 5 16,-3 0 7-16,-4-8 1 15,-4-12 0-15,-4-6 1 16,-7-6 4-16,-4-3 6 16,0 1-4-16,-1 2 0 15,-8 6-4-15,3 11-3 16,-1 3 0-16,4 7-2 15,-2 5-27-15,0 0-38 16,4 0-228-16</inkml:trace>
  <inkml:trace contextRef="#ctx0" brushRef="#br0" timeOffset="8423.0045">23319 8961 1828 0,'0'0'53'0,"0"0"-46"16,0 0 5-16,0 0 8 15,0 0-14-15,0 0-4 0,-1 25 1 16,1-4 4-16,0 6-4 15,0 2 1 1,0 2-1-16,0 3 2 0,0-5-2 16,0 0-1-16,0 0-2 15,1-3 0-15,4-3 1 16,0 1-1-16,1-5 1 16,3-4-1-16,0-1 0 15,8-3 0-15,1-2 1 16,7-2-1-16,3-5 0 15,5-2-3-15,2 0-9 16,2-5-14-16,-5-11-52 16,-3-4-1314-16</inkml:trace>
  <inkml:trace contextRef="#ctx0" brushRef="#br0" timeOffset="8607.8673">23285 9102 1877 0,'0'0'20'15,"0"0"-20"-15,121 0 15 16,-59 0-9-16,10-1-6 16,8-8-9-16,1-5-194 0</inkml:trace>
  <inkml:trace contextRef="#ctx0" brushRef="#br0" timeOffset="10369.0667">15919 7960 1763 0,'0'0'30'0,"0"0"-22"16,0 0 14-16,0 0-1 15,88 0-12-15,-48 0 3 16,2 0-5-16,-1-2 0 15,-4 1 1-15,-5 1 1 16,-3 0-2-16,-10 0 3 0,-4 0-2 16,-7 0-2-1,-5 0-2-15,-3 0 1 0,0 0-1 16,0 0 1-16,0-1-4 16,0-2-1-16,1-3-10 15,1-5-104-15</inkml:trace>
  <inkml:trace contextRef="#ctx0" brushRef="#br0" timeOffset="11767.0362">15903 9693 1630 0,'0'0'93'0,"0"0"-38"16,0 0-20-16,0 0-14 15,0 0-4-15,0 0-2 16,0 0-7-16,-16 0-3 16,16 0 3-16,0 0 2 15,0 0-4-15,0 0-1 0,0 0 1 16,7 0-2-16,14 0 0 16,10 0 0-16,12 0 1 15,7 3-3-15,3 0 1 16,2-1-2-16,-4-2-1 15,-5 0 2-15,-5 0-1 16,-4 0 0-16,-7 0 0 16,-6 0 1-16,-6-2-1 15,-6 0 0-15,-2 1 0 16,-7 1-1-16,-2 0 0 16,-1-2 0-16,0 2 0 15,0 0-4-15,0 0-8 16,0 0-24-16,0 0-38 0,-4 2-85 15</inkml:trace>
  <inkml:trace contextRef="#ctx0" brushRef="#br0" timeOffset="12134.7929">16165 9515 1738 0,'0'0'77'0,"0"0"-47"0,0 0 10 16,0 0-9-16,0 0-16 15,0 0-11-15,-12 10-4 16,12 22-1-16,0 11 1 15,0 1 0-15,0 3 0 16,4-5 0-16,2-3 1 16,-1-3-1-16,-2-5 0 15,-1-6 0-15,-1-8 0 16,-1-4 0-16,0-5 0 16,0-7-1-16,0 1-2 15,0-2-1-15,0 0-3 16,0 0-29-16,0-10-155 0</inkml:trace>
  <inkml:trace contextRef="#ctx0" brushRef="#br0" timeOffset="15930.4314">7807 8053 1658 0,'0'0'61'16,"0"0"-35"-16,0 0 13 15,0 0-11-15,0 0-16 16,0 0-1-16,0 0-2 16,0 0-5-16,0 0-2 0,0 0 0 15,1 0 0-15,9 0 0 16,1 0 3-16,-2 0-1 15,6 0 0-15,-2 0-1 16,3 0-1-16,3 0 1 16,3 0 1-16,2 0-4 15,2 0 1-15,1 0 0 16,3 0-1-16,6 0 0 16,3 4 2-16,1-3-2 15,2 2 0-15,-5-1 0 16,2-1 0-16,-3 0 0 15,8 1 0-15,1-2 0 0,3 0 0 16,7 0 0-16,0 0 0 16,1-4 0-16,2-2 0 15,-3 2 0-15,5 0 0 16,-2 1 0-16,-3 2 0 16,-2 1 1-16,-3 0-1 15,2 0 0-15,-4 0 0 16,-2 0 0-16,-1 0 0 15,1 0 0-15,-1 0 1 16,4 0-1-16,3 1 0 16,-4 0-1-16,-2 1 1 15,-2-2 0-15,-6 1 0 16,2-1 0-16,-2 0-1 16,1 1 1-16,2-1 0 15,3 0 0-15,-1 0 0 0,-1 0 0 16,-5 0-1-16,4 0 0 15,-3 0 1-15,-1 0-1 16,-1 0 1-16,-3 0-1 16,-3 0-1-16,-3 0 2 15,-4 0-2-15,-9 2 1 16,1-2 0-16,-6 3-1 16,-5-2 0-16,2 3 0 15,-3-4 2-15,0 0-1 16,-3 0 0-16,0 0 2 0,0 0-1 15,0 0 2 1,0 0 3-16,0 0 0 0,0 0-1 16,0 0 3-16,3 0 3 15,-3-11-7-15,3-2-3 16,0-4 1-16,0-4-1 16,2-1 0-16,-1-3 0 15,3-2-3-15,-1 4 2 16,-1 0 1-16,1 2 0 15,0 3-1-15,1 2 2 16,-1 3-1-16,-1 4 0 16,-1 0 0-16,-1 2 2 15,-1 3 0-15,1 4-2 16,2 0-1-16,3 0-1 16,4 8 2-16,1 6 0 0,1 6-1 15,-1 3 2-15,1 0-1 16,-1 2 0-16,2-4 0 15,-3-2 0-15,0-5 0 16,-5-5 0-16,1-3 0 16,-5-3 0-16,4-3 0 15,1 0 0-15,-2 0 1 16,3-13-1-16,-1-2 1 16,1-2 1-16,1-5-2 15,-3 1-1-15,3 2 1 16,-2 0 1-16,-1 2-1 15,2 3 1-15,-1-3 0 0,1 5 5 16,-3 2 2 0,2 0-3-16,0 3 1 0,-2 2-4 15,2 2-2-15,2 3 0 16,0 0-2-16,4 15 2 16,7 7 0-16,-1 6 0 15,0 2 0-15,-2-1 0 16,1-2 0-16,-1-1 0 15,6-4-2-15,-2-7 2 16,-4-3 0-16,0-10-1 16,-3-2-2-16,0 0 0 15,0-14-6-15,1-10-8 16,-1-5 4-16,3-4 0 16,0-5-2-16,-5 1 12 15,1 2 1-15,-1 6 1 0,-5 7 1 16,-4 8 4-16,-1 5 8 15,0 5 8-15,-3 3-9 16,1 1-11-16,4 0-2 16,4 6-1-16,3 14 3 15,0 4 0-15,-3 6 1 16,-3 4 0-16,1 0-1 16,-1-2 0-16,2 0 0 15,1-4 1-15,2-6-2 16,0-4 1-16,-2-5 0 0,1-5-1 15,-5-3 1 1,-1-4 0-16,-1-1-5 0,-1 0-27 16,-2-6-99-16</inkml:trace>
  <inkml:trace contextRef="#ctx0" brushRef="#br0" timeOffset="18260.8608">11142 8054 1500 0,'0'0'62'0,"0"0"12"16,0 0 3-16,0 0-32 15,0 0-4-15,0 0-19 16,0 0-2-16,-2 0-4 16,2 0-1-16,0 0-6 15,0 0 1-15,0 0-2 16,0 0-4-16,2 0-3 16,10 0 0-16,4 0-1 15,2 0 1-15,1 0-1 16,2-1 1-16,4-1-1 0,2 0 0 15,3 0 0 1,4 1 1-16,4 0-1 0,1 1 0 16,2-2 0-16,0 1 0 15,1 1 1-15,1 0-1 16,-3 0 0-16,0 0 0 16,2 0 0-16,1 0 0 15,6 0 0-15,2 0 0 16,3 0 0-16,3 0 1 15,-2 0-1-15,3 0-1 16,3 0 1-16,5 0 0 16,2-2 0-16,4-6 0 15,-4 5 0-15,0-3 0 16,-3 1 0-16,-2 2 0 16,-2 0 0-16,2 2 0 0,-3-1 0 15,1 2-1 1,-3 0 1-16,-3 0 2 0,0-1-2 15,2-1 0-15,-2 2-1 16,0-6 1-16,0 4 0 16,-2-1 0-16,-6 2 0 15,0-1 0-15,-3 1 0 16,-2-1-1-16,3-1 2 16,1 0-1-16,0 1 0 15,0-1 0-15,-2 2 0 16,2-2 0-16,-3 1 0 15,2 2 0-15,-3 0 0 0,-1-2 0 16,-2 2 0-16,-4-1 0 16,-4 1 0-16,-3-2-1 15,-4 2 1-15,4-2 0 16,-3 1 1-16,3 1-1 16,2-2 0-16,3 0 0 15,3 2 0-15,0-2 0 16,3 2 0-16,-1 0 0 15,-1 0 0-15,0 0 0 16,-4 0 0-16,-2 0 0 16,-1 0 0-16,-2 0-1 15,1 0 0-15,0 0 1 16,1 0-2-16,-1 0 2 16,-1 0 0-16,0 0 0 15,2 0-1-15,-3 0 1 0,0 0 0 16,-3 0 0-16,-3 0 0 15,-3 0 0-15,1 0 0 16,0 0 0-16,-4 0 0 16,0 0 0-16,-1 0 0 15,-2 0 0-15,1 0 0 16,2 0 0-16,4 0 0 16,2 2 0-16,-1-1 0 15,-1 0 0-15,-1 1 0 16,-3-2-1-16,-2 0 1 0,-1 0 0 15,-1 0 1 1,0 0-1-16,-2 0 0 0,2 0 0 16,-1 0 0-16,2 0 0 15,-1 0 0-15,4 0 0 16,-3 0 0-16,1 0 0 16,-1 0 0-16,3 0 0 15,-2 0 0-15,-1 1 0 16,3 1 0-16,-3-2 0 15,3 0 0-15,0 0 0 16,1 0 0-16,-1 0 0 16,1 0 0-16,-3 0 0 15,0 0 0-15,-4 0 0 16,0 0 0-16,3 0 0 16,-2 0 0-16,-1 0 0 0,3 0 0 15,-6 0 0-15,2 0 0 16,-4 0-1-16,3 0-2 15,-2 0-3-15,1 0 2 16,-3 0 0-16,-2 0 3 16,1 0-1-16,-2 0 1 15,0 0 1-15,1 0-1 16,1 0 0-16,1 0-1 16,0 0-3-16,3 0-11 15,0 0-8-15,0 0 3 16,0 0-5-16,-3 0-346 15</inkml:trace>
  <inkml:trace contextRef="#ctx0" brushRef="#br0" timeOffset="36362.8212">7580 10183 364 0,'0'0'1080'0,"0"0"-1030"16,0 0 18-16,0 0 14 16,0 0-27-16,0 0-18 15,0 0-16-15,0 0-2 16,-21-23-2-16,21 23-3 15,0 0-6-15,0 0-1 16,0 0-1-16,0 0 6 16,0-1-5-16,0 1-1 0,0-2 6 15,0 2-3 1,0 0 0-16,0 0-1 0,0 0-2 16,0 0-3-16,0 0-2 15,0 0 1-15,0 0-1 16,0 0-1-16,6 0 0 15,10 0 0-15,5 0 1 16,5 0-1-16,2 0 1 16,6 0-1-16,3 0 0 15,4 0 0-15,-1 0 0 16,2 0 0-16,-2 0 0 16,2-1 1-16,1-1-1 15,-1-1 0-15,-2 1 0 16,2 0 0-16,-2-1 0 15,-1 2 0-15,1 0 0 0,-7-2 0 16,3 1 0-16,-2 0 0 16,-1-3-1-16,1 1 1 15,5 0 0-15,0 0 0 16,3-2 0-16,-2 0 0 16,0-1 0-16,-1 3 0 15,-3-1 0-15,-1 4 1 16,-3-2-1-16,-3 3 0 15,-3-2 0-15,1 2 0 16,1 0 0-16,1 0 0 0,-1 0 0 16,0 0 0-1,2 0 0-15,3 0 0 0,-2 0 0 16,4 0 0-16,-4 0 0 16,-1 0-1-16,0 0 1 15,-2 0 0-15,0 0 1 16,2 0-1-16,1 0 0 15,-2 0 0-15,-4 0 0 16,3 0 0-16,-4 0 0 16,-1 0 1-16,-4 0-2 15,0 0 1-15,-4 0 0 16,-7 0 0-16,2 0 0 16,-4 0-1-16,0 0 1 15,0 0 0-15,-3 0 0 16,3 0 0-16,-2 0 0 0,-1 0 0 15,0 0 0 1,2 0 0-16,-2 0 0 0,2 0 0 16,-2 0 0-16,-2 0 0 15,5 0 0-15,-3 0 0 16,-3 0 0-16,3 0 0 16,-2 2 0-16,-1-2 0 15,3 0 0-15,-1 0 0 16,-2 0 0-16,1 1 0 15,-1-1 0-15,0 2 0 16,0-2 0-16,0 0 0 16,0 0 0-16,0 0 3 0,0 0 10 15,2-7 3-15,-1-7-13 16,1-4-2-16,-2-6-1 16,1-2 1-16,1-4-1 15,1-1 0-15,1 0 0 16,4 4 0-16,-2 5 0 15,-2 2 0-15,2 6 0 16,1 4 0-16,-2 1-1 16,-1 3 2-16,-2 2-1 15,1 2 0-15,3 2 0 16,4 0-2-16,4 6 1 16,2 11 1-16,-1 1-1 15,1 5 1-15,-2-3-1 0,2 2 2 16,1-3-2-1,-1-6 0-15,-1 0-1 0,3-5 0 16,-6-1 1-16,3-6 0 16,-3-1 1-16,-3 0-1 15,1-8 1-15,1-6 0 16,-4-6 0-16,2-2 0 16,-3 1 0-16,-2 1 0 15,1 3 1-15,-2 2-1 16,0 4 2-16,0 4 2 15,-1 2 2-15,-1 4-3 16,2 1-1-16,1 0-2 16,4 0-2-16,1 1 2 0,4 13-1 15,2-1 1-15,0 1 0 16,0 0 0-16,1-2 0 16,1-2-1-16,-1-5-4 15,5 0 0-15,1-5 1 16,1 0 1-16,-1-2-14 15,1-16 8-15,-4-3 5 16,2-7 2-16,-3 0 2 16,-5 4 0-16,2 3 0 15,-3 7 2-15,-6 5 12 16,-2 2 2-16,-4 5-4 16,0 2-8-16,2 0-4 15,-1 0 0-15,4 4-2 16,7 11 2-16,-2 7 0 15,2 2 0-15,1 1 0 16,-2 3 0-16,1-4 0 0,-3-2 0 16,-3-3 0-16,0-6 0 15,-3-4 0-15,0-4 0 16,1-1-1-16,-1 0-2 16,2 0-14-16,-2-4-47 15,6 0-636-15</inkml:trace>
  <inkml:trace contextRef="#ctx0" brushRef="#br0" timeOffset="38669.1968">10430 9950 1601 0,'0'0'130'0,"0"0"-122"15,0 0 17-15,0 0 5 0,0 0-15 16,0 0-6-16,0 0-2 16,60 0 5-16,-39 0-4 15,4 0 0-15,5 0-3 16,1 0-1-16,5 0 0 15,4 0 0-15,2-2-1 16,3 1 0-16,1-1 0 16,2 1 1-16,3-2-2 15,2-2 2-15,2 0-2 16,2-1 2-16,-3 3-2 16,-2-2 0-16,-1 0-1 15,-5 3 1-15,0 0-1 16,-2 1 0-16,0 1-1 15,-2 0 1-15,1 0 0 16,-1 0-1-16,-2 0 0 0,0 0 0 16,1 0 0-16,-1 0 2 15,5 0-2-15,0 0 0 16,5 0 1-16,2 0 1 16,1 0-2-1,2 0 0-15,0 0 0 0,-1 0 0 16,1 0 1-16,-3-2-1 15,2-1-1-15,1-2 1 16,0 1 0-16,-4 1 1 16,3 1-1-16,-2-1-1 15,0 1 1-15,-1 0 0 16,2 2 1-16,-2 0-1 0,-1-3 0 16,-4 3 0-16,-6 0 1 15,-1 0-1-15,1 0 1 16,-3 0-1-16,1 0 0 15,2 0 1-15,-3 0-1 16,2 0 0-16,-3 0 1 16,-2 0 0-16,2 0-1 15,-4 0 0-15,3 0 1 16,-4 0 0-16,2 0-1 16,0 0 1-16,3 0-1 15,3 0 0-15,1 0 0 16,2 0-1-16,-1 0 2 15,5 0-1-15,-2 0 0 16,-1 0 0-16,-1 0 0 16,-1 0 1-16,0 0-1 0,-1 0 0 15,2 0-1-15,0 0 1 16,1 0 0-16,0 0 0 16,-1 0 1-16,-2 0-1 15,-4 0 0-15,-2 0 0 16,2 0 0-16,0 0 0 15,1 0 0-15,3 0-1 16,1 0 1-16,-2 0-2 16,-2 0 1-16,-3 0 0 15,-3 0 1-15,-1 0-1 16,0-2 1-16,0 1 0 16,1 0-1-16,3-1 1 0,4 1-1 15,1-1 0-15,1 2 0 16,-4 0 0-16,-4 0 1 15,-2 0-2-15,0 0 2 16,-3-1 1-16,0-1-1 16,-6 0 0-16,0 2 0 15,-5-3 0-15,-3 3 0 16,0-2 0-16,-5 1 0 16,0-1 0-16,-1 0-1 15,-1 0 1-15,3 1 0 16,2-3 0-16,1 4 1 0,5-3-1 15,1 1 0 1,2-1 0-16,-1 2 0 0,0-1 0 16,-2 1 0-16,-1 1 0 15,-1-3 0-15,0 3 0 16,-3-2 0-16,2 0 1 16,-1 1-1-16,0-1 0 15,2 1 0-15,-4-2 0 16,0 1 1-16,-5 2-1 15,1-1 0-15,-1 0 1 16,0 1-1-16,1-2 0 16,-1 2 1-16,1 0 0 15,1 0-1-15,2 0 0 16,-1 0 0-16,0 0 0 0,1 0 0 16,-1 0 0-16,-1 0 0 15,-2 0 0-15,1 0-1 16,-2 0 1-16,-4 0 0 15,1 0 0-15,-2 0-3 16,0-2-23-16,0-3-81 16</inkml:trace>
  <inkml:trace contextRef="#ctx0" brushRef="#br0" timeOffset="40180.7112">13840 9990 1475 0,'0'0'222'0,"0"0"-191"0,0 0 9 15,0 0-10-15,0 0-5 16,0 0-7-16,0 0-12 15,4-23 2-15,-4 21 1 16,2 2 3-16,-2 0 0 16,0 0-5-16,0 0-5 15,0 0-2-15,0 0 0 16,0 0-1-16,0 0 0 16,0 0 1-16,0 0-2 15,0 7 0-15,0 7 2 0,0 4 3 16,0 1-2-1,0-2 1-15,-2 5 1 0,1 2 2 16,1-1-2 0,0 3 1-16,0 3-1 0,0 0 1 15,0 5-3-15,0 0 1 16,0-3-1-16,0 2 2 16,1-5-2-16,6 2-1 15,-3 1 1-15,3-1-1 16,-2-1 0-16,-1 2 1 15,1 0-1-15,-1-1 0 16,-1 2 0-16,0-3 0 16,3-1 0-16,-6-1 1 15,5-2-1-15,-4-1 0 16,1-2 0-16,-2 0 0 0,0-3 0 16,0 2 1-1,0-1-1-15,0 1 0 0,0-1 0 16,0-1 0-16,0 1 0 15,0-1 0-15,0 0 0 16,0-4 0-16,0 0 0 16,1 1 0-16,1-3 0 15,-2-3 0-15,1-1 0 16,1-2 0-16,-2 0 1 16,1-2-1-16,-1-4 0 15,0 2 0-15,0-3 0 16,0 0 0-16,2 0 0 0,-2 0 0 15,1 0 1 1,-1 0 0-16,2 0-1 0,5 0-5 16,-1-2-59-16</inkml:trace>
  <inkml:trace contextRef="#ctx0" brushRef="#br0" timeOffset="41986.7165">13932 11134 1644 0,'0'0'112'16,"0"0"-79"-16,0 0-3 16,0 0-4-16,0 0-7 15,0 0-6-15,0 0-3 16,0 0-4-16,0 0 1 15,0 0-2-15,0 0-1 16,-9 0-3-16,-7 0-1 16,-1 3-1-16,-3 4 1 15,-4 3 0-15,2 0 0 16,-1-1 0-16,2 0 0 16,4-2 0-16,3-2-1 0,6-1 0 15,0 0 0-15,5-2-1 16,1 0 2-16,2-2-2 15,0 1-1-15,0 2 1 16,12-1 2-16,6 3 0 16,7 0 0-16,4 2 0 15,0-1 0-15,4 5 0 16,-1-4 0-16,-3 2 0 16,-2 1 0-16,-3-3-1 15,-6 3 2-15,-3-1-1 16,-8 1 0-16,-2 3-1 15,-5-2 1-15,0 4-2 16,0-1 2-16,-11 0-4 16,-8 0 4-16,-5 0 0 0,-1-2 0 15,-7 3 0-15,-2 0 0 16,2 0 0-16,2-3 0 16,1 1 0-16,8-1 0 15,2-5 0-15,7-1 0 16,6-2 0-16,2-1 0 15,4-3-1-15,0 3-2 16,0 0 0-16,10 3 3 16,7-1 0-16,3 0 1 15,6-1 0-15,0 4-1 16,1 1 0-16,-3 3 0 0,-1 2 0 16,-4 1 0-1,-7-1 0-15,-3 1 0 0,-5-1 0 16,-4 3-1-1,0 1 0-15,-18-1 2 0,-7 2-1 16,-5 0 1-16,-1-2-1 16,-2-3 1-16,3 1-1 15,5-1 0-15,7 0 0 16,3-3 0-16,9-1-1 16,5-1 1-16,1-1-2 15,0-1 1-15,1 1 0 16,13 0 1-16,3 0 0 0,6 2 0 15,2 0 0 1,-2 1 0-16,2 2 0 0,-1-1 0 16,-5 2 0-16,-2-1 0 15,-7 2 0-15,-1-4-1 16,-6 0 1-16,-2-3-1 16,-1-2 1-16,0-2 0 15,0 0-1-15,0 2 1 16,-1-2-1-16,-4 1 1 15,-2 0 0-15,3 1 0 16,-2 0-1-16,3 4 2 16,0-3-2-16,3 4 1 15,0 0-1-15,0 1-1 16,0 4 1-16,0 0 0 16,1 1 1-16,5 0-1 0,0 0 1 15,1-1 0 1,-1 1 0-16,-1 0 0 0,1 0 0 15,-1 0 0-15,-1-3 0 16,0 0 0-16,-1-1 0 16,-1-6 0-16,1 1 0 15,-2-4 0-15,1-1 0 16,-1 0 1-16,1-1-1 16,1 0-5-16,0-2-33 15,0 0-153-15</inkml:trace>
  <inkml:trace contextRef="#ctx0" brushRef="#br0" timeOffset="43097.1783">13973 12354 1629 0,'0'0'93'15,"0"0"-55"-15,0 0 5 0,0 0-17 16,0 0-6 0,0 0-2-16,0 0-5 0,0 0 1 15,0 0-4-15,0 0-2 16,0 0-2-16,0 2-6 16,0 8 0-16,-2 7 0 15,1 3 3-15,-1 6 0 16,1 3-1-16,-1 8-1 15,2 1 0-15,0 3 0 16,0-2 0-16,0-3 0 16,0 0-1-16,0 1 0 15,0-4 0-15,3 2 1 16,2-3-1-16,2-2 0 0,-1-2 0 16,-1-3 0-1,-1-2 1-15,-1-3-1 0,0-3-1 16,-1-2 1-16,-2-5 1 15,1-3 0-15,1-1-1 16,-2-3 1-16,0 0-1 16,0-3 0-16,0 3 1 15,0-1 0-15,0-2-1 16,0 0-1-16,0 0-13 16,0 0-59-16</inkml:trace>
  <inkml:trace contextRef="#ctx0" brushRef="#br0" timeOffset="43818.944">13561 13133 1400 0,'0'0'346'0,"0"0"-321"16,0 0-15-16,0 0 20 15,0 0-15-15,0 0 7 16,43-4-14-16,-4-4 8 15,10 3-4-15,9 1-6 16,7 2-2-16,9 2-1 16,2 0 0-16,2 0-2 15,-7 0 1-15,-5 0 0 16,-6 0-1-16,-10 0 3 16,-6 0 1-16,-8-2 1 15,-8-2-1-15,-4 1-1 0,-10 1-2 16,-6 1 2-1,-5-1-2-15,-3 2-1 0,0 0-1 16,0 0 0-16,0 0-6 16,0 0-22-16,0 0-30 15,-12 3-59-15</inkml:trace>
  <inkml:trace contextRef="#ctx0" brushRef="#br0" timeOffset="44238.0248">13942 13352 1817 0,'0'0'25'0,"0"0"-2"0,0 0 19 15,0 0-17-15,0 0-12 16,0 0-9-16,38-6-3 16,-12 3 1-16,5 1-2 15,3 0 0-15,0 1 0 16,-2 1 0-16,-7 0-7 16,-2 0-13-16,-9 0-31 15,-6 0-42-15</inkml:trace>
  <inkml:trace contextRef="#ctx0" brushRef="#br0" timeOffset="44434.7947">13961 13517 1807 0,'0'0'18'16,"0"0"-18"-16,0 0 29 15,0 0 4-15,0 0-23 16,0 0-3-16,113 0-7 16,-57-2-25-16,-4-10-168 15</inkml:trace>
  <inkml:trace contextRef="#ctx0" brushRef="#br0" timeOffset="50835.2578">13704 5455 1737 0,'0'0'54'16,"0"0"-35"-16,0 0 9 15,0 0-9-15,0 0-2 16,0 0-7-16,0 0-1 16,0 0 3-16,0 0 4 15,0 0-7-15,0 0-2 16,0 0-1-16,0 0-3 15,0 0-2-15,0 0 0 16,0 0-1-16,0 0 0 16,0 0 0-16,0 0-1 15,0 0 0-15,0 9 0 16,0 3 1-16,0 4 0 0,0 1 0 16,0 2 0-16,0 4 0 15,-3 0 1-15,0-1-1 16,0 2 0-16,0-3 0 15,0 1 0-15,2 0 0 16,-1 0 0-16,1 0 0 16,-2 2 0-16,1-2 0 15,-1 2 0-15,3 0 1 16,0-2-1-16,0 2 0 16,0 1 1-16,-1-2-1 15,-2 4 0-15,2-1 0 16,-1-1 0-16,1-2 0 0,-1 0 0 15,-1-2 0 1,0-1 0-16,1-1 0 0,-2 1 0 16,1 0 0-16,0 1 0 15,1 0 0-15,1 1 0 16,-3 2 0-16,2-2 0 16,-1 2 0-16,0 0 0 15,2-2 0-15,-2 1 0 16,0-1 0-16,0 1 0 15,1-1 0-15,-1 0 0 16,0-2 0-16,0-1 0 16,2 1 0-16,-1 1 0 15,2 2-1-15,-1 0 1 0,-1-1 0 16,1 1 0-16,-2 1 0 16,1-3 0-16,-1 0 0 15,3-1 0-15,-3 0 0 16,2-1-1-16,-1 2 1 15,1-1 0-15,1-2 0 16,0-1 0-16,0 0 0 16,0-1 0-16,0 1-1 15,0 3 0-15,-2 0 1 16,1-1-1-16,-1 3 1 16,-2-5 0-16,3 0 0 15,1 0-1-15,0 0 1 0,0 3 0 16,0-2 0-16,-2 1 0 15,2 1 0-15,0-2 0 16,-1 0 0-16,1 2 0 16,-2-1 0-16,2-1 0 15,-1 0 0-15,-2 0 0 16,1 1 0-16,-1 0 0 16,1 0 0-16,1 0 0 15,-2 3 0-15,1 2 0 16,-1-2 0-16,2-1 0 15,-2 2 0-15,3-1 0 16,0-5 0-16,0 0 0 16,0-1 0-16,-1 1 0 15,1 2 0-15,0-3 0 16,-2 4 0-16,1-2 0 0,-4 1 0 16,2-2 1-16,2 3-1 15,-1-1 0-15,2-3 0 16,-1-3 0-16,1-3 0 15,-2 1 0-15,2-1 0 16,-1 2 0-16,1 1 0 16,0 2 0-16,0-1 0 15,0-2 0-15,0 1 1 16,0-2-1-16,0-1 0 16,-2-2 0-1,2-1 0-15,-1-1 1 0,1-1-1 16,0-2 0-16,0 0 0 0,0-3 0 15,0 0 0-15,0 0 0 16,0 0 1-16,0 0-1 16,0 0 0-16,0 0 0 15,0 0-4-15,0-3-26 16,0-14-176-16</inkml:trace>
  <inkml:trace contextRef="#ctx0" brushRef="#br0" timeOffset="52989.0545">13731 5494 1590 0,'0'0'130'0,"0"0"-94"16,0 0 1-16,0 0-7 15,0 0-7-15,0 0-4 16,0 0-6-16,-4 0-4 15,4 0-2-15,0 0 0 16,0 0-3-16,0 0 0 16,0 0 1-16,10 0-4 15,11 0 1-15,9 0 0 0,6 0 0 16,5 0-1-16,3 0-1 16,3 0 0-16,4 0 1 15,4 0-1-15,0 0 0 16,2 0 0-16,6 0 0 15,2 0 0-15,10 0 0 16,4 0 0-16,3 0 0 16,4 0 0-16,4 0-1 15,-1-2 1-15,1-1 0 16,-8 3 0-16,-3 0 0 16,-4 0-1-16,-4 0 0 15,-2 0 1-15,-5 0-2 16,-3 0 1-16,-4 0-5 0,-7 0 2 15,-2 0 2 1,-3 0-2-16,-3 3 1 0,-3 0-1 16,-4 1 2-16,-6 0-1 15,-4-1 1-15,-6 2 2 16,-1-3 0-16,-6 1 0 16,-1-2-1-16,-3 2 1 15,-1-2-1-15,-3 1 1 16,-1 0 0-16,-1-2 0 15,-2 0-1-15,0 0 1 16,0 0 0-16,0 0 0 16,0 0 1-16,0 0-1 0,1 0 2 15,-1 0 0 1,0 0 2-16,2 0 6 0,-2-8-3 16,0-8-7-16,0-4 0 15,0-8 1-15,0-2-1 16,0-4 1-16,3 1-2 15,0 4 2-15,0 2-1 16,2 4 0-16,-2 3 2 16,0 4 1-16,2 2 3 15,-2 3-3-15,-1 5-1 16,-1 1 3-16,1 5-3 16,-1 0-2-16,8 0-3 15,3 11 0-15,5 10 2 16,5 5 1-16,-2 2 0 15,3 1 0-15,-5 0-3 0,1-3 1 16,0-1 1 0,-2-5-1-16,-2-6-4 0,-2-4-1 15,-4-8 0 1,-2-2 1-16,1 0 3 0,3-2 3 16,-2-16 2-16,5-5-2 15,-1-5 1-15,1 2-1 16,1-3 0-16,2 0 1 15,-2 2 1-15,1 3 2 16,-2 2 2-16,-1 5 2 16,-6 6 0-16,-1 5-3 15,-3 6-3-15,2 0-2 0,2 0-1 16,5 9-2-16,3 9 3 16,0 6 0-16,1 1-1 15,-1-1 1-15,3 0-5 16,-1-3-2-1,5-1-1-15,2-6-1 0,2-5 4 16,3-6-7-16,-5-3-1 16,1-3-9-16,-1-16-4 15,-3-7 15-15,-2-7 10 16,-1-1 1-16,-4 2 1 16,-3 3 7-16,-1 5 18 15,-4 9 3-15,-3 5-5 16,-2 5-6-16,1 3-7 15,-2 2-11-15,5 0 0 16,3 14-6-16,4 11 5 0,3 6 0 16,-5 5 1-16,3-1-2 15,-4-2-4-15,1-4 2 16,-1-6-1-16,1-5-7 16,0-6-11-16,-1-5-1 15,6-7-93-15</inkml:trace>
  <inkml:trace contextRef="#ctx0" brushRef="#br0" timeOffset="54417.7982">16883 5442 350 0,'0'0'1386'0,"0"0"-1357"15,0 0-19-15,0 0 12 16,0 0 0-16,0 0-11 0,0 0-7 16,13 0-4-1,5 0 0-15,9 3 1 0,7 0 4 16,9-1-2-16,8-2-1 16,11 0 3-16,9 0-1 15,11 0-3-15,11-5 0 16,12-4 0-16,7 2 0 15,3 1 2-15,2 2-3 16,-3-1 1-16,4 2-1 16,-5 1 1-16,-3 2 0 15,0-2-1-15,-7 1 0 16,-1-1 0-16,-1 0 0 16,-4-1-1-16,-6-1 1 15,-5 1 0-15,-6-2 0 16,-5 4 0-16,-6 0 0 0,-8-1 0 15,-1 2 1-15,-5 0-1 16,-2 0 0 0,-2 0 0-16,-5 0 0 0,-1 0 0 15,-6 2 0-15,0 2 0 16,-5-1 0-16,-3-3 0 16,-5 3-1-16,-7-1 2 15,-8-2-1-15,-8 0 0 16,-3 0-1-16,0 0 1 15,0 0 0-15,-11 0-9 16,-11 0-43-16,-7-2-561 16</inkml:trace>
  <inkml:trace contextRef="#ctx0" brushRef="#br0" timeOffset="56238.4515">19833 5353 1662 0,'0'0'90'0,"0"0"-90"15,0 0 1-15,0 0 13 16,0 0 16-16,-9 85-15 16,8-56-7-16,-1 5-3 15,1 3-1-15,-1 1 2 16,1 1-1-16,1-3 2 15,0 3-4-15,0 1 1 16,0 2 2-16,0 2-2 16,0 0 2-16,0-4 0 0,0 1-2 15,0-2-2-15,-3-1 3 16,0 1-3-16,0 3 0 16,-1 2-2-16,2 1 3 15,0-4-2-15,2-1 0 16,0 0 0-16,-1-3-1 15,-1-4 0-15,1-1 0 16,-1-3 0-16,1 0 1 16,-1-3-1-16,2 1 1 15,0-2 0-15,-1 1 1 16,1 0-2-16,0 3 0 16,-2-3 1-16,2 2 0 15,-1-2-1-15,1-2 1 0,0 1-1 16,0-5 0-16,0 2 0 15,0-3 0-15,0 2 0 16,0 3 1-16,0 1-1 16,0 1 0-16,0 1 2 15,0 4-1-15,0-1-1 16,0 1 1-16,0-3-1 16,0-1 1-16,0 0-1 15,0-2 0-15,0-2 2 16,0 1-1-16,0 1-1 15,0 1 1-15,0-1 1 16,0 3-2-16,0 0 0 16,0-2 1-16,1 4-1 15,1 1 1-15,-1-4-1 16,2 4 1-16,-3-3 0 16,2 2-1-16,-1 1 0 0,-1-5 1 15,2 2-1-15,-1-1 0 16,-1 0 0-16,2-2 0 15,0 2 0-15,2-2 0 16,-1 2 0-16,1 0 0 16,-1 1 0-16,0 2 0 15,0-1 1-15,-1 0-1 16,-2 2 0-16,3-3 0 16,-2 3 0-16,2-1 0 15,3-1 0-15,-3 4 0 16,0-2 0-16,-2-1 0 15,4-4 0-15,-3 0 0 0,-1-3 0 16,1-2 0-16,-1 1 1 16,1-5-1-16,1 0 0 15,-2 2 0-15,2-3 0 16,1 2 0-16,-2-1 0 16,-2 0 0-16,1 0 0 15,-1 0 0-15,2 0 0 16,1-1 0-16,-2-1 0 15,2-1 0-15,-1-1 0 16,-1-1 0-16,1-2 0 16,-1 2 0-16,-1 0 0 0,2 4 0 15,-1-1 0-15,-1 1 0 16,2 1 1-16,1 0-1 16,1-1-1-16,1 1 1 15,-1 0 0-15,-1 2 0 16,0 4 0-16,0 0 1 15,2 1-1-15,-2-2 0 16,-2-5 0-16,-1-2 0 16,0-3 0-16,0 0 0 15,0-2 0-15,0-2 0 16,0 0 1-16,0-2-1 16,3 3 0-16,0 0 0 15,-2-1 0-15,1 2 0 0,-1 1 0 16,-1 0 0-16,0 3 0 15,0-2 0-15,0-1 0 16,0-3 0-16,0-2 0 16,0-4 0-16,0-1 0 15,0-1 0-15,0 0 0 16,0 0-1-16,0 0-2 16,0-13-12-16,0-9-24 15,-6-10-155-15</inkml:trace>
  <inkml:trace contextRef="#ctx0" brushRef="#br0" timeOffset="57681.991">16258 4068 1804 0,'0'0'39'15,"0"0"-16"-15,0 0 3 16,0 0 3-16,0 0-13 16,0 0-8-16,0 0-3 15,-4-1-4-15,4 1-1 16,0 15 0-16,0 8 1 15,0 9 3-15,0 8-2 16,1 4 1-16,6 2-1 16,-4 3 0-16,0-2-1 15,2-2 0-15,-2-3-1 16,0-5 0-16,-2-3 0 16,1-7 0-16,-1-3 0 15,-1-6 0-15,2-5 0 16,0-5 0-16,-2-3-5 15,0-4-3-15,0-1-6 0,0 0-9 16,0 0-10-16,0-8-32 16,0-8-1574-16</inkml:trace>
  <inkml:trace contextRef="#ctx0" brushRef="#br0" timeOffset="58286.9106">16280 4098 1810 0,'0'0'34'15,"0"0"-13"-15,0 0 1 16,0 0 0-16,0 0-8 16,0 0-13-16,45-66 0 15,-24 62-1-15,1 1 1 16,-1 3-1-16,-4 0 0 0,-3 0-1 16,-2 5 0-1,-3 10 0-15,-6 4-1 16,-3 5 1-16,0 5-1 0,-3 0-1 15,-18 3-6 1,-4-3 3-16,-3-2 0 0,-5-4-3 16,3-5 3-16,6-7 2 15,8-4 4-15,10-4 0 16,2-3 0-16,4 0 1 16,0 0-1-16,0 0 4 15,0 0-1-15,10 0-2 16,5 0-1-16,6 0 2 15,1 0 3-15,-2 3-2 16,2 6 2-16,-2 2-1 16,0 3-2-16,1 3 0 0,-3 1 0 15,-2 3 0-15,0-2 0 16,-5-2-2-16,0-1 2 16,-4-4-1-16,-1-1 0 15,-3-2-1-15,0-2 0 16,1-3 0-16,-1 1-7 15,5 1-21-15,-1-5-31 16,2-1-218-16</inkml:trace>
  <inkml:trace contextRef="#ctx0" brushRef="#br0" timeOffset="58632.6403">16819 4364 1898 0,'0'0'42'15,"0"0"-38"-15,0 0-3 16,0 0 4-16,0 0-2 16,0 0-3-16,-3 48 0 15,3-19 3-15,1 0-3 16,4-1 0-16,1 3 1 15,1 0-1-15,-1 2 1 16,0 1-1-16,0-2 0 0,-3 0 0 16,3-5 0-1,-2-4 0-15,-2-6 0 0,-1-7 0 16,1-6-2-16,-1-4-4 16,-1 0-4-16,3 0-6 15,-1-4-13-15,-1-12-48 16,-1-4-335-16</inkml:trace>
  <inkml:trace contextRef="#ctx0" brushRef="#br0" timeOffset="58917.9898">16902 4318 1588 0,'0'0'279'15,"0"0"-260"-15,0 0-10 16,0 0 5 0,0 0-1-16,0 0-10 0,73-43-3 15,-49 40-1-15,1 2 0 16,-1 1 1-16,-1 0-14 15,-1 0-13-15,-4 0-31 16,-6 4-57-16,-6 5-1594 16</inkml:trace>
  <inkml:trace contextRef="#ctx0" brushRef="#br0" timeOffset="59098.8922">16896 4500 1780 0,'0'0'22'16,"0"0"-3"-16,0 0 19 16,0 0-7-16,109 0-17 15,-58-4-12-15,2-4-2 16,-2 3-1-16,0-3-37 16,-12 1-152-16</inkml:trace>
  <inkml:trace contextRef="#ctx0" brushRef="#br0" timeOffset="76246.6321">9980 10500 1830 0,'0'0'23'16,"0"0"-6"-16,0 0 12 16,0 0-7-16,0 0-10 15,0 0-7-15,0 0-1 16,0 0 0-16,0-7 0 15,0 7-2-15,0 0-1 16,0 0 0-16,0 0-1 16,0 0 0-16,1 14-2 15,1 7 1-15,1 6 2 16,1 3 0-16,1 8-1 16,-1 4 0-16,2 0 1 15,-3 2-1-15,-3-5 0 16,3-2 0-16,-3-3 0 15,0-4 0-15,0-7 0 0,0-2 0 16,0-4 0-16,0-5 0 16,0-1 0-16,0-5 0 15,0-2-1-15,0 0-3 16,0-4-6-16,0 0-4 16,0 0-9-16,0 0 0 15,-3 0-44-15,1-5-260 16</inkml:trace>
  <inkml:trace contextRef="#ctx0" brushRef="#br0" timeOffset="76846.3127">9944 10565 1802 0,'0'0'44'0,"0"0"-31"16,0 0-8-16,0 0 6 0,0 0-2 15,0 0-6 1,79-72-1-16,-54 68-1 0,-1 4-1 15,-2 0 2-15,0 0-2 16,-5 8 0-16,-5 6-1 16,-4 3 0-16,1 1 1 15,-8 1 0-15,-1 3 0 16,0 0-1-16,-16 1 1 16,-5 2-1-16,-6 2 0 15,-3-7-1-15,0-3 2 16,5-6 0-16,9-5 1 15,7-3-1-15,6-1 0 16,3-2 0-16,0 0-1 16,0 1 1-16,12 1-1 0,4-1 1 15,2 1 2-15,3 1 0 16,-2 2 0-16,1 0-1 16,1 6 0-16,-2 1 0 15,-4 2-1-15,3 3 0 16,-6 0 0-16,1 1 0 15,-1-1 0-15,-3-2 0 16,1-1 0-16,-2-2 0 16,-2-1-1-16,-3-3-1 15,3 2-4-15,-6-4-5 16,4 0-14-16,-2-1-9 16,-1-2-69-16</inkml:trace>
  <inkml:trace contextRef="#ctx0" brushRef="#br0" timeOffset="77132.0833">10521 10790 1811 0,'0'0'113'16,"0"0"-107"-16,0 0-2 16,0 0 5-16,0 0-9 0,0 0 0 15,12 46 0-15,-3-14 0 16,3 2 0-16,-5-3 0 16,1-3-1-16,-2-4-5 15,0-3-25-15,-5-6-30 16,-1-7-212-16</inkml:trace>
  <inkml:trace contextRef="#ctx0" brushRef="#br0" timeOffset="78586.525">10335 6587 1497 0,'0'0'313'16,"0"0"-283"-16,0 0 5 16,0 0-1-16,0 0-10 15,0 0-10-15,0 0-6 0,-14-13-3 16,14 13 2-16,0 0-5 15,0 0-2-15,0 0-1 16,0 13 0-16,0 7 1 16,0 8 3-16,6 2-2 15,-1 4-1-15,5 2 1 16,-2 3 0-16,1-3-1 16,1 0 0-16,-1 0 1 15,2-2-1-15,-1-3 1 16,-1-4-1-16,-3-5 0 15,1-5-1-15,-2-6-1 16,-1-4-1-16,-4-4-1 0,0-3-6 16,3 0 0-1,-3 0-1-15,0-6-8 0,0-8-43 16,0-4-68-16</inkml:trace>
  <inkml:trace contextRef="#ctx0" brushRef="#br0" timeOffset="79252.7842">10281 6526 1808 0,'0'0'34'15,"0"0"-21"-15,0 0 1 16,0 0 1-16,0 0-5 15,0 0-6-15,51-67-1 16,-24 62 1-16,-2 3-1 16,3 2-2-16,-2 0-1 0,-7 0 0 15,-1 4-1-15,-3 7 0 16,-5 3 1-16,-2 5-1 16,-5 3 1-16,-3 1-1 15,0 2-1-15,-15 0 0 16,-9-3 1-16,5-1 0 15,-1-5 1-15,1-3 0 16,5-4 0-16,4-3 0 16,7-2 0-16,3-3 1 15,0 0-1-15,0-1 0 16,0 0 0-16,0 0 0 16,0 0 0-16,12 3 2 15,1 0 3-15,5 2 0 16,6 1 0-16,0 2-4 15,3 2 1-15,-3 0-1 0,1 3 0 16,-4 1-1-16,-2 0 2 16,-1-2-1-16,-6-1-1 15,-3-5 0-15,0 1 0 16,-5-4 1-16,-2-2-1 16,-1-1 0-16,-1 0-11 15,0 0-10-15,0 0-21 16,0 0-59-16</inkml:trace>
  <inkml:trace contextRef="#ctx0" brushRef="#br0" timeOffset="79883.2187">10908 6777 1874 0,'0'0'23'15,"0"0"-9"-15,0 0 2 16,0 0 0-16,0 0-9 16,0 0-5-16,43-72 0 0,-25 66 0 15,0 3-1-15,-2 3-1 16,-1 0 0-16,-6 0-1 16,1 15-1-16,-5 4 2 15,-4 8 0-15,-1 4 0 16,0 2 0-16,-13 1 0 15,1 0 0-15,0-3 0 16,2-2 0-16,4-1 0 16,4-6 0-16,2-7 1 15,0-6 0-15,0-4 0 16,6-5 0-16,19 0 4 16,13-8-1-16,15-15-3 15,12-4-1-15,2-5-5 0,-3 3-44 16,-6-5-997-1</inkml:trace>
  <inkml:trace contextRef="#ctx0" brushRef="#br0" timeOffset="81466.7031">6206 10251 1849 0,'0'0'52'16,"0"0"-26"-16,0 0-8 0,0 0-9 15,0 0-6-15,0 0-3 16,0 0-3-16,18 34 3 15,6 6 0-15,-2 2 0 16,5 2 0-16,2-5 0 16,-1-3 1-16,2-7-1 15,-5-5 1-15,-4-10-1 16,-8-5-2-16,-8-6 2 16,2-3 0-16,-1-3 0 15,2-17 4-15,1-14-4 16,-2-7 1-16,-3-4-1 15,-4 0 4-15,0 7-1 16,0 9-2-16,0 10 1 0,0 10-1 16,0 5-1-16,0 4-1 15,0 0-10-15,0 7-20 16,0 12-52-16,5 5-62 16</inkml:trace>
  <inkml:trace contextRef="#ctx0" brushRef="#br0" timeOffset="81835.667">6722 10450 1369 0,'0'0'485'16,"0"0"-472"-16,0 0-8 16,0 0 19-16,0 0-9 15,0 0-12-15,15 28 4 16,-4-2 2-16,-1 2-5 16,-3 2-2-16,1 0 1 15,-2-1-1-15,3 1-1 16,-3-4 1-16,-3-2-1 15,0-5 0-15,0-7-1 0,-3-3 0 16,1-4 0-16,-1-4 1 16,0-1-1-16,0 2 0 15,0-2-13-15,0 0-55 16,0-2-531-16</inkml:trace>
  <inkml:trace contextRef="#ctx0" brushRef="#br0" timeOffset="83761.2015">6285 8031 1770 0,'0'0'63'0,"0"0"-51"0,0 0 18 15,0 0 5-15,0 0-14 16,0 0-8-16,0 0-4 16,-4-11-3-16,4 11 2 15,0 0-3-15,0 0-2 16,0 0-2-16,0 0-1 15,0 0 0-15,9 11-2 16,13 12 2-16,6 7 1 16,5 6-1-16,0 0 1 15,4 2-1-15,-1-3 1 16,0-4-1-16,-5-9 0 16,-7-5 1-16,-3-8-1 0,-5-3 0 15,-5-3 0 1,-4-3 0-16,-1 0 1 0,3-17-1 15,0-14 2-15,-1-12-2 16,-1-10 0 0,-3-5 0-16,-4 6 0 0,0 9 0 15,0 9 0-15,0 12 1 16,-1 3 1-16,-5 6-1 16,3 6-1-16,3 2 0 15,0 5-11-15,0 0-23 16,13 12-78-16,1 8-242 15</inkml:trace>
  <inkml:trace contextRef="#ctx0" brushRef="#br0" timeOffset="84232.7534">7013 8335 1853 0,'0'0'34'0,"0"0"-16"15,0 0 10-15,0 0-18 16,0 0-6-16,0 0-3 16,31-44-1-16,-16 39 0 15,3 5-1-15,-2 0 1 16,-5 0 1-16,4 0-1 16,-6 10-1-16,-6 5 0 15,-3 9 1-15,0 5 0 16,-3 4 0-16,-13 2 0 15,0 1 0-15,0-4 1 16,6-4 0-16,5-11 0 16,4-6 0-16,1-6 0 0,4-5 2 15,26 0 2-15,18-16 2 16,25-15-7-16,12-10-1 16,2-2-30-16,-10-1-204 15</inkml:trace>
  <inkml:trace contextRef="#ctx0" brushRef="#br0" timeOffset="90677.2234">13879 9844 1523 0,'0'0'153'15,"0"0"-88"-15,0 0-17 0,0 0-17 16,0 0-6-16,0 0-9 16,0 0-5-16,-66-12-3 15,60 12-3-15,2 0-1 16,0 3-3-16,0 3 0 15,3 4 0-15,1 0 1 16,0 3-1-16,0-4 0 16,0 1 0-16,12-3 1 15,0-1-1-15,5-4 0 16,2 0-1-16,0-2-1 16,-2 0-2-16,-3 0 0 15,-5-7-1-15,-6-6 4 16,-3 1-1-16,0-5 1 0,-3 3-1 15,-13 2 2 1,-4-2-1-16,-2 4 5 0,2 5 2 16,0 2 1-16,4 3-2 15,2 0-3-15,5 0-1 16,0 5-2-16,0 8 0 16,3 4 0-16,3 0 1 15,3 0-1-15,0 0 0 16,0 1 0-16,3-3 0 15,15-1 0-15,0-2 0 16,4-4-1-16,5-4-2 16,-3-4-5-16,-3 0-4 15,-5 0 7-15,-7-7 3 16,-6-5 2-16,-3-2 1 0,0-5-1 16,-1 1 3-16,-16 0-1 15,1 0 1-15,-2 3 2 16,-2 8 3-16,3 2 0 15,3 5-6-15,2 0-1 16,3 0-1-16,2 5-1 16,2 10 0-16,5-1 1 15,0 6 0-15,0-4 0 16,14-2-2-16,8-1 0 16,3-5-2-16,4-4-2 15,-1-4-8-15,-1 0 1 16,-4 0-4-16,-7-9 2 15,-10-6 10-15,-6-2 5 0,0 0 7 16,-6-3 8-16,-15 1-5 16,-3 2 3-16,0 5-5 15,0 5 8-15,0 5-7 16,5 2-7-16,1 0-2 16,3 3 0-16,5 10-1 15,4 2 1-15,3 2-1 16,3 0 1-16,0 0-1 15,0-2 1-15,9-1-4 16,6-4-4-16,6-2-9 16,4-8-41-16</inkml:trace>
  <inkml:trace contextRef="#ctx0" brushRef="#br0" timeOffset="92199.4151">13627 9026 1489 0,'0'0'235'16,"0"0"-192"-16,0 0 0 15,0 0-14-15,0 0-4 16,0 0-3-16,0 0-5 16,-3-7-1-16,3 7-5 15,0 0-2-15,0 0-3 16,0 0-2-16,0 0 0 16,0 0-2-16,0 0 0 15,0 0 0-15,0 0-2 0,0 0 1 16,0 0-1-1,0 2 0-15,7 8 1 0,4 4 2 16,3 4-2-16,3 4 0 16,1 3-1-16,1 2 1 15,-1 0-1-15,3-2 0 16,-3 1 0-16,-2-6 0 16,0-1 0-16,-2-4 0 15,-3-5 0-15,-1-1 1 16,-1-4-1-16,-1-2 0 15,2-2 0-15,-3-1 0 16,1 0 0-16,-1 0 1 16,2-7 0-16,-1-7 0 15,-1-4 1-15,-1-5-2 16,1-6 1-16,-1-5-1 0,-3-3 1 16,0 1-1-16,-1 2 0 15,-2 5 0-15,0 10 2 16,0 4 0-16,0 5 2 15,0 2 0-15,0 5-3 16,0 0-1-16,0 3-3 16,0 0-8-16,0 5-14 15,0 10-47-15,3 4-108 16</inkml:trace>
  <inkml:trace contextRef="#ctx0" brushRef="#br0" timeOffset="93412.7619">14137 9319 1724 0,'0'0'74'0,"0"0"-48"15,0 0 5 1,0 0-3-16,0 0-11 0,0 0-5 16,10-17-2-16,-2 15-4 15,0 1 0-15,2 1-2 16,0 0-1-16,2 0-1 15,0 4 0-15,0 9 0 16,-2 1-1-16,-1 2-1 16,-3 2 1-16,-3 0-1 15,0 2 0-15,-3 3-1 16,0 2 1-16,0-1-2 16,-7 0-4-16,-2-4-2 15,0-3 4-15,2-5-2 16,2-5 3-16,3-2 0 15,2-3-2-15,0-2 5 0,0 0 3 16,0-4-3-16,5-9-1 16,5-2 0-16,2-2-1 15,3-1 0-15,-1 0-4 16,2 2-3-16,-4-1 2 16,0 0-9-16,1 0 2 15,-1 2-7-15,0-1 13 16,-3 2 4-16,0 3 2 15,-3-1 2-15,1 4-1 16,-2 2 2-16,-4 1-1 16,1 0 2-16,-2 2 15 15,0 0 2-15,0 2 0 16,0-2-6-16,0 3-1 0,0 0-4 16,0 0-3-16,0 0-2 15,0 0 0-15,0 0-1 16,0 0-1-16,0 0-1 15,0 0 0-15,-3 0 1 16,-2 10 2-16,-3 4 0 16,0 4 0-16,0 1-1 15,1 2 1-15,0 1-1 16,1 2-2-16,4-1 3 16,2 0-1-16,0-1 0 15,0-2-1-15,9-3 0 0,12-4 0 16,4-2 1-1,10-5-2-15,2-5-6 0,6-1-28 16,-1 0-69 0</inkml:trace>
  <inkml:trace contextRef="#ctx0" brushRef="#br0" timeOffset="105558.2384">13521 7820 1039 0,'0'0'564'16,"0"0"-495"-16,0 0-19 15,0 0 1-15,0 0-20 16,0 0-16-16,0 0-4 16,-3 0-1-16,3 0 1 0,0 0 3 15,0 0 0-15,0 0-5 16,0 0-2-16,0 0 0 15,0 0-5-15,0 0-2 16,0 0 0-16,0 0 0 16,0 7 0-16,0-1 0 15,0 4 1-15,0 0 0 16,0 2 0-16,0 0-1 16,0-2 1-16,0 0 0 15,0 0-1-15,0-1 0 16,1 0 0-16,-1-2 0 15,2 0 0-15,-2-1 1 0,0 2-1 16,0-3 1-16,0 1-1 16,4-3 0-16,-4 0 0 15,2-1 0 1,-2-2 1-16,0 0 1 0,0 0 1 16,0 0-1-16,0 2 3 15,0-2-2-15,0 1 0 16,0-1 1-16,0 0-2 15,0 0 0-15,0 0-2 16,0 0 0-16,3 0-2 16,1 0-21-16,2 0-73 15</inkml:trace>
  <inkml:trace contextRef="#ctx0" brushRef="#br0" timeOffset="158379.1096">14541 11506 247 0,'0'0'1632'16,"0"0"-1597"-16,0 0-19 0,0 0 1 15,0 0-6-15,0 0-8 16,0 0-1-16,-3 33-2 16,3 0 2-16,0 5 3 15,0 2-2-15,5 0-1 16,-4 4 0-16,1-3-1 15,-2-2 0-15,0-2 0 16,0-4-1-16,0-6 0 16,0-5-1-16,0-8 1 15,0-5 0-15,0-3-2 16,0-4-3-16,0 0-3 16,0-2-2-16,0 0-3 0,0-6-7 15,3-11-68 1,0-8-197-16</inkml:trace>
  <inkml:trace contextRef="#ctx0" brushRef="#br0" timeOffset="158854.6256">14510 11533 1768 0,'0'0'84'16,"0"0"-40"-16,0 0-14 15,0 0-9-15,0-75-10 16,19 65-7-16,4 4-4 0,5 3 0 16,0 3 0-1,4 0 0-15,-1 3 0 16,-1 11-1-16,-8 3 1 0,0 3-1 16,-8-2-2-16,-7 2 0 15,-4-1-2-15,-3-1 0 16,-7 0 2-16,-18 0 2 15,-7-4 1-15,-2 1 1 16,0-4-1-16,5-3 1 16,8 0-1-16,8-4 1 15,7-1 0-15,6-2-1 16,0-1 0-16,0 1 0 0,0 3 0 16,0 2-1-1,7 5 0-15,7 4 2 0,-1 3-1 16,5 2 1-16,-1 2 0 15,3 1 0-15,-2 1-1 16,2-2-1-16,-4-1 1 16,-1-4 0-16,-2-5 0 15,-2-2 0-15,-2-3 0 16,-3-2-5-16,4-3-24 16,-1-2-34-16,0 0-299 15</inkml:trace>
  <inkml:trace contextRef="#ctx0" brushRef="#br0" timeOffset="159463.1732">15014 11801 1840 0,'0'0'89'16,"0"0"-74"-16,0 0 1 15,0 0 2-15,0 0-5 16,0 0-8-16,-7-18-5 16,24 18 0-16,5 0 0 0,0 0-1 15,-3 5 0 1,-5 9-2-16,-4 3-4 0,-6 3-4 15,-4 1 1-15,0-2 1 16,0 2 2-16,-14-2 1 16,-5 1 1-16,2-4 1 15,2-1 1-15,1-4 2 16,10-2 0-16,1-2 0 16,1-3-1-16,2-2 1 15,0 0 1-15,0-2 0 16,0 2 0-16,0-1 2 15,0 3 5-15,3 1 2 16,9-3-3-16,-1 4 1 0,2-2 1 16,5 2-1-1,-3 3-1-15,4-2-4 0,0 4-2 16,-2 2 1-16,1-1-1 16,-5 2 0-16,-1 0 0 15,-7 0 0-15,-5-2 0 16,0 2-2-16,-8-2 0 15,-19-2 2-15,-10 0 1 16,-5-6 0-16,0-4 0 16,8 0-1-16,10 0 0 15,10-9-1-15,14-2-8 16,0-2-19-16,10-2-126 0</inkml:trace>
  <inkml:trace contextRef="#ctx0" brushRef="#br0" timeOffset="234343.1322">6682 8087 1569 0,'0'0'121'0,"0"0"-82"16,-97 64-5-16,64-42 0 15,8-4-16-15,10-6-3 16,6-7-5-16,6-5-5 16,3 0-1-16,0 0 3 15,18-12-6-15,3-6-1 16,9-2 0-16,-2 3-1 15,0 4-1-15,-13 7-3 16,-9 4 3-16,-6 2 2 16,-3 0 1-16,-18 9 2 0,-10 10 0 15,-3 1 1-15,-8 2 4 16,2-1 1-16,7-4-3 16,13-5 1-16,10-9-1 15,10-3 0-15,0 0 4 16,15-5-9-16,10-10-1 15,17-7-1-15,7-1 0 16,5 6-3-16,0 7 1 16,-5 5 1-16,-15 5 1 15,-10 3-1-15,-17 19-2 0,-7 14 1 16,-23 7 3 0,-19 10 2-16,-12-1 1 0,2-7 2 15,13-9-1-15,17-13-2 16,17-10-2-16,5-7-1 15,32-6 1-15,18 0 0 16,19-8 0-16,11-6-1 16,3 2-4-16,-12 7 2 15,-20 5 0-15,-20 2 1 16,-16 16 1-16,-15 6 1 16,0 4 0-16,-16 6 9 15,-10-4-1-15,-1-2-4 16,8-11-2-16,16-2-1 15,3-4-1-15,18-5 0 16,16 2 1-16,11-5-1 16,10-1 1-16,8 1-1 15,-2 0 0-15,0 2 0 0,-12-2-3 16,-16-3-32 0,-12 0-67-16</inkml:trace>
  <inkml:trace contextRef="#ctx0" brushRef="#br0" timeOffset="235147.663">4859 8218 1757 0,'0'0'101'16,"0"0"-64"-16,0 0-4 15,0 0-9-15,0 0-4 16,0 0-7-16,-4-30-7 16,4 36-6-16,0 23-3 15,13 11 3-15,11 11 0 16,3 3 2-16,7-3-1 16,-1-8-1-16,3-6-1 15,-2-8 1-15,-4-10 0 16,-9-6 0-16,-3-8-1 15,-8-5 1-15,-2 0 1 16,0-20 0-16,-3-17 0 0,-2-13 0 16,-3-11 0-16,0-7-1 15,-6-1 0-15,-9 10 0 16,5 14 0-16,2 18 0 16,5 16 0-16,3 7 0 15,0 4-1-15,0 0-10 16,0 12-18-16,15 13-14 15,3 6-67-15</inkml:trace>
  <inkml:trace contextRef="#ctx0" brushRef="#br0" timeOffset="235493.9426">5474 8371 1870 0,'0'0'52'15,"0"0"-51"-15,0 0-1 16,0 0 4-16,0 0 8 15,3 88-4-15,10-50-4 0,1 3-3 16,2 2 1 0,-1-4-1-16,0-3-1 0,-3-7 0 15,-2-4 0-15,-4-6 0 16,2-5-6-16,-7-7-8 16,2-7-12-16,-3 0-24 15,0-6-17-15</inkml:trace>
  <inkml:trace contextRef="#ctx0" brushRef="#br0" timeOffset="236014.2361">5454 8392 1835 0,'0'0'50'16,"0"0"-20"-16,0 0-10 15,3-79-7-15,24 52-7 16,9 4-2-16,6 5-4 16,-5 6 0-16,-1 11 0 15,-11 1 0-15,-5 6-1 16,-7 16-2-16,-9 4-2 16,-4 6 1-16,0 3 2 15,-10 0-1-15,-8-1 0 16,0-3 0-16,0-5 0 15,2-2-1-15,4-9 2 16,5-5 0-16,4-5 1 0,3-5 1 16,0 0-2-1,0 0 1-15,13 0 1 0,2 0 4 16,6 0 1-16,-2 0-1 16,4 0-2-16,2 0 1 15,3 0 0-15,-1 0-2 16,0 7-1-16,-2 4 0 15,-5 2 1-15,-4 0-1 16,-5 2 0-16,-5 0 0 16,-6 2 0-16,0 2 1 15,0 1-1-15,-20-1 0 16,-5-2 0-16,-8-1 1 0,-3-5 0 16,-1-4 0-1,10-7-1-15,6 0 0 0,18-1-3 16,3-15-21-16,9-4-140 15</inkml:trace>
  <inkml:trace contextRef="#ctx0" brushRef="#br0" timeOffset="237142.9631">6239 10302 1802 0,'0'0'85'16,"0"0"-75"-16,0 0-2 15,0 0 13-15,0 0-10 16,0 0-9-16,82-51-2 16,-36 37 1-16,-4 4-1 15,-9 5 0-15,-12 5 0 16,-12 0-1-16,-9 10-3 15,0 12-1-15,-20 9 5 16,-15 9 1-16,-7 4 1 16,-3 2 0-16,3-5 0 15,12-10 0-15,14-13 0 0,10-8-2 16,6-3 0 0,3-5 0-16,18-2 0 0,10 0 1 15,14-5 0-15,4-10 0 16,2 0-1-16,-1 2 1 15,-6 9-1-15,-10 4-1 16,-10 0 1-16,-12 9-1 16,-12 14-1-16,0 7 0 15,-24 8 2-15,-15 4 1 16,-4-2 1-16,7-5 0 0,12-10 1 16,14-9-3-1,10-6 0-15,1-9-1 0,29-1 1 16,15-6 1-16,13-11-1 15,3-2-4-15,-9 6-2 16,-13 11 1-16,-18 2 3 16,-12 12-1-16,-9 19 3 15,-3 10 2-15,-22 4 7 16,-5-3 1-16,6-8-3 16,9-9-2-16,15-9-5 15,0-8 0-15,30-7-2 16,10-1-7-16,9-9-30 15,-2-12-184-15</inkml:trace>
  <inkml:trace contextRef="#ctx0" brushRef="#br0" timeOffset="237871.2426">4952 10696 1610 0,'0'0'271'16,"0"0"-239"-16,0 0-10 15,0 0-2-15,0 0-4 16,0 0-8-16,-6-10-3 15,21 11-3-15,7 16-1 16,11 9 4-16,3 11 0 16,4 3-4-16,-1 6 0 15,1 0 0-15,0-1-1 16,-1-4 0-16,-6-8 0 16,-8-9 0-16,-7-9-1 15,-8-8 1-15,-5-7-2 0,1 0 1 16,0-17 1-16,3-21-1 15,-5-13 0-15,-2-10 1 16,-2-4 0-16,0-3 0 16,0 14 0-16,-5 13 0 15,1 15-1-15,0 14 1 16,-1 7-2-16,5 2-4 16,0 3-7-16,0 0-16 15,5 9-79-15,6 10-257 16</inkml:trace>
  <inkml:trace contextRef="#ctx0" brushRef="#br0" timeOffset="238471.0525">5666 11083 1657 0,'0'0'88'0,"0"0"-45"0,0 0-12 15,0 0-6 1,31 71-5-16,-25-57-2 0,-1-2-4 15,-2-3-5-15,0-2-1 16,-3-5 2-16,0 1-3 16,0-3-3-16,0 0 2 15,0 0 6-15,-3-12 3 16,-9-13-12-16,-4-10-2 16,-1-13-1-16,7-6 1 15,4-4-1-15,6 6 0 16,0 6 0-16,0 7 0 15,0 7 4-15,0 7-2 16,4 7 2-16,2 4 2 0,0 3-1 16,0 3-2-1,5 2-1-15,2 3-2 0,2 3-1 16,7 0 1 0,2 11-1-16,-1 12 0 0,-1 7 1 15,2 4 0-15,-4 2-1 16,-1-3 1-16,-2-1-1 15,-3 0 1-15,-1-3-3 16,-4-3 0-16,-1-2 0 16,-1-2 0-16,-1-2-5 15,0-3-3-15,3-1-3 16,-3-4 1-16,1-5-45 0,-2-3-11 16</inkml:trace>
  <inkml:trace contextRef="#ctx0" brushRef="#br0" timeOffset="238663.0593">5693 11085 1854 0,'0'0'50'0,"0"0"-44"16,0 0 8-16,0 0-12 15,0 0-2-15,127-86-3 0,-60 47-100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4:54:23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8488 7272 1670 0,'0'0'80'15,"0"0"-47"-15,0 0 2 0,0 0-2 16,0 0-9-16,0 0-9 16,0 0-3-16,0 0 2 15,0-2-6-15,0 2-2 16,0 0-1-16,0 0-1 16,0 0-1-16,0 0 0 15,0 0-3-15,0 0 1 16,0 0-1-16,0 0 0 15,0 2 0-15,0 8 1 16,8 0-1-16,-2 4 2 0,0 5 0 16,0 1-1-1,1 2 1-15,-1 4 0 0,0-2 0 16,-3 4-2-16,5-2 1 16,-1 0-1-16,-3 1 1 15,2-1-1-15,2 1 0 16,-2 0 0-16,1 1 0 15,1 1 1-15,-4 0-1 16,4 2 0-16,-3 0 0 16,1-1 0-16,0-2-1 15,-1 2 1-15,1 0 1 16,-1-3-1-16,2 1 0 16,-3-1 0-16,2-2 0 15,-1-2 0-15,-1 2 1 16,1-1-1-16,2 0 0 0,-4 3 0 15,5-1 0-15,-4 2-1 16,1 0 1-16,0-3 0 16,-2-3 0-16,2 2 0 15,-2-3 1-15,0 2 0 16,0-3-1-16,3-1 0 16,-3 3 0-16,3 1 0 15,-3-1 0-15,-2 2 0 16,2 2 0-16,-1-1 0 15,1 3 0-15,-2 0 0 16,2 0 0-16,-3 2 0 16,2-2 0-16,-1-1 0 0,1 0 0 15,-1-2 0-15,1 0 0 16,-1 1 0-16,-1-2 0 16,2 1 0-16,0-2 0 15,0 1 0-15,-2-1 0 16,3 3 0-16,-3-2 0 15,0 1 0-15,3 1 1 16,0 1-1-16,-1 0 0 16,-1-2 0-16,1 2 0 15,1-2 0-15,-2 3 0 16,2 3 0-16,0 0 0 16,-1 2 0-16,3 7 0 15,0-1 0-15,-1 2 0 0,1 1 0 16,1-2 0-16,1-4 0 15,-1 1 1-15,-1 1-1 16,1 1 1-16,0 4-1 16,0 3 1-16,1-2-1 15,-1 2 1-15,-1 0-1 16,1 0 0-16,-2 4 0 16,2 0 0-16,-2 2 0 15,1 0 1-15,-2 3-1 16,0-1 1-16,-2 2 0 15,1 2-1-15,-2 3 1 16,0-2-1-16,3-1 1 0,0-7-1 16,1-11 0-16,-1-8 0 15,-1-14 0-15,1-10-1 16,-2-8-5-16,-1-5-10 16,0-30-30-16,0-23-1352 15</inkml:trace>
  <inkml:trace contextRef="#ctx0" brushRef="#br0" timeOffset="1350.4689">8509 7260 1671 0,'0'0'79'0,"0"0"-50"15,0 0-1-15,0 0-1 16,0 0-11-16,0 0-6 15,0 3-1-15,7 2-2 16,10 1 12-16,2 2-8 16,1 1 2-16,4 2-7 15,1 0-2-15,6 1-1 16,4 3 0-16,2 2-1 16,3 0-1-16,2 3 0 15,4 0 0-15,2 2-1 16,4 0 1-16,3 1-1 0,-5 2 1 15,-1-3 0-15,-6 3-1 16,-1-3 0-16,1-1 0 16,2-1 0-16,1 2 0 15,6-3 0-15,0 5 0 16,1-5 0-16,2 2 0 16,-3-1 0-16,0-1 0 15,5-1-1-15,0 0 1 16,1-1 1-16,0 1-1 15,3 1 0-15,0-1 0 0,2-1 0 16,1 3 0 0,1-2 0-16,1 4 0 0,0-2 0 15,1 4 0-15,5-1 0 16,2 2 1-16,2 5-1 16,2 0 0-16,-5-3 0 15,-6 0-1-15,-3-1 1 16,-1-4 0-16,-1 3 0 15,-2-4 0-15,0 0 0 16,-4-1 0-16,-2 1 0 16,0 0 0-16,-4 0 0 15,-3 1 0-15,-3-1 0 16,-3-2 0-16,-4 1 0 16,0-2 0-16,-2-2 0 15,-7 0 0-15,-1-3 0 0,-8-3 0 16,2 0 0-1,-3-1 1-15,0-1-1 0,1-2 0 16,-2-3 0 0,-1 4 2-16,-5-3-1 0,-2 1-1 15,1-4 0-15,-4-1-9 16,-3 0-50-16</inkml:trace>
  <inkml:trace contextRef="#ctx0" brushRef="#br0" timeOffset="2986.0328">8839 10657 1752 0,'0'0'38'0,"0"0"-38"16,0 0 20 0,0 0 3-16,0 0-10 0,0 0-4 15,92-87 5-15,-71 68-7 16,3 0 4-16,4-5-3 16,2 0 0-16,3-3-4 15,3 0-1-15,1-3 0 16,5-1-1-16,4-2 0 15,5-4-1-15,1-2-1 16,5-5 1-16,-2-1-1 16,0 0 0-16,-3-2-1 15,-1 4 1-15,0 1 0 16,-2-1 1-16,-1 2-1 16,-1 2 0-16,0 0 1 0,-3 1-1 15,0 1 0-15,0 1 1 16,0-3-1-16,2 0 0 15,-3 1 0 1,-1 3 1-16,1 2 0 0,-3 4-1 16,-1-1 1-16,1 0-1 15,-1 0 0-15,-3-2 0 16,0 2 1-16,4-2-1 16,-1-2 0-16,1 1 0 15,6 0 0-15,-2 3 0 16,0 2 0-16,-2 2-1 15,-3 0 1-15,-2 1 0 16,-1-1 0-16,0 2-1 0,0-4 1 16,1 3 1-16,3 0-1 15,-1-3-1-15,0 5 1 16,1-1 0-16,-1-2 0 16,-2 4 0-16,-1-1 1 15,1 2-1-15,-1 2 0 16,-5 1 0-16,-1 1 0 15,-3 3 0-15,-6 0 0 16,-3 3 0-16,-6 0 0 16,2 3 0-16,-3 0 0 15,7-1 0-15,-2 1 0 16,4 0 0-16,-1-1 0 0,-1 1 0 16,0 2 0-1,-5 2 0-15,-4 0 0 0,0 1 0 16,-6 1 0-16,0 2 0 15,-1-1 0-15,-1 1-1 16,-1 0 1-16,3-2 0 16,0 2-2-16,2-1-1 15,2-1-1-15,-1 1-5 16,-2 1-14-16,-2-3-37 16,-2-1-1249-16</inkml:trace>
  <inkml:trace contextRef="#ctx0" brushRef="#br0" timeOffset="5084.7806">8958 8074 1694 0,'0'0'111'0,"0"0"-99"16,0 0-4-16,0 0 15 15,0 0-10-15,0 0-3 16,0 0-5-16,0 0-1 16,30 0 1-16,-11 0 3 15,2 0-4-15,-1 0 2 16,0 0-2-16,-3 0 3 16,1 0-2-16,-2 0 1 15,-1-1-1-15,4-4-1 16,-5 4-1-16,-2-2 0 0,-2 0-2 15,-2 0 0-15,-4 1 0 16,-1 2-1-16,-1-2 0 16,1 2-5-16,0 0-35 15,-3 2-106-15</inkml:trace>
  <inkml:trace contextRef="#ctx0" brushRef="#br0" timeOffset="5953.8022">9115 9300 1808 0,'0'0'28'16,"0"0"-7"-16,0 0 15 15,0 0-13-15,0 0-13 16,0 0-2-16,-2 0-2 0,2 0 0 15,2 0-3-15,17 0 0 16,9 0-3-16,8-4 1 16,3 2-1-16,3 1 1 15,1-2-1-15,-1 1 0 16,-2 0 0-16,-7 1 0 16,-11-1 0-16,-4 1 0 15,-5 0-1-15,-4 1 1 16,-4 0 0-16,1 0-1 15,-4 0-4-15,-2-2-2 16,0 2-4-16,0 0-7 16,0 0-18-16,0-1-9 15,0-3-85-15</inkml:trace>
  <inkml:trace contextRef="#ctx0" brushRef="#br0" timeOffset="6285.4401">9313 9134 1646 0,'0'0'206'0,"0"0"-191"15,0 0-4-15,0 0 7 16,0 0-11-16,0 0-7 15,-6 30 0-15,6 0 7 0,0 6-3 16,3 5 2-16,6 1-3 16,-1 1-1-16,2-2 0 15,-3-7-2-15,1-4 1 16,-1-7-1-16,2-4 0 16,-6-4 0-16,0-7 1 15,-3-2-2-15,0-5 1 16,0-1-4-16,0 0-23 15,0-1-56-15</inkml:trace>
  <inkml:trace contextRef="#ctx0" brushRef="#br0" timeOffset="9937.0749">3600 9828 1697 0,'0'0'75'15,"0"0"-46"-15,0 0-7 16,0 0 4-16,0 0-6 16,0 0-8-16,0 0 1 15,0 0-3-15,0 0-2 16,0 0 1-16,0 0-3 15,0 0-1-15,0 0-2 16,0 0-2-16,0 0 1 16,0 0-2-16,0 0 1 15,6 0-1-15,6 0 0 16,6 0 0-16,6-1 0 0,3-2 0 16,10 0 0-16,6 0 1 15,5 0-1-15,3 1 0 16,4-3 0-16,2 3 0 15,1-3 0-15,0 3 0 16,0-3 0-16,6 0 1 16,2 2-1-16,1 0 0 15,-3 2 0-15,-7-2-1 16,-2 1 1-16,-6 2 0 16,-2-1-1-16,-1 1 1 15,-1 0 0-15,1 0 0 16,-6 0 0-16,-1 0 0 15,-6 0 0-15,-6 0 0 0,-8 0 0 16,-7-2 0-16,0 0 0 16,-8 2 0-16,-2-3 0 15,-1 3 0-15,-1 0 0 16,0 0 0-16,0 0 0 16,0 0 0-16,0 0 0 15,0 0 1-15,0 0-1 16,0-2 0-16,0 2 1 15,0-4 0-15,0-2 0 16,0-5 0-16,0-3-1 16,0-4 0-16,0-3 0 15,0-4 1-15,0-4-1 16,0 0 0-16,0 0 0 0,0 4-1 16,3 2 1-16,0 8 0 15,2 3 0-15,-4 5 0 16,2 4 0-16,-3 3 0 15,3 0 0-15,0 0-1 16,3 7-2-16,9 13 3 16,1 7 0-16,1 4-1 15,2-2 1-15,0 2 0 16,0 1 0-16,0-6 0 16,0-1 0-16,-5-6 0 15,-1-9 0-15,-1-3-2 16,-3-4 1-16,0-3-3 15,1 0 3-15,1-8 1 16,2-14 0-16,-1-1-1 16,-1-5 1-16,0 0 0 15,0 0 0-15,-2 4 0 0,1 3 0 16,-2 5 0-16,-4 7 0 16,1 3 0-16,-4 5 0 15,1 1 0-15,5 0 0 16,5 7-2-16,2 10 2 15,2 3-1-15,-2 1 1 16,2-1 0-16,-1-1 0 16,1-2-1-16,-1-2 0 0,0-6-2 15,-3-2-4 1,7-6-1-16,-1-1-6 0,0-3 7 16,3-14 0-16,-3-5 1 15,3-6 2-15,-5-3 4 16,2 0-1-16,-3 1 0 15,-6 8 1-15,-6 7 5 16,0 7 9-16,0 5-1 16,-3 2-5-16,0 1-7 15,0 0-1-15,7 18-4 16,1 10 2-16,1 8 2 16,0-2 0-16,1 3 0 15,2-4 0-15,1-6 0 16,-1-5 0-16,-1-5 0 15,2-5-1-15,-4-5-4 0,0-6-12 16,0-1-30 0,3-1-245-16</inkml:trace>
  <inkml:trace contextRef="#ctx0" brushRef="#br0" timeOffset="11582.1261">5796 9762 1602 0,'0'0'114'0,"0"0"-89"16,0 0 26-16,0 0-18 15,0 0-10-15,0 0-13 16,0 0-7-16,12 0-2 16,4 0 2-16,1-5 1 15,5 1 3-15,3 0-3 16,7 0 1-16,7-1 4 16,5 5-3-16,4-2-4 15,3 0-1-15,2 2 0 16,4 0-1-16,-3-1 1 15,6 1 0-15,-5 0 0 0,3-2 2 16,-3 2-2-16,0-2 0 16,-4 0 0-16,0-1-1 15,-1 1 1-15,0-1 0 16,3 1-1-16,4-1 0 16,-2 2 0-16,3 0 0 15,-1-1-1-15,-5 0 1 16,0-2 0-16,-3-1 0 15,-1 1 0-15,0-2 0 16,4 0 1-16,-7 1-2 16,1-1 2-16,-1 2-1 15,-5-1 0-15,2 1 0 16,-3 2 0-16,-2-1 0 16,3 0 0-16,-1 1 0 0,0 0 0 15,1 1 0-15,-1-3 0 16,-6 3 0-16,-2-1 0 15,-6 1 0-15,-5 0 0 16,5-1 0-16,-4 2 0 16,-1-1 0-16,2 1 0 15,2-1 0-15,-2 0 1 16,3-2-1-16,-2-1 0 16,1 1 0-16,-2 1 0 15,2-1-1-15,-5 1 1 16,1 0 0-16,-2-1 0 0,-2 1 0 15,5 2 0-15,-2-3 0 16,4 1 0-16,2-1 0 16,6-1 0-16,2-1 0 15,0 2 0-15,0-2 0 16,0 1 0-16,-2 1 0 16,0-2 0-16,-1 0 0 15,0 2 0-15,-3-1 0 16,-3 2 0-16,-1-1 0 15,-6 0 0-15,2 1 0 16,-2 1 0-16,-4 0 0 16,-2-1 0-16,-3 2 0 15,-5 0 0-15,-1 0 0 16,-1 0 0-16,-1 0 0 0,2-1 0 16,1 1 0-16,3-2 0 15,0 2 0-15,3-2 0 16,-3 0 0-16,-3 2 0 15,0-1 1-15,-3-1-1 16,0 2 0-16,0 0-1 16,0 0-9-16,-16 0-38 15,-10-5-1117-15</inkml:trace>
  <inkml:trace contextRef="#ctx0" brushRef="#br0" timeOffset="14714.2009">7429 9752 582 0,'0'0'1164'0,"0"0"-1140"16,0 0 5-16,0 0-3 0,0 0 0 16,0 0-4-16,0 0-7 15,-6-12 0-15,6 10-3 16,0 2-2-16,0 0-1 15,0 0-3-15,0 0-3 16,0 0-2-16,0 0 1 16,0 0-1-16,0 0-1 15,0 0 1-15,0 0 0 16,0 0 0-16,0 0 0 16,0 0-1-16,0 0 0 15,0 5 0-15,0 9 0 16,0 1 0-16,0 2 0 15,0 7 1-15,0-1-1 16,6 5 0-16,-1 3 0 16,-1 4 0-16,1 0 1 15,2 3-1-15,2-1 0 16,0-2 0-16,0-3 0 0,0 1 1 16,-2 0-1-16,2 0 0 15,-3 2 0-15,3 2 0 16,-3-1 0-16,2-3 0 15,-4 0 0-15,1-3 0 16,0-5 0-16,-3-1 0 16,-1-3 0-16,-1-1 0 15,0 2 0-15,0-5 0 0,0-1 0 16,0-3 0-16,0-1 0 16,0-2 0-16,0 0 0 15,0-4 0-15,2-1 0 16,-1-2 0-16,1 0 0 15,-2-2 0-15,0 0 0 16,0 1 0-16,0 0 0 16,0-2 0-1,1 0 0-15,-1 0 0 0,0 0 0 16,2 0-1-16,-2 0 1 16,0 0 0-16,0 0 0 15,0 0 0-15,0 0 0 16,0 0 0-16,0 0 1 15,0 0-1-15,0 0-2 16,0 1 1-16,0 1-2 0,-2 4-1 16,-12 1 1-16,-6 2 3 15,-4 3 0-15,-4-1 0 16,3 0-1-16,1 0 0 16,7-1 0-16,6-2 1 15,6-1-1-15,2-1 0 16,3 0-3-16,0-1 2 15,0 1 0-15,10 0 2 16,7 1 0-16,7 0 0 16,2-4 0-16,3 6 0 15,-1-3 0-15,0 4-1 16,-5 1 1-16,-5-1 0 0,-8-1-1 16,-1 4 1-1,-3-2-3-15,-3 2 0 0,-3 2 1 16,0-1 2-16,0-2-1 15,-9 2 0-15,-6 0 1 16,-2-3 1-16,0 1-1 16,-2 0 0-16,2-3 0 15,1 0 0-15,4-2 0 16,0-3 1-16,3 1-1 16,6-2 0-16,0-1 0 15,1 0 0-15,2 2 0 16,0-3 0-16,0 2-1 15,0 2 0-15,0-1 0 16,2 1 1-16,7 2 0 16,1 0 0-16,2 0 1 0,2 2-1 15,-4-1 0-15,4 1 0 16,-4 1 0-16,-1-2-1 16,-3 4 1-16,0 0 0 15,-6 1 0-15,0 1 0 16,0 0 0-16,-6 1 1 15,-12-1 0-15,-3 1-1 16,-1-1 0-16,3-3 0 16,5 0 0-16,5-4 0 15,6-1 0-15,3 0 0 0,0-3-1 16,0 4 0 0,0 0 1-16,3 0 0 0,4 2 0 15,1-2 0-15,1-1 1 16,0 3-1-16,-2 3-1 15,1 6 1-15,-1 0 1 16,-1 2 5-16,2 2-6 16,-2 3 1-16,0 4 1 15,2 3-1-15,0-1 8 16,-2 1-7-16,0-5-2 16,2 4 0-16,-3 0 3 15,-2-1-2-15,0 1 0 16,-1-2 2-16,1 3 0 0,0 1-3 15,-2 0 0 1,1-1 2-16,-2 2-2 0,0-4 1 16,0 1-1-16,0-1 0 15,0-5 1-15,0 1 0 16,0-2-1-16,0-1 0 16,0-1 1-16,0-1-1 15,0 1 0-15,0 3 0 16,0-2 1-16,0 4-1 15,1-4 1-15,-1 1-1 16,2 2 0-16,-1-1 0 16,1 0 1-16,-1 0 0 15,-1-3-1-15,0-1 0 16,3 0 0-16,-3 0 1 16,0 0-1-16,3 2 0 15,0 0 1-15,0-4 0 0,0 1-1 16,-1-1 0-16,-1-2 0 15,1-3 2-15,-1-6-2 16,-1-5 0-16,0-1 0 16,0-1 0-16,0-1-2 15,0 0-13-15,0-14-70 16</inkml:trace>
  <inkml:trace contextRef="#ctx0" brushRef="#br0" timeOffset="16268.6653">7150 12656 1723 0,'0'0'61'16,"0"0"-39"-16,0 0 11 15,0 0 0-15,0 0-11 16,0 0-8-16,-4 0-5 16,4 0-4-16,0 0-1 15,0 0 0-15,13 0-2 16,14 0 0-16,15 0 1 0,13 0-2 16,11 0 0-1,4 0-1-15,9-2 0 0,0-1 0 16,-3-5 1-16,-2 2-1 15,-8-1 0-15,-11 0 0 16,-13 4 1-16,-12-2-1 16,-15 3 0-16,-5 2 0 15,-8 0-1-15,-2 0 1 16,0 0-4-16,0 0-9 16,0 2-11-16,-5 9 13 15,-8 2-29-15,1-1-51 16,-4 0-771-16</inkml:trace>
  <inkml:trace contextRef="#ctx0" brushRef="#br0" timeOffset="16564.1637">7446 12847 1617 0,'0'0'201'16,"0"0"-191"-16,0 0 3 16,0 0 8-16,0 0 3 0,0 0-11 15,25 0-8-15,6 0-2 16,5 0-1-16,3 0-2 15,-2 0 0-15,2 0-16 16,-3 0-40-16,-9 0-104 16</inkml:trace>
  <inkml:trace contextRef="#ctx0" brushRef="#br0" timeOffset="16732.1829">7490 13002 1442 0,'0'0'398'0,"0"0"-398"0,0 0 3 15,0 0-3-15,100-7 0 16,-48-8-3-16,-2-6-261 16</inkml:trace>
  <inkml:trace contextRef="#ctx0" brushRef="#br0" timeOffset="17396.0475">7975 11134 1869 0,'0'0'42'0,"0"0"-27"16,0 0-5-16,0 0 2 0,0 0-9 15,0 0-3-15,-6 58 0 16,6-24 3-16,0 8-1 15,1 3 0-15,4 1-1 16,1 0 0-16,-3-6-1 16,0-5 1-16,-1-12-2 15,-2-5 1-15,1-3-2 16,-1-8-2-16,0-4 0 16,0-3-5-16,0 0-5 15,0 0-13-15,0-12-36 16,-1-8-135-16</inkml:trace>
  <inkml:trace contextRef="#ctx0" brushRef="#br0" timeOffset="17828.203">7915 11147 1494 0,'0'0'277'0,"0"0"-240"16,0 0-14-16,0 0 5 15,0 0-3-15,80-60-14 16,-52 60-2-16,5 0-6 16,0 1-2-16,2 12-1 15,-9 1 1-15,-1 2-1 16,-7 0 0-16,-11 2 0 16,-7 2-4-16,0-1-14 0,-10-2 8 15,-17-2 5-15,0-1-1 16,-4-2 4-16,1-2 1 15,5 1 1-15,5-5 0 16,7-2 0-16,7-4 1 16,1 0 0-16,5 0 4 15,0 0 2-15,0 0-4 16,6 1-2-16,12 5 5 16,3 1 4-16,3 4-8 15,4-1 0-15,1 4-1 16,-3 2-1-16,0 1 1 0,-5 1-1 15,1 0-1-15,-4 1 1 16,-6-2-11-16,-3-1-23 16,-2-3-23-16,-1 0-502 15</inkml:trace>
  <inkml:trace contextRef="#ctx0" brushRef="#br0" timeOffset="18389.9791">8439 11418 1849 0,'0'0'35'16,"0"0"-19"-16,0 0-1 15,0 0-2-15,0 0-12 16,0 0 0-16,91-30 0 16,-67 30-1-16,-5 4 0 15,-1 5 0-15,-7 1 0 16,-3 4-2-16,-6-3-2 16,-2 7-8-16,-2-3 0 15,-14 2 10-15,-5-3-1 16,5-3 2-16,0-1 1 15,5-2-1-15,3-4 1 0,5-3 0 16,3 1 0-16,0-1 0 16,0 2-1-16,0 3 0 15,3 2 1-15,8-2 0 16,4 3 2-16,0 2-1 16,1-1-1-16,1 1 1 15,-1 0 0-15,-4 0-1 16,1 1 0-16,-5 1 0 15,-4 0 0-15,-4 2-2 16,0 2 0-16,0 0-1 16,-10-1 1-16,-11 0 0 15,-6-4 1-15,-3-1 0 16,-3-3 0-16,4-4 1 16,2-3 0-16,8-1 1 15,5 0-1-15,9 0-11 0,1 0-106 16</inkml:trace>
  <inkml:trace contextRef="#ctx0" brushRef="#br0" timeOffset="19794.5573">5022 8748 1820 0,'0'0'54'0,"0"0"-42"16,0 0 14-16,0 0-3 15,0 0-9-15,0 0-9 16,0 0-4-16,0 22 1 15,0 2 2-15,0 6-1 16,0 1-1-16,4 3 0 0,2-1-1 16,0 2 0-1,0 0-1-15,0-6 0 0,1-1 0 16,-2-5 0-16,-2-5 0 16,0-6-2-16,0-3-1 15,-3-5-3-15,0-2-4 16,0-2-7-16,0 0-9 15,0 0-18-15,0-10-68 16</inkml:trace>
  <inkml:trace contextRef="#ctx0" brushRef="#br0" timeOffset="20313.1629">5029 8768 1784 0,'0'0'43'0,"0"0"-29"16,0 0 2-16,0 0 2 16,0 0-8-16,88-44-6 15,-62 44-2-15,1 0-1 16,-4 0 0-16,-5 12-2 15,-3 1 1-15,-6 1-2 16,-6 1-6-16,-3 1-2 16,0 1-9-16,-13 0 5 0,-8 1 8 15,-3-4 5-15,-5 0 1 16,3-5 0-16,3-1 1 16,7-2 5-16,4-3 3 15,6-2-2-15,6-1 5 16,0 0 0-16,0 0-6 15,0 0 2-15,0 0-4 16,11 2-2-16,3 3 2 16,3 1-3-16,-1 3 1 15,1 3-2-15,-1 2 0 16,3 1 1-16,-2 2-1 16,-1-1 0-16,-4 1 1 0,-3-2-1 15,0-2 0-15,-3-2 0 16,-3-4 0-16,0-2-3 15,0-2-14-15,-3-2-22 16,0-1-21-16,0 0-203 16</inkml:trace>
  <inkml:trace contextRef="#ctx0" brushRef="#br0" timeOffset="20745.0482">5569 8843 1907 0,'0'0'22'0,"0"0"-14"16,0 0 6-16,0 0-9 15,0 0-3-15,0 0-2 16,-1 31 0-16,11-10 0 16,-4 2 0-16,0 1 1 15,-1 1-1-15,-1-2-1 16,2-1-7-16,-2 2-9 16,-1-7-30-16,-3-5-126 15</inkml:trace>
  <inkml:trace contextRef="#ctx0" brushRef="#br0" timeOffset="24241.7934">2701 10152 1530 0,'0'0'158'0,"0"0"-129"16,0 0 7-16,0 0 10 16,0 0-24-16,0 0-4 15,0 0-1-15,0-8 3 16,0 7-3-16,0 1-5 0,0-1 0 16,0-1-4-1,0 2-2-15,0-1-1 0,0 1-1 16,0-2-1-16,0 2 2 15,0 0-3-15,0 0 0 16,0 0 0-16,0 0 0 16,0 0 0-16,0 0 0 15,0 0 1-15,0 0-1 16,0 0 1-16,0 0-1 16,0 0 0-16,0 0 1 15,0-2 0-15,-2 2 0 16,2 0 0-16,0 0-1 15,0 0 0-15,0 0-2 16,0 0 1-16,0 0-1 16,0 0 1-16,0 0 0 0,0 0 0 15,0 0 0-15,0 0 1 16,0 0-1-16,0 0-1 16,0 0 1-16,0 0 0 15,0 0 0-15,0 0-1 16,0 0 0-16,0 0 0 15,0 0 0-15,0 0 0 16,0 0-1-16,0 5-1 16,5 11 2-16,11 2 0 15,-4 1 0-15,2 4 0 16,-1 4 0-16,5 1 0 16,-2 5 0-16,2-1 0 0,-3-2 1 15,-2-2-1-15,-5-7 0 16,1-6-1-16,-1-5 1 15,-1-6 0-15,-4-1 0 16,-2-1 0-16,-1-2 0 16,2 0 0-16,-2 0 2 15,3-14 0-15,1-10-1 16,1-11 0-16,1-8-1 16,1-5 0-16,-4-4 0 15,2 4 0-15,-4 3 0 16,-1 6 0-16,0 10 0 15,0 5 0-15,0 7 0 16,0 5 0-16,0 4 0 0,0 4-1 16,0 4 0-16,0 0-4 15,0 0-4-15,0 2-10 16,3 15-13-16,3 7-28 16,0 3-31-16</inkml:trace>
  <inkml:trace contextRef="#ctx0" brushRef="#br0" timeOffset="25044.7144">3247 10747 1383 0,'0'0'277'15,"0"0"-253"-15,0 0 13 0,0 0 5 16,0 0 0-16,0 0-26 15,1 36-2-15,-1-34 2 16,0-1 6-16,0-1 0 16,0 0 2-16,0 0-5 15,0-10-3-15,0-15-12 16,-1-8-3-16,-1-11-1 16,2-7 0-16,0-4 0 15,0 1 1-15,0 4-1 16,6 9 0-16,2 9 0 0,-1 7-1 15,2 3 2-15,-4 4-1 16,1 2 1-16,1 0 1 16,0 7 0-16,1-1-1 15,-2 5 0-15,3 3-1 16,4 2 0-16,1 0 0 16,-1 0 0-16,7 14 0 15,-4 8 0-15,2 4 0 16,-2 4 0-16,-1 3 0 15,2-1 0-15,-4-2 0 16,-3-1 0-16,-2-1 0 16,1-1 0-16,0-4-1 15,-3-3 1-15,-2 0 0 0,-1 1-1 16,0-4-1-16,0 0 1 16,3 0-1-16,-3-5-4 15,0 0-4-15,0-3-5 16,0-3-7-16,0-1-47 15,2-5-16-15,-1 0-1053 16</inkml:trace>
  <inkml:trace contextRef="#ctx0" brushRef="#br0" timeOffset="25230.5959">3300 10578 1751 0,'0'0'91'0,"0"0"-85"16,0 0-6-16,0 0 10 15,108-53-1-15,-56 42-9 16,2-1 0-16,-2-1-79 16</inkml:trace>
  <inkml:trace contextRef="#ctx0" brushRef="#br0" timeOffset="41736.7803">3320 7771 1470 0,'0'0'179'0,"0"0"-147"16,0 0 0-16,0 0 3 15,0 0-14-15,0 0-8 16,0 0-2-16,-6 0-1 15,6 0-2-15,0 0 0 16,0 0 0-16,0 0 2 16,0 0-1-16,0 0 2 15,0 0-4-15,0 0 4 16,0 0-4-16,0 0-2 16,0 0-2-16,0 0 1 15,0 0-1-15,3 0 4 0,9 0-1 16,-2 0-1-16,2 0-1 15,3 0-1-15,0 0 0 16,1 0 0-16,1 0-1 16,4 0-2-16,1 0 1 15,0 0 0-15,1 0 0 16,4 0-1-16,0 0 1 16,-1-2-1-16,1 2 1 15,0-1-1-15,1 1 0 16,-1-2 0-16,3 1 0 15,1 0 0-15,-1-2 0 16,0 2 0-16,1-2 1 16,4-2-1-16,-1 2-1 15,5-1 1-15,-2 0 0 0,0 3 1 16,-4-1-1-16,0 1 0 16,0 1 0-16,-8 0 0 15,2 0-1-15,-6 0 1 16,1 0-1-16,2 0 0 15,-3 0 0-15,3 0 0 16,0 0 0-16,-2 0 0 16,2 1 0-16,-3-1 0 15,3 0 1-15,-5 0 0 16,2 0 0-16,0 0-1 16,0 0 1-16,-2 0 0 15,1 0 0-15,-1 0 0 16,-4 0 0-16,0 0 0 15,-5 0 0-15,-1 0-1 16,0 0 1-16,-3 0 0 0,0 0-2 16,-1 0 0-16,-1 0 1 15,2 0-1-15,-2 0 0 16,-2 0 1-16,-1 0 1 16,-1 0 0-16,0 0 0 15,0 0 1-15,0 0 0 16,0 0 0-16,0 0 4 15,0-3-1-15,0-3-2 0,0-3-2 16,0-4 0 0,0-3 0-16,0-4 0 0,0-2 0 15,0-3 0-15,0-3 0 16,0 2 1-16,0 1-1 16,5 1 0-16,-1 2 2 15,1 4-2-15,1 3 1 16,-3 6 0-16,4 2 1 15,-5 4 0-15,-1 3-1 16,4 0-1-16,2 0-2 16,5 14 0-16,0 6 0 15,6 3 1-15,-5 2 1 16,1 2 0-16,4-1 0 16,-5-2 0-16,5-5 0 15,-2-1-2-15,1-7 0 0,-4-5 1 16,-1-4-1-16,-1-2 0 15,-1 0 2-15,2-8 0 16,3-8 1-16,-3-6-1 16,0-2 0-16,3-5 0 15,-5 2 0-15,2 2-1 16,-3 6 1-16,-3 8 0 16,0 4 0-16,-4 4 1 15,-1 3 1-15,2 0-2 16,3 0-1-16,1 7-1 15,4 10 1-15,2 0 1 16,-1 3 0-16,-1-2 0 0,2 2 0 16,-1-8-1-1,3 2 1-15,3-4 0 16,1-6-1-16,2-4-1 0,0 0-1 16,1-2 0-16,2-14 0 15,-2-9-3-15,-2-3-4 16,1-3 2-16,-9 1-2 15,1 6 8-15,-8 5 2 16,-2 6 0-16,-2 6 11 16,-1 3 3-16,0 4 0 15,0 0-11-15,0 0-3 16,3 11-6-16,2 8 6 16,3 4 0-16,1 2 0 0,2 3 1 15,1-2-1 1,0 3 0-16,4-2 1 15,2-1-1-15,1-2 0 0,-2-2 0 16,1-3 0-16,-6-5 0 16,-2-3 0-16,-4-4 0 15,0-1 0-15,-1-2 0 16,-1-1 0-16,-2-1 0 16,-2 1 0-16,1-3 0 15,-1 1 0-15,4-1 0 16,-1 0-1-16,-1 1 1 15,-1-1 0-15,2 0 0 16,2 2 0-16,1-2 0 0,3 1 1 16,3 0-1-16,1 2 0 15,11-3 1-15,3 0-1 16,6 0 1-16,1 0-1 16,2 0 0-1,1 0-1-15,3 0 1 0,1-5 0 16,-1 1 0-16,0-1 0 15,-1-1 0-15,1 4 0 16,-1-4 0-16,0 3 0 16,-2-2 0-16,3-1 0 15,-1 2 0-15,0 0 0 16,1 3 0-16,-1-2-1 16,-3 3 1-16,0 0 0 15,-5 0 0-15,0 0 0 0,-1 0 0 16,-3 0 0-1,4 0 0-15,1 0 0 0,-1 0-1 16,0 0 1-16,2 0 1 16,4 0-1-16,-4 0 0 15,7 0-1-15,-2 0 1 16,3 0-1-16,1 0 1 16,-3 0 0-16,1 0 0 15,-1 0 0-15,0 0 0 16,0 0-1-16,-1 0 1 15,1-2 0-15,-3 0 0 16,0 1 0-16,2 0-1 16,-3-2-2-16,-7 2 1 15,3-1 2-15,-2 1-1 0,-5 0 1 16,6 1 0-16,-2-2 0 16,0 2 0-16,1 0 0 15,-4-1 0-15,0 1 0 16,-4 0 0-16,0 0 0 15,0 0 0-15,-2 0 0 16,1 0 0-16,-1 0 0 16,1 0 0-16,-1 0 0 15,5 0 0-15,-4 0 0 16,2 0 1-16,1 0-1 16,1 0 0-16,-3 0 0 15,0 0-1-15,0 0 1 16,-2 0 0-16,4 0 1 0,-4 0-1 15,5 0 0 1,-3 0 0-16,0 0 0 0,-5 0 0 16,-4 0-1-16,2 0 2 15,-3 0-1-15,3 0 0 16,2 0 0-16,-2 0 0 16,2 0 0-16,-1 0 0 15,-2 0 0-15,-2 0-1 16,-2 0 1-16,1 0 0 15,-4 0 0-15,3 0 1 0,3 0-1 16,0 0 0 0,6 0 2-16,-2 0-1 0,2 0 0 15,-3-1 0-15,3-2-1 16,-3 3 0 0,0-3 0-16,-3 3 0 0,-2-2 0 15,-2 1 0-15,-4-1 0 16,-1 2 1-16,-1-1-1 15,-1 1 0-15,1 0 0 16,1 0 0-16,0-1 1 16,0-1 0-16,-1 1-1 15,0 1 0-15,-1-1 0 16,-1-2 0-16,0 0-17 16,0-3-170-16</inkml:trace>
  <inkml:trace contextRef="#ctx0" brushRef="#br0" timeOffset="43075.1458">3338 7820 1454 0,'0'0'257'0,"0"0"-209"16,0 0-13-16,0 0-2 15,0 0-6-15,0 0-5 16,0 0-6-16,0-3 0 16,0 3-4-16,0 0-6 15,0 0 0-15,0 0-3 16,0 2-3-16,0 8 1 16,0 7 4-16,0 4 2 15,1 2-3-15,4 7 1 16,-1 2-1-16,1 2-2 15,5 6 0-15,-1 9-2 16,-1 2 1-16,-1 1-1 16,-4-4 0-16,0-9 0 0,-2-4 0 15,1-8 0 1,1-3 0-16,0-6 0 0,-3-4 0 16,3-4 0-16,0-1 0 15,-3-5 0-15,3-2 0 16,-3 0 0-16,0-2 0 15,0 0-1-15,0 0 1 16,0 0-2-16,3-2-7 16,-3-11-20-16,3-1-51 15</inkml:trace>
  <inkml:trace contextRef="#ctx0" brushRef="#br0" timeOffset="43884.2622">2968 8582 1650 0,'0'0'89'0,"0"0"-43"16,0 0-3-16,0 0-9 15,0 0-11-15,0 0-11 16,-3-18-3-16,3 11-5 15,7 4-3-15,7-1 1 16,13-1 1-16,4 0-1 16,15 1 0-16,2 1-1 0,9 1 1 15,1-1-2 1,3 1 1-16,3-1 0 0,0 0 0 16,3-1-1-16,-3-1 2 15,-7-2-1-15,-6 0 0 16,-8 4 0-16,-7-2-1 15,-8 2 0-15,-8 2 1 16,-7-1-1-16,-7 1 3 16,-1 1-2-16,-5-1 0 15,1 1-1-15,-1 0 0 16,0 0-1-16,0 0-8 16,0 0-16-16,-3 0-19 15,-9 0-57-15,-4 5-982 16</inkml:trace>
  <inkml:trace contextRef="#ctx0" brushRef="#br0" timeOffset="44240.2048">3357 8698 1796 0,'0'0'46'0,"0"0"-30"15,0 0 9-15,0 0 1 16,0 0-10-16,0 0-9 15,0 0-3-15,12 0-2 16,10 0-2-16,8 0 1 16,3-3-1-16,1-2-1 15,1 1-8-15,-7 1-17 16,0 1-20-16,-5-1-59 16,-10 3-648-16</inkml:trace>
  <inkml:trace contextRef="#ctx0" brushRef="#br0" timeOffset="44507.7066">3383 8799 1737 0,'0'0'81'15,"0"0"-78"-15,0 0 8 16,0 0 2-16,0 0-9 0,0 0 2 16,68 2-6-16,-26-14-31 15,7-6-254-15</inkml:trace>
  <inkml:trace contextRef="#ctx0" brushRef="#br0" timeOffset="48682.0035">7241 7624 1516 0,'0'0'146'16,"0"0"-139"-16,0 0 17 0,0 0 14 16,0 0-8-16,0 0-17 15,0 0-1-15,3 0 4 16,-3 0 0-16,0 0-1 15,0 0-2-15,0 0-2 16,0 0-2-16,0 0-5 16,3 4 5-16,0 0-2 15,-1 2-2-15,-1-4 1 0,1 3 0 16,-2-4-2 0,0-1 1-16,0 0 2 0,0 0-1 15,0 0 5-15,0 0 3 16,0-8-2-16,0-10-7 15,0-7-4-15,0-7 0 16,0-6 0-16,0-6-1 16,0-8 1-16,-3-7 0 15,0-3-1-15,-2-1 0 16,5 1 0-16,0 6 0 16,0 3 0-16,-3 4 0 15,3 6 0-15,-4 3 1 16,4 4-1-16,-3 3 0 15,3 2 0-15,0 1 0 16,0-3 1-16,0 1-1 16,0 1 0-16,0 6 0 15,0 5 0-15,0 5 0 0,0 5 0 16,0 2 0-16,0 4 0 16,0 1 1-16,0 1-1 15,0-1 0-15,0 1 0 16,0 2 0-16,0 0 0 15,0 0 0-15,0 0 0 16,0 0 0-16,0 0 1 16,0 0-2-16,0 0 1 15,0 0 0-15,0 0-2 16,0 0 2-16,0 0-1 0,13 0 1 16,7 0-1-1,7 0 0-15,7 0 1 0,7 0-2 16,4 0 1-16,6 0-1 15,4 0-2-15,5 0 3 16,2 0-1-16,4 0-1 16,3 0 0-16,4 0 1 15,3 0 0-15,7 0 0 16,10 0 1-16,2 0-1 16,1 0-1-16,1 0-1 15,1 0 3-15,-1 0-1 16,0 0 1-16,-4 0 1 15,-7 0-1-15,-3 0-1 16,-8 0-1-16,-9 0 1 16,0 0 0-16,-8 5 1 0,-6 0-2 15,-5-3 0-15,-6 0 3 16,-11-2 0-16,-8 0 0 16,-10 0 0-16,-3 0 0 15,-3 0 0-15,-6 0 3 16,0 0 3-16,0 0 0 15,0 0-1-15,0 0 1 16,0 0-3-16,0 0-1 16,0 0 1-16,0 0-3 15,0 0 0-15,0 0 0 16,0 0 0-16,0 0 0 16,0 0-1-16,0 0 0 0,0 0 0 15,0 0 0-15,0 0 1 16,0 0-1-16,0 0 2 15,0 0-1-15,0 0 1 16,0 0 1-16,0-10 2 16,0-6-3-16,0-6-1 15,0-7 0-15,0-1 0 16,0-9-1-16,0-3 1 16,0-4-2-16,7 5-1 15,2 2 2-15,-1 10 1 16,4 5-1-16,-8 8 1 15,-1 7 0-15,-1 3 0 16,-2 4 1-16,1 2-1 16,1 0-2-16,4 6-1 15,4 13 1-15,-1 10 1 0,5 3 1 16,-1 4-1-16,0-4 0 16,-1-1 1-16,0-5-3 15,1-5 0-15,-2-5 0 16,-2-6-3-16,4-3-5 15,-4-7 5-15,0 0-3 16,3-3 7-16,-1-14 2 16,-1-9 0-16,3-6 0 15,-2-4-1-15,7-3 1 16,-3 3 0-16,1 5 0 16,-2 7 0-16,-5 11 1 15,-2 4 7-15,-6 6 4 0,1 3-5 16,1 0-7-16,1 6-7 15,4 11 6-15,5 4 1 16,-1-2-1-16,3 3 1 16,-1-7 0-16,2-1-5 15,0-4-3-15,4-5 3 16,1-5-1-16,3 0-12 16,-1-13 3-16,1-10-2 15,-2-5-12-15,-5-5 10 16,1-4 19-16,-5 1 6 15,-2 5 17-15,1 10 1 16,-6 8-1-16,-3 9-3 16,-2 4-7-16,1 0-13 0,1 7-2 15,4 14-2-15,-1 9 4 16,3 5 0-16,-1 2 1 16,-1-2-1-16,-3 0 1 15,2-6-1-15,-1-4 0 16,-1-6-1-16,-2-5-1 15,1-5-2-15,0-6-5 16,-3-3-19-16,4 0-136 16</inkml:trace>
  <inkml:trace contextRef="#ctx0" brushRef="#br0" timeOffset="50183.6052">10274 6454 1786 0,'0'0'48'16,"0"0"-40"-16,0 0 9 15,0 0-1-15,0 0-6 16,0 0-6-16,0 0-4 16,13 5 0-16,14-2 1 15,10-1 2-15,15 0 1 16,12-2-3-16,20 0 3 16,13 0 1-16,11 0-1 15,12 0-2-15,7 0-1 16,9 0-1-16,7 0 1 15,2 0-1-15,1-4 1 0,0 1-1 16,2 1 1 0,-5-2-1-16,0 0 0 15,-3 0 0-15,-8-1 0 0,-7-1 0 16,-9 2 0-16,-15-1 0 16,-17 0 0-16,-14 1-1 15,-13 1 1-15,-15 1 1 16,-8 0-1-16,-9-3 1 15,-10 3-1-15,-5 0 0 16,-8-1 2-16,-2 3 2 16,0 0 4-16,0 0 1 15,0 0-2-15,0 0-6 0,0 0 0 16,0 0-1-16,0 0 0 16,0 0-2-16,0 0 0 15,0 0-1-15,3 11 2 16,-1 3 1-16,1 4 0 15,-2 4 0-15,1 5 0 16,-1 6 0-16,-1 6 1 16,2 7 0-16,-2 1-1 15,0 6 0-15,3 3 0 16,0 5 1-16,2 7-1 16,-3 7 1-16,-1 3-1 15,-1-3 0-15,2 0 1 16,1 1 0-16,3 2-1 0,-2 0 1 15,1-5 0-15,-2-3-1 16,1-5 0-16,1 0 0 16,-5-4 1-16,0-1-1 15,0-3 1-15,0-4-1 16,-5-6 0-16,0-2 0 16,0-5 1-16,3-8-1 15,1-7 0-15,1-10 0 16,0-6 0-16,0-2 0 15,0-5-3-15,0-2-5 16,6-2-28-16,1-16-105 16</inkml:trace>
  <inkml:trace contextRef="#ctx0" brushRef="#br0" timeOffset="51283.8769">11655 8574 1741 0,'0'0'28'0,"0"0"-15"15,0 0 23-15,0 0-4 16,0 0-7-16,0 0-12 16,-2 7-2-16,2-7-3 0,0 0-4 15,8 0 0-15,14 0 4 16,8 0-1-16,12 0-3 16,13 0-2-16,17-4 1 15,10-1-2-15,12-2 0 16,8-1-1-16,10-1 0 15,11-2 0-15,6 0 0 16,6-1 0-16,-2 1 0 16,1 3 0-16,-2-1 2 15,-6 2-2-15,-4 1 0 16,-6 0 0-16,-8-2 0 16,-13 2 0-16,-8 0 0 15,-14 0 0-15,-14 1 0 16,-8 1 0-16,-11 2 1 0,-7-1 1 15,-6 1-1-15,-5 2 0 16,-8-1 2-16,-2-1-2 16,-6 2 1-16,-5-2 1 15,2 2 2-15,-3 0-1 16,3 0-1-16,-1-1-1 16,1-1-1-16,-2 2-1 15,-1 0 0-15,0-2-6 16,0-2-6-16,0-1-21 15,-15-4-93-15</inkml:trace>
  <inkml:trace contextRef="#ctx0" brushRef="#br0" timeOffset="51890.2489">13151 8133 1663 0,'0'0'137'15,"0"0"-115"-15,0 0 9 16,0 0-4-16,0 0-13 0,0 0-4 16,0-1-9-16,0 12 0 15,0 7 0-15,0 3 3 16,0 0-1-16,0 0-1 15,0 1 0-15,3-1-2 16,-1 1 4-16,-1-3-4 16,5-4 0-16,-3-2 1 15,0-4 0-15,0-3-1 16,-2-4 1 0,1 1-1-16,1-1 0 0,-3-2 0 15,3 0-3-15,3 0-30 0,4 0-43 16</inkml:trace>
  <inkml:trace contextRef="#ctx0" brushRef="#br0" timeOffset="52705.2529">14351 8397 1885 0,'0'0'33'0,"0"0"-18"16,0 0-1-16,0 0-2 15,0 0-4-15,0 0-5 16,8 5-3-16,14 18 1 0,8 8 1 16,0 3-2-16,1 7 0 15,-1 0 2-15,-2-1-2 16,1-1-1-16,-4-4 0 15,-2-6 1-15,-6-11 0 16,-6-7-1-16,-3-7 1 16,-3-4 0-16,0 0 0 15,2-12 2-15,4-12 3 16,4-12-4-16,0-8 0 16,-2-6-1-16,-1-4 1 15,-1 3-1-15,-1 6 1 16,-4 11 0-16,-2 14-1 0,-1 7 0 15,0 6-1-15,3 7-7 16,0 0-19 0,5 11-36-16,5 10 13 0,-3 8-81 15</inkml:trace>
  <inkml:trace contextRef="#ctx0" brushRef="#br0" timeOffset="53128.1628">14954 8685 1830 0,'0'0'30'0,"0"0"-25"15,0 0 9-15,0 0 6 16,0 0-8-16,0 0-6 16,-43 72-2-16,43-52-2 15,0 0-1-15,0-1-1 16,5-2 1-16,11-4-1 16,0-2-2-16,5-7 1 15,1-2-7-15,1-2 0 0,-2 0 1 16,-2-8 2-16,-4-8-1 15,-3-1 3-15,-6-1 3 16,-6-4 0-16,0 1 1 16,0 0 1-16,-16 2-2 15,-2 3-1-15,-2 6 0 16,4 5-1-16,1 5-9 16,6 0-32-16,1 5-82 15,5 7-1074-15</inkml:trace>
  <inkml:trace contextRef="#ctx0" brushRef="#br0" timeOffset="53506.5945">15244 8710 1855 0,'0'0'33'0,"0"0"-25"16,0 0 9-16,0 0-9 15,0 0-4-15,0 0 0 16,-6 53 0-16,6-31-3 16,12 1 1-16,4-3-2 15,3-4-3-15,1-3-7 16,2-7-1-16,0-5 5 0,-1-1-2 15,0 0 3-15,-7-14 2 16,-4-1 3-16,-4-5 2 16,-6-1 3-16,0 1 3 15,0-1-7-15,0 4 2 16,0 2-3-16,-3 6-7 16,3 4-22-16,0 5-43 15,0 0-704-15</inkml:trace>
  <inkml:trace contextRef="#ctx0" brushRef="#br0" timeOffset="53864.9534">15724 8615 1708 0,'0'0'167'0,"0"0"-158"15,0 0-7-15,0 0 11 16,0 0 3-16,0 0-2 16,-5 59-7-16,5-38-1 15,0 2-2-15,0-1 0 0,0 3-2 16,0-3-2-16,0 0 2 15,2 0-2 1,-1 0 0-16,1-1 0 0,1-5 0 16,-3-3-2-16,1-1-1 15,-1-4-6-15,0-1-10 16,0-6-29-16,0-1-55 16,0 0-975-16</inkml:trace>
  <inkml:trace contextRef="#ctx0" brushRef="#br0" timeOffset="54055.905">15621 8816 1836 0,'0'0'34'0,"0"0"-8"16,0 0-11-16,0 0-8 15,0 0-3-15,0 0-4 16,101-34 0-16,-65 32-4 15,2 0-12-15,-2 1-30 16,2-2-63-16</inkml:trace>
  <inkml:trace contextRef="#ctx0" brushRef="#br0" timeOffset="54516.6512">16231 8495 1034 0,'0'0'839'0,"0"0"-821"0,0 0-6 16,0 0 1-16,0 0 0 16,0 0 6-16,-2 84-12 15,2-50-4-15,0 2 2 16,0 1-3-16,0 1 0 15,0 3-1-15,0-4 0 16,0-3-1-16,0-3 1 16,0-7-1-16,0-7 1 15,0-7-1-15,0-6 0 16,0-4 0-16,0 0 0 16,3 0 0-16,3 0-3 15,0-8-6-15,4-9-29 0,0-8-150 16</inkml:trace>
  <inkml:trace contextRef="#ctx0" brushRef="#br0" timeOffset="55831.133">5074 6367 1607 0,'0'0'249'0,"0"0"-209"15,0 0-10-15,0 0-10 16,0 0-6-16,0 0-5 0,0 0-7 16,-9-1-2-16,9 30-1 15,3 10 1-15,9 10 0 16,0 0 2-16,-3 4-2 16,-3 0 1-16,4-1 0 15,-4-7-1-15,2-6 0 16,-1-10 0-16,-2-4 0 15,0-8-1-15,-3-7-3 16,1-4-4-16,-3-4-7 16,0-2-13-16,0 0-37 15,0-18-41-15</inkml:trace>
  <inkml:trace contextRef="#ctx0" brushRef="#br0" timeOffset="56357.1808">5074 6391 1802 0,'0'0'30'16,"0"0"-1"-16,0 0-10 15,0 0-9-15,0 0-3 16,0 0-3-16,88-74-3 15,-57 73 0-15,2 1-1 16,0 0 0-16,-3 5-1 0,-6 8 1 16,-5 3 0-16,-7 1-1 15,-9 7-6-15,-3-1-5 16,0 5 5-16,-21 0-2 16,-10-2-1-16,0 0-10 15,-5-6 5-15,1-4 7 16,4-4 4-16,7-4 3 15,9-4 1-15,5-1 1 16,7-3 3-16,3 0 10 16,0 0-5-16,0 0-5 15,15 3-4-15,7-1 0 16,4 3 8-16,2-1 6 16,0 1-2-16,-4 2-8 15,0 1 0-15,-6 4-1 0,1 0-2 16,-3 2 1-16,-2 2-2 15,1-1 2-15,-3 0-2 16,0-2-1-16,-2 1-3 16,-1-2-5-16,0 0-13 15,0 0 6-15,-5-4-19 16,2-3-91-16,2-4-1544 16</inkml:trace>
  <inkml:trace contextRef="#ctx0" brushRef="#br0" timeOffset="56797.7943">5693 6662 1867 0,'0'0'24'0,"0"0"-13"16,0 0-9-16,0 0 11 16,0 0-8-16,84-24-4 15,-62 24 1-15,-1 10-2 16,-8 5-2-16,0 4 2 0,-11 4-3 15,-2 1-2-15,0 4-2 16,-9 1-5-16,-10 0 8 16,-7 0-1-16,-2-3 2 15,4-6 1-15,6-6 2 16,5-6 0-16,10-6 0 16,3-2 3-16,6 0 5 15,24 0-7-15,14-8 1 16,16-8 4-16,18-4-6 15,8-1-1-15,8-4-31 16,-1-2-166-16</inkml:trace>
  <inkml:trace contextRef="#ctx0" brushRef="#br0" timeOffset="57618.0516">9886 5304 1878 0,'0'0'35'16,"0"0"-22"-16,0 0-4 16,0 0 2-16,0 0-5 15,0 0-6-15,0 74 0 16,0-32 2-16,0 2-1 15,1-2 0-15,2-3-1 0,-1-2 1 16,1-4-1 0,-2-7 0-16,-1-6-2 0,0-4-4 15,0-8-4-15,0-5-12 16,0-3-17-16,-7 0-19 16,-8-17-23-16</inkml:trace>
  <inkml:trace contextRef="#ctx0" brushRef="#br0" timeOffset="58072.107">9877 5241 1752 0,'0'0'42'0,"0"0"-26"15,0 0 18-15,0 0-11 16,103-62-2-1,-80 60-12-15,0 2 0 0,2 0-6 16,-2 8-2-16,-7 8 0 16,-4 4-1-16,-6 1-1 15,-6 1-2-15,0 2 0 16,-9 1-2-16,-13-3 1 16,-5 1 1-16,-3-6-2 15,-1 0-2-15,4-5 5 16,3-4 1-16,11 0 0 15,3-5 1-15,10-2 0 16,0-1 0-16,0 1-1 0,8 0-1 16,13 2-1-1,3 4 3-15,9 2 3 0,-3 2-1 16,1 3-2-16,-3 0 0 16,1 3 1-16,-4 0 2 15,-4 2-3-15,-6-2 0 16,-2 0 0-16,-7 0 0 15,2-3-2-15,-8-3-5 16,0-1-8-16,0-4-6 16,0-6-36-16,-8 0-207 15</inkml:trace>
  <inkml:trace contextRef="#ctx0" brushRef="#br0" timeOffset="58405.8349">10421 5472 1894 0,'0'0'31'15,"0"0"-30"-15,0 0-1 16,0 0 3-16,0 73-1 15,2-40 2-15,5 2-1 16,1 1 0-16,1-2-3 16,-2 0 0-16,3-2 0 0,-4-4 0 15,-1-4 0-15,3-6 0 16,-5-5-2-16,1-4 0 16,-3-8-3-16,-1-1-6 15,0 0-20-15,0-14-3 16,0-6-17-16,0-6-1031 15</inkml:trace>
  <inkml:trace contextRef="#ctx0" brushRef="#br0" timeOffset="58652.7948">10457 5417 1848 0,'0'0'31'16,"0"0"-19"-16,0 0-6 15,0 0 5-15,97-42-4 16,-61 39-6-16,0 1-1 16,-2 2-1-16,-1 0-10 15,-8 0-8-15,-7 10-28 16,-12 0-56-16,-6 3-687 15</inkml:trace>
  <inkml:trace contextRef="#ctx0" brushRef="#br0" timeOffset="58808.3077">10472 5615 1817 0,'0'0'27'0,"0"0"-14"16,94-15 6-16,-40 6-7 15,5-3-12-15,1 1 0 16,-5-3-34-16,-15 0-511 16</inkml:trace>
  <inkml:trace contextRef="#ctx0" brushRef="#br0" timeOffset="61377.4979">7398 9651 1328 0,'0'0'174'16,"0"0"-138"-16,0 0 26 16,0 0 2-16,0 0-13 15,0 0-13-15,0 0 7 16,6-16-18-16,-6 12-4 16,-8 0 3-16,-2 1-4 0,1 3-3 15,-2 0-4-15,0 0-7 16,3 0-5-16,-1 0 0 15,6 0-3-15,0 7 0 16,-1 2 0-16,4 2-1 16,0-1 1-16,0 2 0 15,13 0 0-15,4-6 0 16,2 0 0-16,8-6-1 16,-2 0-2-16,5 0-2 15,-3-10 0-15,-5-4-1 16,-5-3-1-16,-10 0 2 15,-7 0 5-15,0-1 2 0,-18 1-1 16,-9 3 1 0,-7 2 0-16,-6 5 1 0,1 7 2 15,6 0-1-15,8 0 0 16,6 7-2-16,8 6-2 16,5 3 0-16,6 1-1 15,0 3 1-15,0 2 0 16,3 0 0-16,12 0-1 15,4-4 1-15,7-1 0 16,0-5 0-16,4-6-5 16,0-3-2-16,0-3 0 15,-9 0-1-15,-3-6 4 16,-8-9 3-16,-4-1 1 16,-6-3 0-16,0-1 1 15,0-2 0-15,-4 5 6 0,-10 0 0 16,-2 2-2-16,1 6-3 15,0 6 1-15,2 3-2 16,-1 0 0-16,4 3-1 16,1 11-1-16,4 5 1 15,4 1-1-15,1-1 1 16,0-2-2-16,3-3 1 16,10-4-9-16,5-5-30 15,3-5-28-15</inkml:trace>
  <inkml:trace contextRef="#ctx0" brushRef="#br0" timeOffset="62695.7116">7035 8844 1704 0,'0'0'95'15,"0"0"-57"-15,0 0-1 0,0 0 2 16,0 0-20-16,0 0-5 16,0 0-4-16,0-6-4 15,0 6 0-15,0 0-2 16,0 0-3-16,0 0 0 15,0 0-1-15,0 0 0 16,3 10 0-16,11 8 1 16,2 2 0-16,2 7 0 15,0-1-1-15,7 1 0 16,-1 0 0-16,0-5 1 16,0-1-1-16,-3-6 0 15,-6-3 0-15,1-5 0 16,-5-4 0-16,-3-3 0 15,-3 0 0-15,-2 0 1 0,0 0 0 16,3-8 1-16,2-9-1 16,0-9 0-16,-3-3-1 15,-2-7 1-15,-2 1-1 16,-1-3 0-16,0 2 0 16,0 7 0-1,0 7 0-15,0 5 0 0,0 5 0 16,0 5 0-16,0 3 0 15,0 3 0-15,0 1-4 16,0 0-12-16,3 1-17 16,2 12-48-16,-2 5-66 0</inkml:trace>
  <inkml:trace contextRef="#ctx0" brushRef="#br0" timeOffset="63216.1512">7520 8961 1808 0,'0'0'39'0,"0"0"-11"16,0 0 7-16,0 0-15 0,0 0-15 16,0 0-2-1,0-4-2-15,6 6 0 0,8 8 0 16,3 4 0-16,4 0 2 16,0 3-3-16,3 0 0 15,0 0 1-15,1 0-1 16,-4-2 1-16,0-2-2 15,-2-2 1-15,-8-2-6 16,2-4-4-16,-7 0-7 16,-3-2-14-16,0-1-12 15,-3-2-46-15,0 0-613 16</inkml:trace>
  <inkml:trace contextRef="#ctx0" brushRef="#br0" timeOffset="63579.5089">7690 8900 1793 0,'0'0'38'0,"0"0"-13"16,0 0 14-16,0 0-14 15,0 0-13-15,0 0-7 0,-9-2-4 16,3 15-1-16,-5 8 0 15,-3 6 1-15,3 4-1 16,-3 4 1-16,0 0-1 16,-2 1-4-16,2-4-36 15,-2-6-54-15</inkml:trace>
  <inkml:trace contextRef="#ctx0" brushRef="#br0" timeOffset="69447.4587">18057 5674 1863 0,'0'0'48'16,"0"0"-23"-16,0 0-7 15,0 0-2-15,0 0-9 16,0 0-7-16,0 0-1 16,18 39 1-16,9 3 2 15,2 9 0-15,4 7-1 16,4 2-1-16,-1-6 0 15,-3-6 0-15,0-12 0 16,-5-8-1-16,-4-9 2 16,-6-10-2-16,-3-6 1 15,-3-3 0-15,1-8 1 0,-1-21-1 16,0-13 1-16,3-12-1 16,-6-6 0-16,-3 3 1 15,0 8 0-15,-6 12-1 16,0 12 1-16,0 8-1 15,0 7 0-15,0 6-1 16,0 4-9-16,4 4-22 16,-1 17-58-16,0 9-93 15</inkml:trace>
  <inkml:trace contextRef="#ctx0" brushRef="#br0" timeOffset="69928.0015">18690 6110 851 0,'0'0'1015'0,"0"0"-1000"16,0 0-5-16,0 0 6 15,0 0-9-15,-29 73-4 0,33-57-3 16,14-2 1-16,6-3 0 15,3-6-1-15,3-2-1 16,-2-3-4-16,-3 0-1 16,-4-12 4-16,-9-1 2 15,-4-3 0-15,-8-1 3 16,0-3 7-16,-8 1-4 16,-14 0 2-16,-8 2-1 15,-4 7-5-15,-1 3-1 16,4 7-1-16,6 0-1 15,8 2-6-15,7 13-33 0,10 2-17 16,0-2-89-16</inkml:trace>
  <inkml:trace contextRef="#ctx0" brushRef="#br0" timeOffset="70296.136">19022 6124 1900 0,'0'0'21'0,"0"0"-10"16,0 0 3-16,0 0-10 15,0 0-3-15,0 0 0 16,32 54 0-16,-6-37 0 15,-1-4-1-15,2 0-1 16,-5-5-6-16,-1-8 0 16,-4 0-1-16,-4 0 3 15,-4-7 4-15,-3-5 1 16,-4-5 0-16,-2 0 2 16,0 0 1-16,0-1 3 15,-5 1-2-15,-1 2-1 16,3 2-3-16,2 6-1 0,1 0-16 15,0 7-64 1,0 0-627-16</inkml:trace>
  <inkml:trace contextRef="#ctx0" brushRef="#br0" timeOffset="70621.6193">19541 5984 1730 0,'0'0'171'16,"0"0"-154"-16,0 0 1 15,0 0-6-15,0 0-8 16,0 0-2-16,-5 59 1 15,5-27-2-15,2 0 1 16,1 2 0-16,-2-1-2 16,1 1 1-16,-2-2-1 15,0-3 0-15,0-2-4 16,0-3-7-16,0-6-12 16,0-6-37-16,-3-9-71 15</inkml:trace>
  <inkml:trace contextRef="#ctx0" brushRef="#br0" timeOffset="70786.9354">19375 6148 1836 0,'0'0'32'16,"0"0"-9"-16,0 0-7 15,0 0-14-15,0 0-2 16,112-15-1-16,-64 14-29 15,-6 0-96-15</inkml:trace>
  <inkml:trace contextRef="#ctx0" brushRef="#br0" timeOffset="71173.0219">19970 5936 1871 0,'0'0'42'16,"0"0"-18"-16,0 0-1 15,0 0-9-15,0 0-12 0,0 0-2 16,0 28 0-16,6 3 1 16,3 0 0-16,0 2-1 15,0 1 0-15,0-2 1 16,0 0-1-16,-2-7 0 16,1-3 0-16,-5-6-3 15,2-7-3-15,-4-3 0 16,1-4-3-16,-1-2-9 15,3 0-15-15,2-13-52 16</inkml:trace>
  <inkml:trace contextRef="#ctx0" brushRef="#br0" timeOffset="71513.1314">20577 5770 1837 0,'0'0'88'16,"0"0"-76"-16,0 0 5 16,0 0-6-16,0 0-7 15,0 0-3-15,44 0-1 16,-1 4 1-16,3 1-1 16,2 1-6-16,-3 1-16 15,-7-3-47-15,-6 2-159 16</inkml:trace>
  <inkml:trace contextRef="#ctx0" brushRef="#br0" timeOffset="71670.2715">20625 5950 1895 0,'0'0'35'15,"0"0"-31"-15,0 0 2 16,0 0-3-16,109-4-3 15,-43-5-1-15,3-3-72 16</inkml:trace>
  <inkml:trace contextRef="#ctx0" brushRef="#br0" timeOffset="73262.0304">19577 6391 1465 0,'0'0'195'0,"0"0"-135"15,0 0-1-15,0 0-24 0,0 0-20 16,0 0-1-16,0 0-6 15,-2 1 2-15,2 1-1 16,0-2-4-16,0 1 3 16,0-1-3-16,0 1-2 15,0 2 4-15,3-2-1 16,2 2-1-16,1 2 1 16,2-2 0-16,3-3-3 15,3 0-2-15,0 0 2 16,1 0 0-16,3-2 1 15,-4-7-2-15,0 0 1 16,-3-4 0-16,-1 2 1 0,-2-1-1 16,-2 1-1-16,-3 1 1 15,0 0 1-15,-3 2-3 16,0 1 0-16,0 2-1 16,0 3-9-16,0-1-15 15,0 3-64-15,0 0-1602 16</inkml:trace>
  <inkml:trace contextRef="#ctx0" brushRef="#br0" timeOffset="73752.3606">19586 6157 1658 0,'0'0'174'16,"0"0"-152"-16,0 0 4 15,0 0 0-15,0 0-19 16,0 0-6-16,85-6-1 16,-50 3 0-16,4-3-18 15,-5 2-121-15</inkml:trace>
  <inkml:trace contextRef="#ctx0" brushRef="#br0" timeOffset="76622.8806">21878 5557 1784 0,'0'0'36'0,"0"0"1"15,0 0 2-15,0 0-6 16,0 0-16-16,0 0-3 0,0 0-1 16,-15-25-3-16,15 25 1 15,0 0-7-15,0 0-4 16,0 10 0-16,2 12-2 15,17 9 2-15,8 6 0 16,6 4 1-16,1-1-1 16,3 1-1-16,3-4 1 15,-2-3 0-15,-1-9-1 16,-2-9-1-16,-9-10 2 16,-5-6-3-16,-9 0 0 15,-1-8 3-15,-1-15 1 16,4-12 0-16,0-8 0 15,-2-7-1-15,-3 0 0 16,-1 4 1-16,-7 10-1 0,-1 7 1 16,0 12 0-16,0 10-1 15,0 4-2-15,0 3 2 16,0 0-11-16,6 7-18 16,3 12-44-16,4 1-29 15</inkml:trace>
  <inkml:trace contextRef="#ctx0" brushRef="#br0" timeOffset="77185.5017">22579 5836 1624 0,'0'0'241'15,"0"0"-216"-15,0 0 0 16,0 0-6-16,0 0-11 16,0 0-7-16,9 9 0 15,9 7 5-15,2 3-2 16,2 1 0-16,0 4-1 0,-2-1-3 16,0 1 1-1,-2 0-1-15,-4-1-2 0,-1-2-4 16,-4-1-4-16,-3-4-8 15,-3-2-21-15,-3-4-10 16,0-6-34-16,0-3-284 16</inkml:trace>
  <inkml:trace contextRef="#ctx0" brushRef="#br0" timeOffset="77437.31">22727 5849 1645 0,'0'0'202'0,"0"0"-191"16,0 0-8-16,0 0 14 15,0 0-4-15,0 0-8 16,-81 95-3-16,61-59-1 15,-2 4-1-15,2 0-6 16,0-1-23-16,7-5-63 16</inkml:trace>
  <inkml:trace contextRef="#ctx0" brushRef="#br0" timeOffset="80685.5009">24025 4964 1468 0,'0'0'255'0,"0"0"-223"15,0 0-2-15,0 0 4 16,0 0-5-16,0 0-11 16,0 0-6-16,5-7-1 15,-3 7 1-15,-2 0 1 16,0 0-2-16,0 0-5 16,0 0 2-16,0 0-2 15,0 0-1-15,0 0 0 16,0-1-3-16,0-2 2 15,-7 0-4-15,-4-2-1 16,-4 0 1-16,-9 1 0 16,-4 1-2-16,-5 0 0 0,-4 3-1 15,-3 0 2 1,-1 0-1-16,4 0 2 0,2 0-1 16,6 0 0-16,5 0 1 15,5 0 0-15,5 2 0 16,2 0 0-16,3 3 0 15,3-2 0-15,2 2 0 16,-2 2 1-16,2 0-1 16,-1 3 0-16,2 3 1 15,0 3-1-15,0 6 1 16,1 5 0-16,1 3 3 16,1 6-3-16,0 3 0 15,0 3 2-15,0 0-1 16,0 1 1-16,3 5-2 15,1-2 1-15,3 2 1 0,0-1-1 16,0 1-1-16,-1 1-1 16,2-1 2-16,1 0-2 15,0 1 0-15,0 2 1 16,0 2-1-16,2-2 1 16,-2-1-1-16,4 0 0 15,-2-5 0-15,1-1 0 16,3-1 0-16,-1 0 0 15,0 3 0-15,0-2 0 16,1-2 0-16,-3 0 0 0,-2-5 1 16,0-1-1-1,-2 0-1-15,-2-5 1 0,0-1 0 16,-1-3 0-16,-4 1 0 16,2-4 1-16,-2-1-2 15,-1 0 2-15,0 0-2 16,2-4 1-16,-2 1 0 15,0 0 0-15,1-3 0 16,1 0 0-16,-1-2 0 16,1 0 0-16,1 2 1 15,-2-5-1-15,2 4 0 16,1-3 0-16,0-1 0 16,2-1-1-16,1 0 1 15,4-4 0-15,7-2 0 0,10-1 1 16,12-4-1-16,20 0 2 15,13-15-2-15,12-3-6 16,2-9-39-16,-7-1-1886 16</inkml:trace>
  <inkml:trace contextRef="#ctx0" brushRef="#br0" timeOffset="100443.7459">24386 5525 1795 0,'0'0'28'0,"0"0"5"15,0 0-1-15,0 0-4 16,0 0-12-16,0 0-5 16,0 0-2-16,0 0-2 15,0 0-2-15,-9-24 1 16,7 24-4-16,2 0-1 15,0 10-1-15,0 9 0 16,0 5 5-16,0 8-1 16,5 2-3-16,-2-5 0 15,0 2 0-15,0-2-1 16,1-5 0-16,-1 0 0 16,1-4 0-16,1-5 2 15,-2-2-3-15,0-5 1 0,0-5-2 16,-2-1-2-16,1-2-4 15,-1 0-6-15,5 0 2 16,3 0-11-16,5-12-37 16,3-5-366-16</inkml:trace>
  <inkml:trace contextRef="#ctx0" brushRef="#br0" timeOffset="100803.0113">24890 5550 1879 0,'0'0'42'0,"0"0"-32"16,0 0 4-16,0 0 4 16,0 0-9-16,0 0-8 0,94-49 1 15,-51 43 0-15,2 0 0 16,-5 1-2 0,-4 3 1-16,-6-2-1 0,-5 2-3 15,-6 1-4-15,-8 1-6 16,-5 0-2-16,-2 0-14 15,-4-1-15-15,0-1-28 16,0 0-441-16</inkml:trace>
  <inkml:trace contextRef="#ctx0" brushRef="#br0" timeOffset="101051.1048">25085 5372 1817 0,'0'0'72'0,"0"0"-46"16,0 0 0-16,0 0-6 15,0 0-10-15,0 0-7 16,-12-6-3-16,12 29 0 16,0 7 0-16,2 4 2 15,4 2-2-15,1 0 1 16,2 1-1-16,-2-1-5 15,3-7-10-15,0-5-18 16,-1-7-69-16</inkml:trace>
  <inkml:trace contextRef="#ctx0" brushRef="#br0" timeOffset="101644.0273">25809 5247 1868 0,'0'0'45'16,"0"0"-30"-16,0 0 9 0,0 0-3 16,0 0-6-16,0 0-9 15,-10-10-6-15,10 19-1 16,0 16 1-16,0 4 2 15,5 10-1-15,0 4 0 16,1-1 0-16,-1-2 0 16,0-4-1-16,1-2 0 15,-3-4-1-15,1-5-1 16,-1-5-3-16,-1-6-6 16,-1-5-4-16,1-4-5 15,-1-3-15-15,4-2-39 16,-2-3-71-16</inkml:trace>
  <inkml:trace contextRef="#ctx0" brushRef="#br0" timeOffset="102078.9214">25835 5224 1796 0,'0'0'36'0,"0"0"1"15,0 0-10-15,0 0-2 16,54-76-16-16,-24 66-5 16,1 4 0-16,0 5-3 15,-2 1 1-15,-4 0-2 0,-4 4 0 16,-3 10 0 0,-9 2 0-16,-6 1-2 15,-3 2 1-15,-4 4-1 0,-20-1-4 16,-8 1-1-16,-3-1-5 15,-3-6 0-15,2-1 3 16,8-6 7-16,10-2 2 16,11-4 3-16,5-2 5 15,2-1-2-15,0 4-4 16,5-1 3-16,14 4-2 16,6 3 8-16,5-1-4 15,0 3-3-15,-3 4-2 16,-3 1 0-16,-3 2-2 0,-2 4 0 15,-7 1 0-15,-3-1-1 16,0-1-5-16,-5-3-16 16,1-4-23-16,1-4-58 15</inkml:trace>
  <inkml:trace contextRef="#ctx0" brushRef="#br0" timeOffset="102347.9194">26436 5444 1086 0,'0'0'842'0,"0"0"-826"0,0 0-4 16,0 0 3-16,0 0-6 16,0 0-8-16,-10 28 0 15,10 1 2-15,0 4-3 16,0 1 1-16,0 0-1 15,0-4-1-15,0 1 0 16,1-6-4-16,1-1-7 16,1-6 1-16,-2-5-5 15,4-6-18-15,1-7 3 16,-2 0-82-16</inkml:trace>
  <inkml:trace contextRef="#ctx0" brushRef="#br0" timeOffset="102556.8521">26463 5434 1760 0,'0'0'144'0,"0"0"-121"16,0 0-12-16,0 0 0 15,87-52-5-15,-55 48-5 16,4 1-1-16,-3 3-6 15,-1 0-11-15,-10 0-34 16,-7 10-53-16,-6 0-1217 0</inkml:trace>
  <inkml:trace contextRef="#ctx0" brushRef="#br0" timeOffset="102699.9644">26551 5532 1610 0,'0'0'250'16,"0"0"-226"-16,0 0 9 15,0 0-10-15,90-7-16 16,-38 2-7-16,11-2-7 16,8 0-44-16,2 0-612 15</inkml:trace>
  <inkml:trace contextRef="#ctx0" brushRef="#br0" timeOffset="103216.9341">26140 5903 1379 0,'0'0'506'16,"0"0"-480"-16,0 0-14 16,0 0 3-16,0 0-5 15,0 0-7-15,123-17 0 16,-45 15-1-16,8 2 0 16,5 0 0-16,-4 0-2 15,-6 0 1-15,-16 0 1 16,-16 0-2-16,-19 2 0 15,-15 0 0-15,-9 1 0 0,-5-3-1 16,-1 0 0-16,0 1 0 16,0-1-5-16,0 5-10 15,-1 1-35-15,-12 2-42 16</inkml:trace>
  <inkml:trace contextRef="#ctx0" brushRef="#br0" timeOffset="135294.7298">26471 6213 1842 0,'0'0'35'0,"0"0"-8"0,0 0 4 16,0 0-12-16,0 0-7 15,0 0-5-15,0 0-3 16,-3 19-1-16,1-9-1 16,1 7 0-16,-2 7 7 15,0 7-4-15,-3 5-1 16,0 1 0-16,1 6-2 15,1-1 0-15,-2 1-2 16,3-2 1-16,1-5-1 16,1-2 1-16,1-6-1 15,0-5 0-15,0-7-2 16,0-7-2-16,0-6-1 0,0-1 0 16,0-2-2-16,0 0 2 15,0 0-2-15,0 0-5 16,-3-13-15-16,2-2-22 15,-2-4-25-15,-2-3-655 16</inkml:trace>
  <inkml:trace contextRef="#ctx0" brushRef="#br0" timeOffset="135841.9476">26427 6246 1736 0,'0'0'81'15,"0"0"-62"-15,0 0 10 16,0 0 6-16,0 0-14 16,0 0-12-16,87-33-2 15,-68 33-1-15,-2 0-5 16,-2 5 2-16,-1 9-3 15,-3 3 2-15,-5 5 0 16,-3-1-1-16,-3 1-1 16,0 2 0-16,-4 1 0 15,-13-3 0-15,-4-3 0 0,-3-3-2 16,1-3 0-16,1-6 0 16,3-2 0-1,7-3 2-15,7-2 0 0,1 2 1 16,4-2-1-16,0 0 0 15,0 0 0-15,0 1 0 16,0 3-2-16,5 1 2 16,10 2 0-16,-2 1 0 15,5 4 3-15,-3-2-3 16,3 5 2-16,-2 0-2 16,-2 2 0-16,-1 1 0 15,0-1 1-15,0-5-1 16,-3-1 0-16,-3-5 1 0,-2 1-1 15,-4-4 0-15,1-2 0 16,-2-1 0-16,0 0-1 16,3 0-7-16,1 0-18 15,4 0-47-15,-4-7-656 16</inkml:trace>
  <inkml:trace contextRef="#ctx0" brushRef="#br0" timeOffset="136406.1414">26868 6513 1829 0,'0'0'42'15,"0"0"-12"-15,0 0 5 16,0 0-17-16,0 0-8 16,0 0-4-16,-5-7-3 15,10 7-1-15,9 0-2 16,4 0 0-16,5 0 1 16,-3 7 0-16,-1 2-1 15,-5 1 0-15,-3 3-1 16,-7 1 0-16,-4 2 0 15,0 4-1-15,-4 3 2 16,-17-1-1-16,-2 0 0 16,1-2 1-16,4-6 0 15,8 1-1-15,4-3 1 0,6-6 0 16,0 0-1-16,0-1 1 16,9 0 0-16,19-3 2 15,11 0-2-15,12-2 0 16,7 0-13-16,1 0-52 15</inkml:trace>
  <inkml:trace contextRef="#ctx0" brushRef="#br0" timeOffset="137656.2192">27004 4775 1806 0,'0'0'19'0,"0"0"-10"15,0 0 8-15,0 0 6 16,0 0-9-16,0 0-8 15,8-14-4-15,14 14-2 16,10 0 0-16,8 0 1 16,9 0-1-16,4 0 0 15,5 0 1-15,1 5-1 0,1 0 1 16,-3-1-1-16,-7 1 0 16,-6 2 1-16,-10-3 2 15,-7 0-2-15,-8-2 1 16,-7 0 3-16,-6-1 1 15,-3-1-1-15,1 2-1 16,-2 1-3-16,-1 1-1 16,4 3 1-16,0 2 0 15,1 4 0-15,0 6 0 16,2 5 0-16,1 6 2 16,0 6 1-16,0 5-1 15,0 3 0-15,0 3-1 0,-3 3-1 16,1 3 0-16,-2 2 1 15,-1 2-1 1,0 5-1-16,-3 2 0 0,2-2 0 16,0 3 1-16,0-3-1 15,3 2 0-15,-3-1 0 16,0-5 0-16,0 0 0 16,0-7 0-16,-2-3 0 15,1 1 0-15,-1-1 0 16,1-1 0-16,1-1 0 15,1 1 0-15,2-3 0 16,0-1 0-16,0-1 0 16,-1-1 0-16,1-2 1 15,-2 3-1-15,3-5 4 16,-2-1 6-16,1-2-4 0,0-2-5 16,-1 1 4-16,2-3 7 15,-3-1-10-15,1-5-1 16,-2-2 3-16,0-5-2 15,-3-1-2-15,0-3 0 16,0-1 0-16,0 0 1 16,1-1-1-16,-1-1 0 15,2 0 0-15,-2 0 0 16,0 1 0-16,0 0 1 16,0 1-1-16,0 2 0 15,-14 0 0-15,-22-1-1 16,-19-8-4-16,-18-5-29 0,-9-18-197 15</inkml:trace>
  <inkml:trace contextRef="#ctx0" brushRef="#br0" timeOffset="155043.4313">20720 8585 1860 0,'0'0'26'0,"0"0"-7"16,0 0-1-16,0 0-4 0,0 0-11 16,0 0-3-16,0 0 1 15,99-13-1-15,-65 9 0 16,1-2 0-16,-2 1 1 16,-4 2-1-16,0 0 0 15,-4 2 0-15,-4 1-2 16,-5 0-10-16,-1 0-25 15,-4 0-22-15,-2 0-95 16</inkml:trace>
  <inkml:trace contextRef="#ctx0" brushRef="#br0" timeOffset="155323.6589">20725 8778 1890 0,'0'0'20'15,"0"0"-18"-15,0 0 11 16,0 0-1-16,0 0-8 15,82 4-4-15,-30-4 0 16,10-4-1-16,3-2-5 0,5 2-35 16,-6-6-74-16</inkml:trace>
  <inkml:trace contextRef="#ctx0" brushRef="#br0" timeOffset="161327.6948">22320 8593 1362 0,'0'0'188'0,"0"0"-104"16,0 0-31-16,0 0-14 15,0 0-14-15,0 0 1 16,0 0-4-16,0-7-10 16,0 6-4-16,0 1-3 15,0 0 4-15,0 0-2 16,0 0-2-16,0 0 3 16,0-1-2-16,0 1 1 15,0 0 0-15,0 0 0 0,0 0 1 16,0 0 0-16,0 0 1 15,0 0 1-15,0 0-4 16,0 0 0-16,0 0 1 16,0 0-3-16,0 0 0 15,0 0-1-15,0-2 0 16,0 2 0-16,0 0 0 16,0-1 1-16,0 1-1 15,0 0 3-15,0 0-3 16,0 0 0-16,0 0 0 15,0 0-1-15,0 0 0 16,0 0-2-16,0 0 2 0,0 0-2 16,0 0 0-16,0 0-1 15,0 0-1-15,3 7 1 16,5 8 1-16,0 2 0 16,3 3 0-16,0 0 0 15,1 2 0-15,3 3 0 16,0 1 1-16,-1 2-1 15,2 0 0-15,-2-1 0 16,0-1 0-16,-2-4 0 16,3 0 0-16,-3-2 0 15,1-3 0-15,-1-1 0 16,-1-3 0-16,-1-4 0 16,-1 0 0-16,-1-3 0 15,-4-1 0-15,2-3 0 16,-4-2 0-16,-1 0 0 0,2 0 0 15,2 0 3-15,-1-10-2 16,5-13 1-16,1-10-2 16,1-9 2-16,0-5-1 15,0-6-1-15,0 4 1 16,-2 2 0-16,-2 11 0 16,-4 8 0-16,-3 5 3 15,0 8 1-15,0 5-1 16,0 0-2-16,0 7-1 15,0 2-1-15,0 1-1 16,0 0-8-16,0 0-11 16,0 4-15-16,2 11-41 0,-1 2-95 15</inkml:trace>
  <inkml:trace contextRef="#ctx0" brushRef="#br0" timeOffset="162159.8953">22902 9092 999 0,'0'0'557'16,"0"0"-476"0,0 0-35-16,0 0-4 0,0 0 0 15,0 0-11-15,0 0-19 16,-5 74-4-16,3-68-1 15,2-4 0-15,-1-2 0 16,1 0 1-16,0 0 11 16,-2 0 5-16,1-2 2 15,-4-13-13-15,1-10-12 16,1-5 1-16,1-2 1 16,2-6-3-16,0-1 0 15,0 0 1-15,3 4-1 0,6 5 1 16,-1 7-1-16,-1 3 2 15,1 5 2-15,-2 2 2 16,0 3 1-16,0 3-5 16,-1 3 3-16,0 1-4 15,0 3 0-15,1 0-1 16,3 0-1-16,5 0 1 16,-2 8 0-16,5 5 0 15,-4 0 0-15,0 5-1 16,0-1 1-16,-3 3 0 15,0 0 0-15,-1 0 0 16,-1 4 0-16,-2-4 0 16,0 2 0-16,-3-3 0 0,-2 1 0 15,1-2 0-15,-2-1 0 16,0 0-1-16,0-3-1 16,0-1 0-16,0-2-4 15,0 0-4-15,0-2-8 16,0-4-27-16,0-4-19 15,0-1-235-15</inkml:trace>
  <inkml:trace contextRef="#ctx0" brushRef="#br0" timeOffset="162362.9955">22870 9003 1854 0,'0'0'6'15,"0"0"-6"-15,0 0 0 16,127-9 0-16,-76 5 0 16,4 0-69-16</inkml:trace>
  <inkml:trace contextRef="#ctx0" brushRef="#br0" timeOffset="163788.6468">23483 8585 1785 0,'0'0'59'16,"0"0"-42"-16,0 0 19 15,0 0-4-15,0 0-17 0,0 0-6 16,0 0-3-16,0 0-1 16,0 0 0-16,0 0-2 15,0 0-1-15,0 0-2 16,0 3 0-16,0 12 0 16,0 9 0-16,0 5 2 15,0 1-1-15,0 5 1 16,0-2-2-16,0 1 1 15,0 3-1-15,6-5 1 16,-2-5-1-16,0-5 0 16,0-3-1-16,-2-7 1 15,-1-2 0-15,-1-5 0 0,0-4-1 16,0-1-1 0,0 0-1-16,0 0-2 0,0 0 1 15,0 0-4 1,0-1-7-16,0-11-30 0,0 0-13 15,0-3-89-15</inkml:trace>
  <inkml:trace contextRef="#ctx0" brushRef="#br0" timeOffset="164304.7236">23456 8528 1840 0,'0'0'31'0,"0"0"-5"16,0 0-2-16,0 0-12 16,0 0-9-16,0 0-1 15,84-63 1-15,-56 63-2 16,2 0-1-16,0 13 0 15,-2 6 0-15,-6 2 0 16,-5 4 0-16,-11-3-1 16,-6 2-1-16,0 0-2 15,-13 0 2-15,-10-4-1 16,-5-1 0-16,-2-5 2 0,0-6 0 16,6-3 1-16,6-3 0 15,9-2 1-15,3 0 1 16,5 0 7-16,1 0-3 15,0 0-1-15,0 0-5 16,0 0 0-16,0 2-2 16,4 6 0-16,17 3 2 15,3 4 0-15,3 5 0 16,0 1 1-16,-3-1-1 16,-4 2 1-16,-4-4-1 15,-3-2 0-15,-4-2 0 16,-2-5-2-16,-1-1 2 15,1-3-6-15,0-4-15 16,0-1-47-16,-1 0-137 0</inkml:trace>
  <inkml:trace contextRef="#ctx0" brushRef="#br0" timeOffset="164919.8171">23975 8771 1893 0,'0'0'25'0,"0"0"-17"15,0 0 9-15,0 0-2 16,0 0-10-16,0 0-3 16,45-28-2-16,-24 28 0 15,-2 0 0-15,-2 11 0 16,-3 3 0-16,-3 3-1 16,-5-1 1-16,-4 2-1 15,-2 1-4-15,0 0 2 16,-12-1-3-16,-6 1 3 15,-2-2-1-15,4-1 2 16,1-6 0-16,5 0 0 0,7-5 0 16,1-3 1-16,2-2 0 15,0 2 0-15,0-1 1 16,0 1 0-16,2 0 0 16,7 1 1-16,2 0 3 15,1 3 0-15,3-1 0 16,0 3 1-16,1-1-1 15,0 2-1-15,-5 0-2 16,0 2-1-16,-5 3 0 16,-3 1 0-16,-3-1 1 15,0 3-1-15,0 0 1 16,-8-5-1-16,-11 0 0 0,-4-4 0 16,-5-2 0-16,-3-5 0 15,-1-1-1-15,1 0 0 16,6-4-1-16,6-2-8 15,10-1-32-15,4 1-331 16</inkml:trace>
  <inkml:trace contextRef="#ctx0" brushRef="#br0" timeOffset="165640.237">22685 9549 1795 0,'0'0'46'15,"0"0"-26"-15,0 0 15 16,0 0-3-16,0 0-18 0,0 0-8 16,-42-10-2-1,81 8-2-15,30 0-1 0,32-1 2 16,32-3-2-16,29-2-1 16,20 1 0-16,17-1 0 15,4 1 0-15,-6 2 0 16,-18 0 0-16,-21 0 0 15,-24 0 0-15,-33 1 1 16,-25-3-1-16,-32 2 0 16,-24 1-1-16,-15 1 2 15,-5 2 4-15,0-1 12 16,0-3-1-16,-9 3-5 0,-10-2-11 16,-2 1-9-16,0 3-8 15,0 0-21-15,3 0-132 16</inkml:trace>
  <inkml:trace contextRef="#ctx0" brushRef="#br0" timeOffset="166374.7431">23006 9956 1890 0,'0'0'39'15,"0"0"-25"-15,0 0 4 16,0 0 2-16,0 0-14 16,0 0-6-16,-13 36 0 15,6 3 3-15,0 6 4 16,1 6-5-16,-2 4 0 15,1 3-2-15,3 1 1 16,1-5 0-16,1-6-1 16,-1-12-1-16,2-7 1 15,-1-11-6-15,2-9 0 16,0-4-3-16,0-5-6 0,0 0-1 16,0-17-6-1,0-9-97-15</inkml:trace>
  <inkml:trace contextRef="#ctx0" brushRef="#br0" timeOffset="166839.725">22971 9960 1856 0,'0'0'31'0,"0"0"-2"15,0 0-3-15,0 0-14 16,93-57-5-16,-68 57-3 16,5 0-3-16,0 8-1 0,3 12 0 15,-7 5 0-15,-6 4 0 16,-10 0-2-16,-10 4-3 16,0-1-2-16,-21-2-2 15,-8-4 2-15,-7-2 0 16,-1-7-4-16,6-5 4 15,6-7 4-15,8-3 3 16,6-2 0-16,6 0 4 16,3 0 9-16,2 0-1 15,0 0-2-15,0 0-2 0,0 0-5 16,0 0-1 0,4 4-2-16,13 7 0 0,3 8 0 15,4 5 0 1,-1 4-1-16,-4 5 1 0,-1-1 1 15,-3-2-1-15,-3-3 0 16,1-3-1-16,-1-4-3 16,0-1-8-16,2-5 4 15,-1-4-44-15,2-7-45 16</inkml:trace>
  <inkml:trace contextRef="#ctx0" brushRef="#br0" timeOffset="167082.0741">23415 10391 1914 0,'0'0'24'16,"0"0"-23"-16,0 0 0 15,0 0 0-15,0 0 2 16,0 0 1-16,0 79-3 15,0-51-1-15,1-1 1 16,1-4-1-16,-1-3-1 16,2-6-11-16,0-4-29 15,1-8-50-15</inkml:trace>
  <inkml:trace contextRef="#ctx0" brushRef="#br0" timeOffset="167349.2279">23577 10157 1748 0,'0'0'182'16,"0"0"-166"-16,0 0-10 15,0 0 7-15,0 0-9 16,0 0-4-16,118-30 1 16,-73 30-1-16,-2 0-3 0,-1 0-8 15,-8 0-20-15,-6-1-60 16,-9-5-554-16</inkml:trace>
  <inkml:trace contextRef="#ctx0" brushRef="#br0" timeOffset="167590.8679">23772 10011 1863 0,'0'0'59'0,"0"0"-45"0,0 0 5 15,0 0 0-15,0 0-18 16,0 0-1-16,-6 45 0 15,6-11 1-15,0 5-1 16,0 3 0-16,0 3 0 16,5 4-11-16,-2-4-14 15,2-9-37-15,-1-8-93 16</inkml:trace>
  <inkml:trace contextRef="#ctx0" brushRef="#br0" timeOffset="167900.7268">24159 10065 1924 0,'0'0'28'0,"0"0"-27"16,0 0 2-16,0 0-1 15,0 0 2-15,0 0 1 16,0 100-4-16,1-60 1 16,4 3-2-16,-2 0 1 15,-2-1-1-15,2-3 0 16,-1-8 0-16,-1-6 0 0,-1-9-3 16,0-5-4-16,0-7-5 15,0-4-13-15,0 0-25 16,0-10-31-16</inkml:trace>
  <inkml:trace contextRef="#ctx0" brushRef="#br0" timeOffset="168323.2225">24166 9985 1872 0,'0'0'29'15,"0"0"-12"-15,0 0 7 16,0 0-13-16,91-32-6 16,-62 32-3-16,-1 0-2 0,-3 11 1 15,-4 5-1-15,-3 3 0 16,-6 3 0-16,-8 0-3 16,-4 2-3-16,-4-2-1 15,-19-2 2-15,-8-3 0 16,-2-3 2-16,0-3 2 15,4-2 1-15,8-5-1 16,6-2 1-16,8 0 1 16,4-2 2-16,3 0 1 15,0 0-1-15,0 0-2 0,0 5-1 16,6 3 1 0,10 4-1-16,4 5 2 0,2 2-2 15,2 3 1 1,-2 2-1-16,-1 2 0 0,0-1 0 15,-4-3 0-15,0-1-2 16,-4-1-3-16,-4-6-12 16,0-6-40-16,-1-5-120 15</inkml:trace>
  <inkml:trace contextRef="#ctx0" brushRef="#br0" timeOffset="169007.4539">24715 10251 1553 0,'0'0'331'15,"0"0"-301"-15,0 0-9 16,0 0-1-16,0 0-5 16,0 0-11-16,27-52-1 15,-3 52-3-15,4 0 1 16,0 0 0-16,-1 7-2 16,-4 9 1-16,-5 3-1 15,-9 5 0-15,-6 2-3 16,-3-3-1-16,0 2 0 15,-17-3 0-15,-5-2-2 16,-2-1 1-16,0-5 1 0,6-5 2 16,5-2 3-16,8-5 0 15,4-2-1-15,1 0 0 16,0 1 1-16,0 1 0 16,3 2 0-16,12 1 0 15,0 3 0-15,5 0 1 16,0 2-1-16,-1 3 0 15,1-1 1-15,-7 5-1 16,-4 2-1-16,-8 1 1 16,-1-3 0-16,0 4 0 15,-13-3 0-15,-8-2 0 0,-9-2 0 16,-5-4 0 0,-4-5 0-16,0-5-3 15,0 0-12-15,4-5-72 16</inkml:trace>
  <inkml:trace contextRef="#ctx0" brushRef="#br0" timeOffset="170462.2963">22260 8282 1684 0,'0'0'108'15,"0"0"-80"-15,0 0-4 16,0 0 5-16,0 0-5 15,0 0-9-15,0 0-6 16,-20-53-3-16,9 48-2 0,-4-1-1 16,-6 2-2-16,-4 3-1 15,-4-1 0-15,-1 2 0 16,1 0 0-16,2 0 0 16,1 0 0-16,4 7 0 15,1 3 0-15,1 0 0 16,0 2-1-16,0 1 1 15,5 1 0-15,2 3-2 16,3 3 2-16,0 5 0 16,0 7 0-16,1 3 0 15,3 6 0-15,2 1 1 16,-1 3 0-16,3 2 0 0,0 1 0 16,-1 2 3-16,1 6-2 15,2 0 2-15,-1 3-2 16,-1 2 0-16,2 1-1 15,-1-1 0-15,1 2 1 16,0 0-1-16,0 1 1 16,0-3 0-16,0-3 0 15,0-7-2-15,-5-2 4 16,1-1-2-16,1-2-2 16,0 1 2-16,1 1 0 15,2 0 0-15,0-2-2 16,0 0 2-16,0 0-2 15,0-3 2-15,0-2-2 16,5-2 0-16,-1-2 1 16,1 1 0-16,-2-1-1 0,1 0 0 15,-2 0 1-15,1 0-1 16,-3-2 0-16,0-1 0 16,2 1 1-16,0 2-1 15,0 2-1-15,1 3 1 16,0-3 0-16,1-4 0 15,2-3 0-15,6-7 0 16,3-3 0-16,12-5 1 16,10-5 0-16,14-8-1 15,18-4-5-15,15-17-35 16</inkml:trace>
  <inkml:trace contextRef="#ctx0" brushRef="#br0" timeOffset="171732.676">25161 8375 1795 0,'0'0'20'16,"0"0"-7"-16,0 0-7 16,0 0 4-16,0 0-6 15,0 0-2-15,0 0-2 16,106-74 0-16,-74 70 0 15,-3 1 0-15,-2 3 0 0,0 0 0 16,-3 0 0 0,-2 0 0-16,-2 3 0 0,-1 6 0 15,-4-1 1-15,-2 3 0 16,-2 0 1-16,-4 4 2 16,2 2 3-16,-1 3 10 15,-1 2-1-15,-1 4-11 16,4 6 3-16,-4 3 3 15,3 5-2-15,3 3-4 16,-3 3 2-16,2 4-4 16,0 1 1-16,2 3-1 15,1 3-1-15,0 0-1 16,1 3-1-16,-3-2 1 16,0 2-1-16,-1 1 1 15,0-2-1-15,-2 0 0 0,0-1 0 16,-6-4 0-1,-2 1 0-15,-1-2 1 16,0 0 0-16,0-1-1 0,0-1 0 16,0-3 0-16,0 1 1 15,0-4-1-15,2-2 0 16,2 2 0-16,-1-2 1 16,3 1-1-16,3 2 2 15,-3-3-2-15,2 3 0 16,-2 0 0-16,1-2 1 15,-1 1-1-15,-2-3 0 16,-1-1 0-16,-1-3 0 0,-2-6 0 16,0-3 0-16,-12-4 0 15,-13-6 0-15,-10-5-5 16,-8-5-14-16,-2-9-51 16</inkml:trace>
  <inkml:trace contextRef="#ctx0" brushRef="#br0" timeOffset="172752.7463">26399 9034 1720 0,'0'0'184'0,"0"0"-163"0,0 0-5 15,0 0 7-15,0 0-10 16,0 0-11-16,0 0-2 15,8 0 0-15,14 19 0 16,6 6 0-16,2 1 1 16,-3 1-1-16,0 2 1 15,0 0-1-15,-3-3-1 16,-2-4-8-16,-4-7-5 16,-3-3-11-16,-6-8-48 15,-5-4-221-15</inkml:trace>
  <inkml:trace contextRef="#ctx0" brushRef="#br0" timeOffset="172978.239">26683 8964 1900 0,'0'0'26'0,"0"0"-19"15,0 0 5-15,0 0-8 16,0 0-3-16,-98 58-1 16,66-18 1-16,-3 8-1 15,1 4-5-15,7 1-15 16,6-7-57-16,8-10-1031 16</inkml:trace>
  <inkml:trace contextRef="#ctx0" brushRef="#br0" timeOffset="173834.2919">27646 8361 1832 0,'0'0'5'15,"0"0"0"-15,0 0 7 0,-82-79-3 16,55 63-4-16,-1 3-2 15,-3 3-3-15,1 2 0 16,-2 4 0-16,4 4 1 16,0 0 1-16,4 0-1 15,0 2 3-15,0 10-1 16,3 3 2-16,3 4-1 16,-1 8 4-16,5 5-2 15,1 8-2-15,6 4 1 16,1 6 3-16,2 6-1 15,3 1 3-15,1 5-1 16,0 4-3-16,0 1 1 16,0 1 0-16,0 3-3 15,0 2-1-15,5 3 3 0,-1 3-4 16,1-1 1-16,-4 0-1 16,1-6 1-16,-2-3 0 15,0 1-1-15,0-3-2 16,0-4 2-16,0 0-2 15,0-5 0-15,0-4 1 16,0 1-1-16,0-5 0 16,0 1 0-16,0 0 1 15,0-1 0-15,0 1-1 16,4-2 2-16,1-3-2 16,0 0 0-16,1-3 0 15,0-2 0-15,2 0 0 0,5-6 0 16,2-6 0-16,6-2 1 15,7-7-1-15,11-5 0 16,13-8 1-16,14-7-1 16,14 0-12-16,11-18-19 15,2-14-91-15</inkml:trace>
  <inkml:trace contextRef="#ctx0" brushRef="#br0" timeOffset="174493.4903">27762 8961 1904 0,'0'0'33'16,"0"0"-17"-16,0 0 6 16,0 0-2-16,0 0-12 15,0 0-8-15,0 17 0 16,0 11 0-16,0 8 2 15,0 7-1-15,3 3-1 16,0 2 0-16,3-4 1 16,0-4-1-16,2-7 0 15,1-3-1-15,-2-9-7 16,4-4-8-16,3-11-11 16,6-6-23-16,5 0-104 15</inkml:trace>
  <inkml:trace contextRef="#ctx0" brushRef="#br0" timeOffset="174718.6447">28150 9056 1879 0,'0'0'68'0,"0"0"-61"16,0 0 0-16,0 0 5 15,0 0-11-15,115-28 0 16,-61 25-1-16,-1 0 0 16,-5 2-4-16,-5-1-12 0,-7-2-20 15,-9-1-58-15,-10-3-1051 16</inkml:trace>
  <inkml:trace contextRef="#ctx0" brushRef="#br0" timeOffset="174933.3579">28359 8898 1879 0,'0'0'56'16,"0"0"-52"-16,0 0-2 16,0 0-1-16,0 0-1 15,-4 80 4-15,4-39-4 0,0 3 1 16,0 4-1-16,4-2 0 15,8-2-14-15,3-10-51 16,1-15-254-16</inkml:trace>
  <inkml:trace contextRef="#ctx0" brushRef="#br0" timeOffset="175258.8425">29138 8571 1792 0,'0'0'165'15,"0"0"-150"-15,0 0-8 16,0 0-2-16,0 0-3 15,0 0-1-15,-14 69-1 16,14-21 0-16,3 4 1 16,3 2-1-16,2-2 0 15,-1-4 0-15,1-7 0 16,0-9-6-16,-3-7-4 16,-1-10-11-16,1-10-8 15,-5-5-43-15,0-1-107 0</inkml:trace>
  <inkml:trace contextRef="#ctx0" brushRef="#br0" timeOffset="175656.0739">29167 8501 1858 0,'0'0'39'0,"0"0"-9"15,0 0-17-15,0 0 3 16,65-73-9-16,-42 73-3 15,3 0-3-15,-1 8 0 16,2 13 0-16,-3 5-1 16,-5 2 0-16,-5 1 0 0,-8-1 0 15,-6-3-2-15,0 0-1 16,-3-4 1-16,-15-3-2 16,-8-2 1-16,-5-4-1 15,-2-2 0-15,2-4-3 16,1 0-3-16,8-3 5 15,6-3 4-15,8 2 1 16,7-1 0-16,1 4-2 16,0 3-2-16,6 5 3 15,13 4 1-15,3 2 2 16,5 5-2-16,-1-2 1 16,-1 3-1-16,-3 1 1 15,-1-3-2-15,-4 1 1 0,2-3-4 16,-1-4-22-16,1-8-70 15</inkml:trace>
  <inkml:trace contextRef="#ctx0" brushRef="#br0" timeOffset="175935.5243">29702 8857 1933 0,'0'0'27'0,"0"0"-14"16,0 0 2-16,0 0-9 16,0 0-6-16,0 0 0 0,7 65 0 15,0-31 0-15,1 2 1 16,-3 0-1-16,-4-1 0 16,-1 1-2-16,2-3-2 15,-2-1-3-15,4-5 1 16,-3-5-3-16,1-7-4 15,-1-6-1-15,2-8-26 16,0-1-38-16,0-3-246 16</inkml:trace>
  <inkml:trace contextRef="#ctx0" brushRef="#br0" timeOffset="176181.5703">29773 8874 1858 0,'0'0'39'16,"0"0"-17"-16,0 0-12 16,0 0 1-16,0 0-7 15,103-50-3-15,-69 50-1 16,-1 0 0-16,-3 0-3 15,-6 7-11-15,-8 5-33 16,-7-2-39-16,-9 1-1492 0</inkml:trace>
  <inkml:trace contextRef="#ctx0" brushRef="#br0" timeOffset="176331.6859">29771 9004 1746 0,'0'0'142'15,"0"0"-133"-15,0 0 5 16,0 0 10-16,0 0-14 16,132 2-10-16,-72-2-5 15,-2 0-84-15</inkml:trace>
  <inkml:trace contextRef="#ctx0" brushRef="#br0" timeOffset="177133.4727">29209 9522 1672 0,'0'0'192'0,"0"0"-167"16,0 0 8-16,0 0-5 15,0 0-10-15,0 0-10 16,0 0-7-16,29-2 0 16,26-3 0-16,22 4-1 15,16 1 1-15,8 0-2 16,9 0 1-16,-2 4 0 15,-6 4 0-15,-9-2 0 16,-21-3 0-16,-27-3 0 16,-20 0 1-16,-15 0-1 15,-8 0 0-15,-2 0 1 16,0 0-1-16,0 0 0 0,0 4-3 16,0 1-14-16,-18 8-20 15,-7 1-62-15</inkml:trace>
  <inkml:trace contextRef="#ctx0" brushRef="#br0" timeOffset="177471.1839">29661 9910 1920 0,'0'0'31'16,"0"0"-29"-16,0 0-1 15,0 0 5-15,0 0-2 16,0 0 0-16,-12 109 2 16,12-61-2-16,0 3-2 15,0 2-1-15,0 3-1 16,0 2 1-16,0-3-1 15,0-6 1-15,2-11-1 16,-1-10-1-16,1-10-2 16,-2-10-5-16,0-6-8 15,0-2-8-15,0-7-10 0,0-16-94 16</inkml:trace>
  <inkml:trace contextRef="#ctx0" brushRef="#br0" timeOffset="177913.7351">29658 9936 1831 0,'0'0'27'0,"0"0"-24"16,0 0 5-16,102-39 17 15,-69 39-13-15,2 0-8 0,-4 0-1 16,-2 9-1-16,-11 7-1 15,-6 4-1-15,-11 6 0 16,-1 3-2-16,-12 0-1 16,-14 1 2-16,-7-2 1 15,-6-3-2-15,1-4 1 16,0-4 0-16,9-5-1 16,9-7 2-16,8-1 0 15,9-3 0-15,3-1 4 16,0 0 3-16,3 0 1 15,16 0-4-15,5 4-3 16,6 1 1-16,0 2-1 16,-1 4-1-16,0 5 0 15,-4 3 1-15,-4 1-1 16,-2 3 0-16,-5 0 1 0,-2-2-2 16,-6-3 1-16,-3-2-1 15,-2-4 0-15,-1-4-7 16,3-4-25-16,0-4-42 15,2 0-1448-15</inkml:trace>
  <inkml:trace contextRef="#ctx0" brushRef="#br0" timeOffset="178281.7602">30174 10235 1849 0,'0'0'84'16,"0"0"-73"-16,0 0-1 15,0 0 3-15,0 0-9 16,0 0-2-16,84-28-1 16,-61 31-1-16,-1 8 0 15,-5 1 0-15,-4 3 0 16,-9 5-1-16,-4 3-1 15,0 4 1-15,-11 3 1 16,-12 0-1-16,-3 0 1 16,4-3 0-16,1-6 0 15,9-5-1-15,5-7 1 16,5-1 0-16,2-4 0 16,5-4 0-16,22 0 0 0,14 0 2 15,12 0-2-15,6-15 0 16,1-6-31-16,-3-4-177 15</inkml:trace>
  <inkml:trace contextRef="#ctx0" brushRef="#br0" timeOffset="179621.7951">30362 7986 1792 0,'0'0'35'16,"0"0"-10"-16,0 0-8 15,0 0 0-15,0 0-9 16,0 0-4-16,76-39-3 16,-35 39-1-16,6 0 0 0,3 6 0 15,2 10 0-15,0 1 1 16,-6-3-1-16,-4 1 0 15,-11-4 1-15,-8-1 3 16,-8-4 0-16,-8-1-1 16,-2 1 0-16,-1 2 0 15,-1 4-2-15,3 5 5 16,-3 7 0-16,0 2 0 16,0 7-2-16,0 4 1 15,0 6 3-15,0 7-6 0,-2 5 2 16,1 9-2-1,0 1 1-15,2 2-1 0,0 2-2 16,4 3 1-16,1 1 0 16,-1 2 0-16,3 1-1 15,0 0 1-15,-1 4-1 16,-1-4 0-16,0-2 1 16,-3-6 0-16,1-5-1 15,-4-5 0-15,0-3 0 16,-3 2 0-16,0-2 0 15,0-5 0-15,0-1 0 16,0-3 0-16,0-3 1 16,0-1-1-16,0-2 0 15,0-2 0-15,0-2 0 16,0 1 0-16,0 1 0 0,0-1 0 16,0 0 0-16,0-2 0 15,0 0 0-15,0-1 0 16,0 1 1-16,0 3-1 15,0-2 0-15,0 1 0 16,0-3 0-16,0-3-1 16,0-2 1-16,0-3 1 15,0-1-1-15,0-1 0 16,0-3 0-16,0-1 0 16,0-3 0-16,-1 0-1 15,1 0 1-15,0-2 0 16,0-1 0-16,0 0 1 0,0-2-1 15,0 5 0 1,0-2 0-16,0-1 0 0,0 1 0 16,0-5 0-1,0 0 0-15,0 1 0 0,-9 1-1 16,-15-2 0-16,-19 0-4 16,-11-10-11-1,-8 0-64-15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4:58:05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9526 6470 1516 0,'0'0'141'15,"0"0"-105"-15,0 0 2 16,0 0 1-16,0 0-12 15,0 0-13-15,0 0-3 16,0 0 2-16,0 4-4 16,0-4 1-16,0 1-3 0,0 0-2 15,0 2 0-15,0 2 1 16,0 0 0-16,0 2 1 16,0 3-2-16,0-1 2 15,0 2-4-15,0-3-1 16,0 3-1-16,0-2 2 15,0 2-2-15,0 2 2 16,0 1-2-16,0 1 2 16,0 2-1-16,0-1 0 15,0 2-1-15,0 0 2 16,0 0-2-16,0 1 0 0,0 0-1 16,0 1 1-1,3-2-1-15,-1 0 0 0,2 1 0 16,1 1 1-16,-2-1-1 15,0 3 0-15,1-2 0 16,-1-1 0-16,3 1 0 16,-1 1 0-16,-1 1 0 15,1 3 0-15,0 1 2 16,0 3-3-16,-1-1 2 16,1-2-1-16,-2 2 1 15,0-4-1-15,2 1 0 16,-1 1 0-16,3-1 0 15,-1 0 1-15,0 0-1 16,0 1 0-16,-1 1 1 16,-1 1-2-16,2 0 2 15,-1 1-1-15,-2 1 0 16,1-2 0-16,1 1 1 0,0-3-1 16,0 1 0-16,-2-1 0 15,-2 1 0-15,1 0 1 16,-1-2 0-16,1 1-1 15,-2 1-1-15,1 0 1 16,-1 0 0-16,2-3 0 16,-2 0 0-16,3 0 1 15,-3-1-1-15,3 0 0 16,-1 1 0-16,-1-3 0 16,2-2 0-16,0 2 0 15,0 3 0-15,1 2 0 0,-1 0 0 16,0 4 0-16,-1 0 0 15,-1 0 0-15,2 3 0 16,0-3 1-16,0-2-2 16,-1 0 2-16,0-2-1 15,0-1 0-15,-2 0-1 16,3 0 1-16,-3 2 1 16,0-4-1-16,3 2 0 15,-3 1-1-15,0 2 1 16,0 0 0-16,0 1 0 15,0-1 0-15,0-2 1 16,0-1-1-16,0 0 0 0,0 2 0 16,0-2 0-1,0 2 0-15,0 0 1 0,0 1-1 16,0-2 0-16,0 3 0 16,0 0 1-16,0 5-1 15,0-2 0-15,3 0 0 16,0 4 1-16,2-3-1 15,-1 1 1-15,1 2 2 16,0-4-2-16,-2 2-1 16,2 1 0-16,-2-2 1 15,0 3-1-15,0-2 1 16,0-3-1-16,0 5 1 16,-3-2-1-16,2-2 0 15,-2 0 1-15,4 1-1 0,-3-4 0 16,1-1 0-16,-1 4 1 15,-1-3-1-15,3-1-1 16,0 0 1-16,0 1 1 16,-1 0-1-16,-1-3 0 15,1 4 0-15,-1-1 0 16,1 0 0-16,-1 2 1 16,1-1-1-16,-1 2 0 15,-1-2 0-15,4-1 0 16,-2 1 2-16,1-6-2 15,-3 5 0-15,3-3 0 16,-3-1 1-16,0-1-1 16,0-5 0-16,0-3 1 0,0-2-1 15,0-3 0 1,0 0-1-16,3-5 1 0,-3-1-3 16,2-5-10-16,-2 0-9 15,0-14-30-15</inkml:trace>
  <inkml:trace contextRef="#ctx0" brushRef="#br0" timeOffset="1633.3596">9529 6464 1498 0,'0'0'189'0,"0"0"-120"16,0 0-17-16,0 0-15 16,0 0-9-16,0 0-11 15,-4-5-4-15,4 5-5 16,0 0-3-16,0 0-2 16,0 0-1-16,3 0-1 0,10 0 5 15,7 3-1 1,2 4 1-16,1-2-4 0,3 2 3 15,4 1-3-15,0 3 0 16,1 1-1-16,4 1 0 16,2-1 0-16,-3 4-1 15,6-1 1-15,-4 2-1 16,3 2 1-16,0-2-1 16,1 5 0-16,8-2 0 15,7-1 0-15,-1 3 1 16,4-1 0-16,2 3-1 15,-2 1 1-15,0-2-1 16,0 2 0-16,2 2 0 0,1-1 1 16,-3 2 0-16,-3 0-1 15,-2 0-2-15,-1 2 2 16,1-4 0-16,2-1 0 16,3 2 0-16,2-4 0 15,-3 0 0-15,1 1 0 16,-1 2 0-16,0-1 0 15,-2 0 0-15,0 0 0 16,-3 0 1-16,3 0-1 16,-1 2 0-16,1 0 0 15,-3 1 0-15,-1 0 0 16,0 1 1-16,4-2-1 16,1 0 0-16,0-1 0 15,4-1 0-15,-5-1 0 0,-2-1-1 16,1 1 1-16,3-2 0 15,1-1-1-15,-1 2 1 16,-1-1 0-16,0 2 0 16,-4-2 1-16,-3 1-2 15,-1-2 1-15,-1 1 0 16,-3 2 1-16,-2-2-1 16,-4-1 0-16,1-1 0 15,-5 1 0-15,-1-1 0 16,-3-1 0-16,-2 0 0 15,-4-2 0-15,-3 3 0 16,-3-4 0-16,4 2 0 16,-1-1 0-16,0 0 0 15,1-1 0-15,1-4 0 0,-1 0 1 16,2-2-1-16,-2-3 1 16,5-2 2-16,-5-1-2 15,-2 0-1-15,1 0 0 16,-9-1 0-16,3 0 1 15,-2 1 0-15,-1-1 0 16,-1 1-1-16,-2-1 1 16,-2-3 0-16,-1 3-1 15,1 0 0-15,1-1 0 16,1-1 1-16,0-1-2 16,-3 1 1-16,1-1 0 15,2 0-12-15,-6 0-26 0,-3 0-293 16</inkml:trace>
  <inkml:trace contextRef="#ctx0" brushRef="#br0" timeOffset="3756.9851">9826 10302 1630 0,'0'0'66'0,"0"0"-65"15,0 0 19-15,0 0 41 16,0 0-25-16,0 0-15 16,0 0-8-16,0 0 5 15,0 0-4-15,0 0-6 16,0 0-4-16,0 0 2 16,0 0 0-16,0 0 0 15,0 0 0-15,0 0-1 16,0 0-2-16,0 0 0 15,0 0-2-15,3-5 0 16,9-4 0-16,3-2 1 16,0-1 0-16,7-2-1 0,0-4 0 15,1-2-1-15,4-3 1 16,3-1 0-16,1-3 0 16,2-3-1-16,5-2 0 15,-2 2 1-15,5-1-1 16,-1 0 0-16,3-1 0 15,-1 1 0-15,0-2 1 16,-2-1-1-16,2 1 0 16,2 0 0-16,-2 1 0 15,4 1 0-15,-1-4 0 16,3 1 0-16,-2 1 0 16,3 2 0-16,-2-1 0 0,0 4 0 15,-2-2-1 1,3 1 2-16,-1-2-1 0,0-3 0 15,2 0 0 1,2-2 0-16,1 0 0 0,-1 1 0 16,-2 2 0-16,2-1 0 15,-4 4 0-15,1 3 0 16,-2 0 1-16,-4 2-1 16,0-2 1-16,-6 2-1 15,-2-1 0-15,-1 2 0 16,0-2 0-16,1-1 1 15,3 1-1-15,3-1 0 16,2 0 0-16,0 1 0 0,-2 3 0 16,-2 0-1-1,-6 3 1-15,1-2 0 0,-3 3 0 16,0-3 0-16,1 2 0 16,2-2 0-1,6-3 0-15,1-1 0 0,8-2 0 16,-2 1 0-16,3 1 0 15,-4 1 0-15,-5 4 0 16,-1 3 0-16,-6 1 0 16,-2 2 0-16,-3 3 0 15,-1-1 0-15,-1 1 0 16,-2 0 1-16,1 0-1 16,2-1 0-16,0-1 0 15,1 2 1-15,0-2-1 0,-4 3 1 16,0 0 0-16,-2 1 0 15,-4 0 0-15,-1 1-1 16,-1 2 1-16,1-4 0 16,-3 5-1-16,0-4 0 15,1 3 0-15,-2 0 0 16,3 1 1-16,-3-1-1 16,-1 0 1-16,-1 2-1 15,-3 1 0-15,-2 1 0 16,3-2 0-16,-3 2 0 15,3 0 0-15,0-5 1 16,2 3 1-16,5-4-1 16,1 4 0-16,2-3 0 15,-2 2 0-15,-6 2-1 16,-1-3 0-16,-7 7 1 0,-3 0-1 16,0 0 0-16,0 0-4 15,0 0-12-15,-9 0-50 16</inkml:trace>
  <inkml:trace contextRef="#ctx0" brushRef="#br0" timeOffset="4612.1327">13164 8235 1595 0,'0'0'104'0,"0"0"-63"15,0 0 10-15,0 0-19 16,0 0-7-16,0 0-4 16,-1-3-8-16,1 3-1 15,0 0 3-15,0 0-3 16,0 0-5-16,0 0-1 16,6 0-3-16,10 0 2 15,8 0 2-15,6 0-4 16,4 0 0-16,9 0-2 15,10-6 1-15,15-4-1 16,11 0 0-16,8-5-1 16,4 1 1-16,0 0-1 15,-3 0 0-15,-3 1 0 16,-9 3 1-16,-6 1-1 0,-12 4 1 16,-12 0-1-16,-11 2 1 15,-10 3-1-15,-10-2 0 16,-9 2-1-16,-5 0 1 15,-1 0 0-15,0 0 3 16,0 0 2-16,0 0-3 16,0 0-1-16,0 0 0 15,0 0-1-15,0 0-3 16,0 2-7-16,-4 5-4 16,1 2-25-16,-1-5-55 15</inkml:trace>
  <inkml:trace contextRef="#ctx0" brushRef="#br0" timeOffset="5061.8511">14571 7911 1921 0,'0'0'10'15,"0"0"-9"-15,0 0-1 0,0 0 7 16,0 0 4-16,0 0 0 16,79 83-6-16,-46-41-3 15,-1 6-1-15,1 1 0 16,2 0-1-16,-1-7 1 15,-1-9-1-15,-5-10 1 16,-7-12-1-16,-7-6-1 16,-6-5 0-16,-2 0 1 15,2-22 3-15,2-12-1 16,2-9-1-16,-1-13-1 16,-2 0 1-16,-1 3 2 15,-2 10-1-15,-1 12-1 0,-2 15 1 16,-2 9-1-16,1 5-1 15,0 2-6-15,1 3-14 16,0 19-27-16,2 6-10 16,0 4-139-16</inkml:trace>
  <inkml:trace contextRef="#ctx0" brushRef="#br0" timeOffset="5489.2247">15197 8245 1860 0,'0'0'17'16,"0"0"-9"-16,0 0 8 15,0 0 1-15,0 0-9 16,0 0-3-16,-21 66-1 16,21-45-2-16,2-2 0 15,10-1-1-15,4-2-1 16,3-6 1-16,4-3-1 16,4-7 0-16,1 0 0 15,1-7 0-15,-6-6-1 16,-4-5 0-16,-8-1 1 0,-6 1 2 15,-5-2-1-15,0-1 0 16,-18 4-1-16,-5 0-1 16,-5 8 1-16,0 2-1 15,4 7 0-15,3 0-4 16,8 7-16-16,6 4-21 16,7 4-47-16,0-2-585 15</inkml:trace>
  <inkml:trace contextRef="#ctx0" brushRef="#br0" timeOffset="5893.3296">15542 8246 1848 0,'0'0'33'0,"0"0"-28"16,0 0 15-16,0 0 3 15,0 0-12-15,0 0-4 16,3 62-2-16,10-42-2 16,2 1-1-16,6-5-1 15,2 0-1-15,2-5 0 0,5-3 0 16,1-6-2-16,0-2 0 15,-1 0 0-15,-4-13 2 16,-7-4-1-16,-7-2 1 16,-3-2 1-16,-7-4 0 15,-2 1 0-15,0 1 0 16,-4 6 0-16,-3 3-1 16,-2 6 0-16,-2 8-2 15,1 0-8-15,-1 0-16 16,0 7-45-16,3 3-118 15</inkml:trace>
  <inkml:trace contextRef="#ctx0" brushRef="#br0" timeOffset="6232.8344">16050 8078 1847 0,'0'0'65'15,"0"0"-55"-15,0 0 3 16,0 0 0-16,0 0-7 16,0 0-5-16,11 22 0 15,-5 0 3-15,3 7-1 0,-5-3-2 16,2 3 0-16,-1-3-1 15,-2 2 1-15,0-5-1 16,0-3 0-16,-2 0-2 16,3-4-4-16,1-2 0 15,0-2-5-15,-1-2-1 16,-1-7-41-16,2 0-8 16,-4-3-275-16</inkml:trace>
  <inkml:trace contextRef="#ctx0" brushRef="#br0" timeOffset="6404.9126">15991 8282 1839 0,'0'0'69'16,"0"0"-52"-16,0 0-6 16,0 0-4-16,0 0-4 15,103-29-2-15,-62 23-1 16,3 2-5-16,-1-1-49 15,0 0-151-15</inkml:trace>
  <inkml:trace contextRef="#ctx0" brushRef="#br0" timeOffset="7131.7041">16764 8199 1781 0,'0'0'37'16,"0"0"-18"-16,0 0 13 0,0 0-7 16,0 0-1-16,0 0-12 15,-47-87-1-15,46 73 0 16,1 1-3-16,0 3 0 15,0 3-3-15,3 2-3 16,9 3-2-16,4 2 0 16,4 0 0-16,3 17 0 15,1 7-1-15,-2 5 1 16,-5 0 0-16,-5 5-1 16,-8 0 0-16,-4 1 0 0,0 5-2 15,-13 1 0 1,-10 0 1-16,-11-2 2 0,-3-5-2 15,-6-9-4-15,-5-7 3 16,5-8-7-16,3-7-3 16,14-3 6-16,11-7 4 15,9-8 3-15,6 0 1 16,0 0 3-16,9 2-2 16,7 3 0-16,4 3 0 15,2 3-1-15,1 3 1 16,0 1 1-16,-1 0-1 15,0 9-1-15,-1 8 1 16,-2 0 0-16,1 3 2 16,2 1 1-16,2-1 2 15,1-1 1-15,2-7-1 0,1-3-3 16,-4-6 1-16,-2-3-2 16,0 0-3-16,-3-6-3 15,0-15-21-15,-7-8-120 16</inkml:trace>
  <inkml:trace contextRef="#ctx0" brushRef="#br0" timeOffset="11474.7177">4862 7335 1439 0,'0'0'296'0,"0"0"-278"15,0 0 1-15,0 0 14 16,0 0-3-16,0 0-7 16,0 0-5-16,0 0-6 15,-6 3 3-15,6-3-5 16,0 0-4-16,0 0-2 15,0 0-1-15,0 0 0 0,0 0-2 16,0 0 1 0,0 0-1-16,0 0 0 0,0 0-1 15,0 1 0-15,2 2 0 16,10 0 0-16,7 1 1 16,6-3-1-16,1 1 1 15,3-2-1-15,1 0 0 16,5 0 0-16,-1 0 1 15,5 0-1-15,1 0 0 16,-1 0 0-16,1 0 1 16,-1-3-2-16,-2-1 2 15,0 2-1-15,-1-2 0 16,2 1 0-16,2-1 0 16,2 0 0-16,4 1 1 15,-3 2-1-15,2-1 0 0,-2 1-1 16,-1 1 1-16,1 0-1 15,-1 0 1-15,4-2 1 16,-1 2-1-16,2-1-1 16,1-2 0-16,0 1 1 15,-3 0 0-15,-1 2 0 16,-2 0 0-16,0 0 0 16,0 0 0-16,0 0 0 15,1 0-1-15,-4 0 1 16,-5 0 0-16,2 0 0 15,-6 0 0-15,-5-3 0 16,0 3 0-16,-7 0 0 0,0 0 0 16,-3 0 0-1,-3 0 0-15,-3 0 0 0,1 0-1 16,-2 0 1-16,-2 0-1 16,-3 0 1-16,-2 0-1 15,-1 0 1-15,0 0-1 16,0 0 1-16,2 0 0 15,-2 0 0-15,0 0 0 16,0 0 0-16,0 0 0 16,0 0 1-16,0 0 1 15,0 0 0-15,0-9 1 16,0-8-2-16,0-5-1 0,0-6 0 16,0-1 0-16,1-1 0 15,4 0 0 1,2 7 0-16,-4-2 0 0,5 4-1 15,-4 6 2-15,1 1-2 16,-1 7 2-16,-1 4-1 16,0 3 0-16,0 0-2 15,6 10-1-15,3 9 3 16,4 7 0-16,-1 6-1 16,0 2 1-16,4 0 0 15,1 4 0-15,4-3 0 16,4-3 0-16,-1-5 0 15,0-6 0-15,-2-7-1 0,-7-5 0 16,-2-8-1-16,-5-1-2 16,-2-3 0-16,3-16 2 15,-5-7 1-15,-1-4 1 16,2-1-1-16,0 0 0 16,-3 0 1-16,1 8 0 15,-1 3 1-15,-1 6-1 16,-1 4 2-16,3 8 1 15,-5 2-1-15,2 0-2 16,3 0-2-16,2 13 0 16,10 4 2-16,-2 3 0 15,2-2 0-15,1-3 0 16,1-1 0-16,2-3-1 16,3-5-2-16,1-6-6 0,-2 0-3 15,3-8 0-15,-2-15-15 16,-1-5 9-16,-9-8 1 15,3-4 9-15,-6 2 8 16,-1 3 1-16,-3 8 3 16,-2 10 11-16,-3 9 8 15,-1 5 7-15,-2 3-14 16,0 0-14-16,1 1-2 16,5 17-5-1,1 13 5-15,4 6 0 0,2 4 1 16,1-1-2-16,6 2 1 15,4-2 0-15,3-6 1 16,2-2-1-16,-1-5 0 0,-4-8 1 16,-5-5-1-16,-2-7 1 15,-6-5-1-15,-5-2 0 16,-1-3-11-16,-5-17-56 16</inkml:trace>
  <inkml:trace contextRef="#ctx0" brushRef="#br0" timeOffset="12879.6322">7717 7342 1671 0,'0'0'46'15,"0"0"-19"-15,0 0 24 16,0 0-27-16,0 0-2 0,0 0-10 16,0 0-1-16,-3 0-2 15,3 0-4-15,0 0-1 16,0 0 0-16,0 0 0 15,0 0-1-15,8 0-2 16,11 1 1-16,3 1 2 16,3-2-3-16,3 0 1 15,4 0-2-15,4 0 1 16,6 0-1-16,7 0 0 16,9 0 1-16,3-5-1 15,5 0 0-15,3-5 0 16,-1 3-1-16,4-6 1 15,-2 0 0-15,5 3 0 0,-2-2 0 16,-3 0 0-16,-6 4 0 16,-1 1 0-16,-5 0 0 15,-5 1 0-15,-2 3 0 16,-6 0 0-16,-1-1 1 16,-5 2-1-16,-4 0 0 15,-4-1 0-15,-3 2 0 16,-4-1 0-16,-4 2 0 15,-1 0 0-15,-3 0 0 16,-2 0 0-16,2 0 0 16,-4 0 0-16,2 0 0 15,2 0 1-15,0 0-2 16,7 0 1-16,1 0 0 16,1 0 0-16,3 0 0 0,-4 0 0 15,-3 0 0-15,0 0-1 16,-3 0 1-16,-5 0 1 15,-2 0-1-15,-1 0-1 16,-1 0 1-16,-3 0 0 16,0 0 1-16,0 0-1 15,-3 0 1-15,-2 0-1 16,-1-3 0-16,0 3 2 16,0 0-2-16,0 0-4 15,-4 0-48-15,-11 0-527 0</inkml:trace>
  <inkml:trace contextRef="#ctx0" brushRef="#br0" timeOffset="13318.6992">9917 7345 1796 0,'0'0'68'0,"0"0"-60"15,0 0 10-15,0 0 6 16,0 0-8-16,0 0-7 15,60-6-5-15,-17-1 0 0,6 0-2 16,2 6-1-16,3-2-1 16,1-2-11-16,-8 0-50 15</inkml:trace>
  <inkml:trace contextRef="#ctx0" brushRef="#br0" timeOffset="14270.3015">10105 9238 1685 0,'0'0'70'15,"0"0"-37"-15,0 0-6 16,0 0 3-16,0 0-4 16,0 0-7-16,0 0-3 15,-5-13-2-15,5 13-3 16,0 0-3-16,0 0-1 15,0 0-5-15,0 0 1 16,2 0-2-16,15 0 0 16,11-1 1-16,6 1 1 0,6-1-2 15,1 1-1-15,-2-3 1 16,1-2 0-16,-5 1-1 16,-3 1-4-1,-7 2-6-15,-7 1-10 0,-6 0-31 16,-8 0-25-16,-4 0-759 15</inkml:trace>
  <inkml:trace contextRef="#ctx0" brushRef="#br0" timeOffset="14557.5332">10263 9062 1852 0,'0'0'34'15,"0"0"-8"-15,0 0-3 16,0 0-8-16,0 0-10 16,0 0-4-16,-4 14-1 15,4 16 0-15,0 12 0 16,0 6 1-16,1-1-1 15,2-4 0-15,2-2-4 16,-4-8-14-16,1-7-39 16,-2-6-181-16</inkml:trace>
  <inkml:trace contextRef="#ctx0" brushRef="#br0" timeOffset="17338.343">3579 7299 1743 0,'0'0'97'0,"0"0"-76"0,0 0 5 15,0 0 2 1,0 0-10-16,0 0-8 0,0 0-3 15,0-4-1-15,0 4 0 16,0 0-1-16,0 0-2 16,0 0-2-16,0 0-1 15,0 11 0-15,5 11-2 16,7 10 2-16,7 6 1 16,-1 5-1-16,3 0 0 15,0 4 1-15,1-5-1 16,2-5 0-16,-4-7 0 15,-3-6 1-15,-3-10-1 16,-4-6 0-16,-2-4 0 16,-4-4 0-16,-2 0 1 15,1 0 1-15,3-7-1 0,4-16 0 16,2-12 2-16,-1-8-3 16,-3-3 0-1,0-6-1-15,-2 1 1 0,-3 4 1 16,0 11-1-16,-3 10 0 15,0 7 1-15,0 9-1 16,0 6 0-16,0 2-1 16,0 2-4-16,0 0-11 15,0 3-14-15,7 13-76 16,-4 7-157-16</inkml:trace>
  <inkml:trace contextRef="#ctx0" brushRef="#br0" timeOffset="17763.0627">4097 7652 1869 0,'0'0'17'16,"0"0"-17"-16,0 0 0 16,0 0 1-16,0 0 0 15,0 0 6-15,19 72-1 16,-11-44-1-16,-1 1-2 15,-1 0 3-15,-1 2-3 16,2-2-2-16,-4-4 0 16,3-3-1-16,-3-2 1 15,0-5-1-15,0-6 1 16,-1-1-1-16,-2-7-1 16,1-1-9-16,-1 0-10 15,0 0-6-15,0-9-24 16,0-7-691-16</inkml:trace>
  <inkml:trace contextRef="#ctx0" brushRef="#br0" timeOffset="18358.2868">4109 7611 1820 0,'0'0'53'0,"0"0"-36"16,0 0 8-16,0 0-12 0,0 0-5 15,0 0-6 1,49-66-2-16,-19 60 1 16,1 6-1-16,-1 0-1 0,-3 0 1 15,0 3 0-15,-9 8-2 16,-5 6-2-16,-4-1-3 15,-9 5-2-15,0 0-4 16,-3 2 7-16,-16 0 0 16,2 1 3-16,-5-4-1 15,7-3 2-15,0-7 1 16,9-3 1-16,0-4 0 16,6-1 0-16,0-1-2 15,0 1 1-15,0-1-4 0,3 2 5 16,8-1 2-1,3 0 5-15,3 1-1 0,5-2-2 16,-1 4 2-16,-1-1-2 16,-3 0-3-16,0 1 0 15,-1 2-1-15,-1 3 0 16,0-3 0-16,-4 6 0 16,-1-4 0-16,-6 5 0 15,-2-3 0-15,-2 0-3 16,0 0 2-16,-12 3 1 15,-9-4 0-15,-6-1 1 16,-6-2-1-16,-1-5 0 16,0 1 0-16,3-3 2 15,8 0-1-15,8 0 1 0,5 0-1 16,4-3-1-16,3 1-21 16,3-5-119-16</inkml:trace>
  <inkml:trace contextRef="#ctx0" brushRef="#br0" timeOffset="19282.4936">6734 6275 1840 0,'0'0'36'15,"0"0"-12"-15,0 0 1 16,0 0-11-16,0 0-7 16,0 0-7-16,0 0 0 15,-8 42 0-15,10-9 0 16,7 8 0-16,3 0 2 15,1-2-1-15,-2-1-1 16,-2-4 2-16,0-4-2 16,-5-6 1-16,1-3-1 0,-4-7 1 15,-1-6-1 1,0-2 0-16,0-4 1 0,0-2-1 16,0 0-2-16,0 0-3 15,0 0-5-15,0 0-14 16,-9-3-32-16,-4-10-41 15,2-1-801-15</inkml:trace>
  <inkml:trace contextRef="#ctx0" brushRef="#br0" timeOffset="19863.6814">6691 6293 1789 0,'0'0'56'0,"0"0"-34"16,0 0 4-16,0 0 3 15,0 0-15-15,0 0-10 16,37-72-3-16,-16 64-1 16,3 2 0-16,1 2 0 15,-1 3 0-15,3 1 0 16,-6 0 0-16,-2 0-1 15,-5 13 0-15,-4 4 1 16,-1 3-1-16,-1 2 0 0,-4-1-1 16,-4-2-1-1,0 0-1-15,0-4-1 0,-4-2 2 16,-10 0 0-16,-4-1 2 16,0-1 0-16,-3 1-2 15,2-1 2-15,4-3 1 16,3 1 0-16,6-4 0 15,2-2-1-15,4-3 0 16,0 0 1-16,0 2-1 16,0 0-1-16,0 1 0 15,0 1 1-15,0 1 1 16,10 3 0-16,8-3 0 16,0 2 4-16,3-2 1 15,1 0-3-15,-1 0 1 16,0-1-2-16,-3 2 1 0,-2 0-2 15,-4-1 1-15,-3 0-1 16,0-2 0-16,-3-2 1 16,-3 2-1-16,3 0 0 15,0-1 0-15,-1 1-2 16,-1 1-10-16,-1 0-19 16,-2-2-21-16,-1 0-103 15</inkml:trace>
  <inkml:trace contextRef="#ctx0" brushRef="#br0" timeOffset="20413.4226">7259 6432 1768 0,'0'0'124'15,"0"0"-103"-15,0 0-3 16,0 0-4-16,0 0-7 15,0 0-3-15,13-21-3 16,4 19 0-16,2 1-1 16,-1 1 1-16,2 0-1 15,-3 0 1-15,-3 3-2 16,-3 5 1-16,-1 5 0 16,-6 2 0-16,-1 2-1 15,-3 2 0-15,0 1-1 16,-6 0 2-16,-10 2 0 15,1-3 0-15,-1-2 2 16,2-3-2-16,4-5 0 16,5-4 0-16,4 0 0 15,1-5 0-15,0 1 0 0,0-1-1 16,0 0 1-16,1 2 0 16,17-2 1-1,9 0-1-15,7 0 1 0,5-10-1 16,7-2 0-16,4-2-13 15,2-4-43-15,3-4-87 16</inkml:trace>
  <inkml:trace contextRef="#ctx0" brushRef="#br0" timeOffset="22213.1627">8243 5537 1586 0,'0'0'209'0,"0"0"-186"16,0 0-7-16,0 0 6 16,0 0-1-16,0 0-11 15,0 0-6-15,-4 0-1 16,3 0-3-16,1 3 0 16,0 4 0-16,0 0 0 15,0 7 1-15,0 0 4 16,0 4 1-16,0-1 0 15,0 5-1-15,0-2 1 16,0-2-4-16,0 1 0 16,0 1 0-16,0 5-2 0,0-3 1 15,0 3 0-15,0 3 0 16,1-5-1-16,3 0 0 16,-1-1 0-16,0-6 1 15,-1 1 0-15,1 0-1 16,0-1 0-16,0 0 0 15,3-1 1-15,-3 1-1 16,-1-1-1-16,2 2 1 16,-1 0 0-16,-3 0 0 15,3 2 1-15,-3-2-1 16,0 4 0-16,0-1 1 16,0-3-1-16,1 4-1 15,-1-3 1-15,2 2 0 0,-2 2 1 16,0 1-1-1,1 1 0-15,-1-2-1 0,2 1 1 16,1 0 0-16,-3-1 0 16,1-1 0-16,1 2 1 15,-1-2-1-15,1 0 0 16,-1 1 0-16,1-5 0 16,2 3 0-16,-4-3 0 15,0-1 1-15,3 1-1 16,-3 0 1-16,5 0 0 15,-4 0-1-15,1 0 1 16,-1-2 0-16,1-1-1 0,-1-2 0 16,2 3-1-1,-1-1 1-15,-1-1 1 0,2-1-1 16,0 2 0-16,-1 2 0 16,2 1 0-16,-4 0 0 15,1 1 0-15,1-1 0 16,1 0 0-16,-2-1 0 15,1-1 0-15,1 0 0 16,-3 1 1-16,3-2-1 16,0 2 0-16,-1 0 0 15,-1-1 0-15,1-1 1 16,-1 0-2-16,3 1 2 16,-2 3-2-16,-1-1 2 15,1 0-1-15,-1 0 0 16,1-2 0-16,-1-1 0 15,2 0 0-15,0-1 0 16,-1 0 1-16,1-3-1 0,-2 1 0 16,-1-3 0-16,2-2 0 15,-2-2 0-15,0-3 0 16,0 2 0-16,1-3 0 16,-1 0 0-16,0 2 0 15,0 0 0-15,0 2 0 16,0 2 0-16,0 0 0 15,0-2 0-15,2 0 1 0,-2-4-1 16,0 0-1 0,0 3 1-16,0-3-3 0,0 0-7 15,0-8-16 1,0-18-98-16</inkml:trace>
  <inkml:trace contextRef="#ctx0" brushRef="#br0" timeOffset="23937.1118">8236 5503 674 0,'0'0'1037'0,"0"0"-1011"16,0 0 7-16,0 0 5 16,0 0-11-16,0 0-6 15,-10-12-5-15,10 12-9 16,0 0-3-16,0 0-1 15,0 0-1-15,0 0-1 16,0 0 1-16,0 0-2 16,4 0 0-16,12 0 2 0,6 0 1 15,9 0-2 1,6 0 0-16,9 0 0 0,8-4 0 16,6 1-1-1,5 0 0-15,1 0 0 0,5-1 0 16,-2 0 0-16,6 4 0 15,5-3 0-15,8 3 0 16,6-3 0-16,5-2 0 16,3 1 0-16,0-1 0 15,-5-3 0-15,-3 2-1 16,-6-4 1-16,0 4 0 16,-8-2 0-16,-6 2-1 0,-12 3 1 15,-10 0-1-15,-8 3-1 16,-11 0 0-1,-11 0 0-15,-10 0 1 0,-2 0-1 16,-8 0 1-16,-2 0 0 16,0 0 1-16,0 0 1 15,0 0-1-15,0 0 0 16,0 0 1-16,0 0-1 16,0 0-1-16,0 0 1 15,0 0-1-15,0 0 0 16,0 0 1-16,0 0 0 15,0 0 0-15,0 0 0 16,0 0 0-16,0 0 2 0,0 0 0 16,0 0 2-1,0-1 4-15,0-6 3 0,0-7 0 16,0-3-10-16,0-8-1 16,0-1 0-16,1-7 0 15,4-1 0-15,-1 2 1 16,4 5-1-16,0 3 0 15,0 9 0-15,-2 4 0 16,-3 5 3-16,-1 4 0 16,-2 2 0-16,1 0-3 15,2 0-1-15,4 9-2 16,5 11 3-16,-1 7 0 16,5 1 0-16,-2 0 0 15,-1 0 0-15,-2-3-1 16,2 0 1-16,-1-6 0 15,-3-5-1-15,1-4-1 0,-2-3-5 16,-4-5 1-16,1-2 0 16,-1 0 2-16,3-13 2 15,1-8 2-15,3-6 0 16,-4-1-2-16,2-2 1 16,-2 6 1-16,2 2 0 15,0 7 0-15,-4 6 0 16,-2 7 0-16,1 2 0 15,1 0-2-15,2 10-2 16,6 7 3-16,0 2 1 16,0-1 0-16,0-2-1 0,2-2 0 15,-1-1-5 1,3-4 2-16,2-2-7 0,0-7-11 16,-1 0-3-16,4 0-10 15,-1-19-27-15,3-3 15 16,-2-8 0-16,1-3 47 15,0-1 8-15,0 1 16 16,-7 8 29-16,-1 9-12 16,-12 7 5-16,2 8-14 15,-5 1-17-15,3 0-15 16,1 18-4-16,-1 7 4 16,3 7 3-16,-2 3-3 15,-1 0 1-15,2-1-1 0,-1-3 0 16,1-5 0-1,-2-2 0-15,2-4 0 0,0-6-1 16,-2-1-5-16,2-8-24 16,-4-5-255-16</inkml:trace>
  <inkml:trace contextRef="#ctx0" brushRef="#br0" timeOffset="25252.8964">10919 5346 1728 0,'0'0'27'15,"0"0"-26"-15,0 0 17 16,0 0 13-16,0 0-20 16,0 0-6-16,0 0-3 15,0 3 0-15,0-3 5 16,12 0 8-16,8 1-3 16,5-1-2-16,6 0-2 15,4 0-4-15,2 0-1 16,5 0-1-16,10-1-1 15,6-4 0-15,3-1 1 16,7 2-2-16,4-1 0 16,5 1 1-16,5 1-1 0,4-1 1 15,5 3-1-15,6-2 0 16,2 0 0-16,-1-1 1 16,0 0-1-1,-1 0-1-15,-1 1 0 0,-5 0 1 16,-6 1 0-16,-7 2 0 15,-7 0 0-15,-7 0 0 16,-6 0 0-16,-7 0 1 16,-2 0-1-16,-4 0 0 15,-2 0 0-15,-1 0 0 16,3 0 0-16,-5 0 0 16,2 0 0-16,-2 0 0 15,-6 0 0-15,-2 0 0 16,-6 0-1-16,-2 3 1 0,-6 0 0 15,0-1 0-15,-4-1 0 16,-1 2 0-16,-1-3 0 16,-1 2 0-16,0-2 0 15,-3 2 0-15,-2-2 0 16,-3 0-2-16,-2 0 0 16,1 0-6-16,-2 0-9 15,0 0-26-15,0 0-287 16</inkml:trace>
  <inkml:trace contextRef="#ctx0" brushRef="#br0" timeOffset="27017.2468">13461 5288 778 0,'0'0'975'0,"0"0"-929"16,0 0-30-16,0 0 7 16,0 0 0-16,0 0-6 15,0 0-8-15,0 0-4 16,0 0-3-16,0 0-1 15,0 0-1-15,0 5-1 16,0 12 1-16,0 4 8 16,0 4 3-16,0 4-6 15,0 3 0-15,0 1-1 0,0 3-3 16,0-1 1-16,0 1-2 16,0-2 0-16,3-1 1 15,0 0-1-15,1 0 0 16,1-2 1-16,0 1-1 15,-1-1 1-15,-1 1-1 16,3 1 0-16,-5 1 0 16,2 0 0-16,2-1 1 15,-5 1 0-15,0-1-1 16,1-2 0-16,-1-2 0 0,3 1 0 16,-1 0 0-1,-1 1 0-15,1 0 0 16,1-1 0-16,-2 0 0 0,1 0 0 15,-2-2 0-15,1 1 1 16,1-3-1-16,-2 1 0 16,4-1 0-16,-2 2 0 15,-2 0 0-15,1 0 0 16,-1 0 0-16,2-1 0 16,-1-1 0-16,1 2 0 15,-2-3 0-15,0 0 0 16,1 2 0-16,-1-2 1 15,0 0-1-15,2-1 0 16,-2-2 0-16,0 4 0 16,0-2 0-16,0 1 0 15,0-1 0-15,0 0 0 0,0 1 0 16,0 0 0-16,0 2 0 16,0-4 0-16,0 0 0 15,0-1 0-15,0 1 0 16,0 1 0-16,0-1 0 15,0 1 0-15,0-3 0 16,-3 0 0-16,1-1 0 16,1 1 1-16,1-1-1 15,-2 1 0-15,2-3 0 16,0 2 0-16,0 1 0 16,0 0 0-16,0 2 0 0,0-3 0 15,0 0 0 1,0-1 0-16,0 0 0 0,0 1 0 15,0-1 0-15,0 3 0 16,0-5 0-16,2 3 0 16,-1-4 0-16,1-1 0 15,-1 2 0-15,-1-1 0 16,0 0 0-16,0 2 0 16,2 2 0-16,-2-3 0 15,0 3 0-15,0-2 0 16,0 2 0-16,0-3 0 15,1 0 0-15,1-1 0 16,-1-2 0-16,1 3 0 16,-2 0 0-16,1 0 0 15,1-2 0-15,-2 1 0 0,1-4 0 16,-1 0 0-16,0 0 0 16,2-4 0-16,-1 0 0 15,2 1 0-15,0-3 0 16,-2 4 0-16,2 0 0 15,-3 0 0-15,2 1 0 16,-2-3 0-16,1-1 0 16,1-2 0-16,-1 0-1 15,1-2-1-15,-2-2-3 16,0 3-1-16,5-1-2 16,-2 0-3-16,0 0-13 15,0 1-9-15,-2-2 3 16,-1 1-21-16,0 0-154 15</inkml:trace>
  <inkml:trace contextRef="#ctx0" brushRef="#br0" timeOffset="28164.6839">10685 4110 1853 0,'0'0'34'0,"0"0"-6"0,0 0-5 16,0 0-7 0,0 0-3-16,0 0-7 0,0 0-2 15,-6-4-3-15,6 4-1 16,0 7-2-16,0 12 0 15,0 7 2-15,3 8 1 16,5 6-1-16,-1 0 0 16,2 1 0-16,0 1 0 15,-3-3 0-15,-1-2 0 16,-4-4 0-16,1-5 0 16,-1-2-1-16,-1-5-3 15,0-3-2-15,0-3-4 16,0-3-6-16,0-6-11 0,0-4-27 15,0-2-40 1,0 0-1177-16</inkml:trace>
  <inkml:trace contextRef="#ctx0" brushRef="#br0" timeOffset="28705.1388">10693 4068 1816 0,'0'0'30'0,"0"0"-16"0,0 0 9 16,0 0-3-16,0 0-10 15,55-72-7-15,-27 67-1 16,1 1-2-16,-1 4 1 15,-3 0-1-15,-1 5-1 16,-3 11 1-16,-3 1-1 16,-3 3-1-16,-6 2-10 15,-9-1-1-15,0 3 0 16,-4 1 0-16,-16-2 1 16,-10 0 5-16,0 4 6 15,-6-3 1-15,5 0-2 16,6-3 2-16,4-7 0 15,15-5 0-15,4-3-1 16,2-5 0-16,0 1-2 16,0 0 3-16,0 1 4 0,0 0 4 15,6 1-2-15,5 1 4 16,4 2 1-16,1 0-2 16,2 0-3-16,0 0-3 15,-3 3-2-15,0-2 2 16,-2 6-2-16,1-4-1 15,1 3 1-15,-2 1-1 16,3-2 0-16,-2 1 1 16,4 0-1-16,-5-1-13 15,4-6-30-15,-1-3-74 16</inkml:trace>
  <inkml:trace contextRef="#ctx0" brushRef="#br0" timeOffset="29021.7521">11242 4336 1890 0,'0'0'40'16,"0"0"-35"-16,0 0 2 15,0 0 0-15,0 0-7 16,0 0 0-16,3 27 0 15,8-2 0-15,-1 4 0 16,-1 2 1-16,-1-1-1 0,-2 1 0 16,2-6 0-16,-4 0 0 15,1-2-1-15,1-5-1 16,-3-1-2-16,0-6-3 16,1-1 2-16,-2-3-17 15,-1-3-8-15,-1-2-18 16,2-2-70-16,-2 0-1543 15</inkml:trace>
  <inkml:trace contextRef="#ctx0" brushRef="#br0" timeOffset="29277.5013">11261 4289 1651 0,'0'0'232'15,"0"0"-224"-15,0 0-7 16,0 0 3-16,0 0 7 16,105-46-8-16,-79 45-3 15,1 1 0-15,0 0 0 16,0 0-20-16,-5 0-48 15,-7 0-190-15</inkml:trace>
  <inkml:trace contextRef="#ctx0" brushRef="#br0" timeOffset="29446.5627">11294 4466 1832 0,'0'0'27'0,"0"0"-26"16,0 0 13-16,0 0-4 16,112-21-8-16,-64 13-2 15,1 3-57-15</inkml:trace>
  <inkml:trace contextRef="#ctx0" brushRef="#br0" timeOffset="33534.1629">4895 9624 534 0,'0'0'789'0,"0"0"-698"15,0 0-70-15,0 0 55 16,0 0-41-16,0 0 14 15,0 0-5-15,0 0-17 0,-42 0 9 16,38 0-9-16,-1 0 2 16,-2 0-4-16,4 0-7 15,0 0-2-15,1 0-1 16,-1 0-6-16,2 0 0 16,-1 0 4-16,1 0-4 15,-1 0-3-15,1 0 0 16,1 0-3-16,0 0 1 15,0 0-1-15,0 0-2 16,0 0 0-16,0 0 1 16,0 0-2-16,1 0 0 15,13 0 0-15,13 0 0 16,7 2 3-16,6-1 0 16,5-1-1-16,4 0-1 15,1 0 0-15,2 0-1 16,1 0 0-16,-2 0 1 15,1 0-1-15,-3 0 1 0,-2-1-1 16,2-4 1-16,6-2-1 16,2 0 0-16,2 0 0 15,-2 0 0-15,-3 1 0 16,-2 3-1-16,0 0 1 16,-2 0 0-16,-1 1 0 15,-3-1 0-15,0 0 0 16,-4 0 0-16,-2 1 0 0,-4 1 0 15,0 1 0 1,-3 0 0-16,-2 0 0 0,2 0 0 16,-2 0 0-16,-1 0 0 15,4 0 0-15,-1 0 0 16,3 0 0-16,-5 0 0 16,5 0 1-16,-5 0-1 15,-4 0 0-15,0 0 0 16,-12 0 0-16,-3 0 0 15,-5 0 0-15,-4 0 0 16,-1 0 0-16,-2 0 0 16,0 0 0-16,0 0 0 15,0 0 0-15,0 1 0 16,0-1 0-16,0 0 0 16,0 0 2-16,0 0-2 0,0 0 5 15,0 0 1-15,0 0 4 16,0-8-1-16,0-7-8 15,0-5-1-15,0-4 0 16,0-2 0-16,0-3 0 16,0 0 0-16,0 3 0 15,0 3 0-15,0 7 0 16,1 1 1-16,4 8-1 16,-4 4 0-16,1 3 1 15,-1 0-1-15,2 0 0 16,3 5-3-16,6 12 3 15,0 4 0-15,1 2 0 16,1 3 1-16,1-2-1 16,-2-2 0-16,2 0 0 0,-1-3-1 15,-1-4-1-15,-4-4-1 16,0-5-2-16,-3-2-2 16,1-4-1-16,-2 0-1 15,1-4 9-15,0-11 0 16,1-6 0-16,2-2 0 15,-3 0-1-15,3-2 1 16,0 0 2-16,3 3-1 16,0 4 3-16,3 1 1 15,-5 5-3-15,-2 7 3 16,-5 2 0-16,2 3-4 0,0 0-1 16,4 7-1-1,9 13 0-15,-2 2 1 0,-1 5 0 16,3-1 0-1,-3-2 0-15,0-4 0 0,3-6-2 16,-3-2-2-16,1-7 1 16,1-5 2-16,-1 0-10 15,-4-7 3-15,3-14 4 16,0-6-4-16,0-7-2 16,-2-2 4-16,0-6 4 15,-2 2 2-15,-2 7 0 16,0 5 1-16,-5 14 5 0,-2 8 11 15,-1 4-3 1,1 2-14-16,2 5-4 0,4 18 2 16,5 7 2-16,1 2 1 15,-1 4-1-15,-1-2 0 16,-1 1 1-16,0-4-1 16,0-5 0-16,2-5 1 15,-2-4-1-15,-2-6 0 16,1-3 0-16,-3-5-5 15,1-3-36-15,6 0-539 16</inkml:trace>
  <inkml:trace contextRef="#ctx0" brushRef="#br0" timeOffset="34831.9346">7423 9515 1659 0,'0'0'122'15,"0"0"-113"-15,0 0 7 16,0 0 8-16,0 0-5 15,0 0-7-15,0 0-4 0,37-6-3 16,-15 5 1-16,6-1-1 16,3 2 1-16,6-3 0 15,5-1 1-15,6 0-1 16,3 0-4-16,4-1 1 16,1 1-2-16,1 1-1 15,3-1 1-15,2 3 0 16,4-1-1-16,7-1 0 15,2-4 0-15,-2 2 0 16,0-2 0-16,0-3 0 16,3 1-1-16,-1 1 1 15,-4 3 0-15,-1 1 0 16,-6 1 0-16,-1 1 0 16,0 1 1-16,-1-1-1 15,0-1 0-15,-1 0 0 0,-5-3 0 16,-5 1 0-1,-6-1 0-15,-3 3 0 0,-1-2 0 16,3 2 0-16,-1 0 0 16,-1 1 0-16,-3-1 0 15,-1 0 0-15,-4-2-1 16,-4 2 1-16,-3 1 0 16,-3-2 0-16,-5 1 0 15,-5 0 0-15,-4 1 0 16,-4-1 0-16,-1 3 0 15,-4-3 0-15,-1 1 0 16,0 1 0-16,2 0 0 0,1 1 0 16,2-2 0-16,3 2 0 15,4 0 0-15,1-1 0 16,1 1 0-16,1-2 0 16,-2 2 0-16,5-2 0 15,-4-1 0-15,2 1 0 16,-4-1-1-16,-3 2 1 15,3 1 0-15,-5-2 0 16,-4 2 1-16,-1-1-1 16,-2 1 0-16,0 0-13 15,-9 0-39-15,-20 0-366 16</inkml:trace>
  <inkml:trace contextRef="#ctx0" brushRef="#br0" timeOffset="35739.7769">8265 9460 1801 0,'0'0'23'16,"0"0"-14"-16,0 0 2 15,0 0-3-15,0 0-6 16,0 0-2-16,-2 36 3 15,2-7 1-15,0 5 2 16,0 5 2-16,0 3-2 0,3 3-1 16,4 3-2-16,-1 4-2 15,0-1 1-15,-1 2-2 16,1-1 4-16,1-1-2 16,2 0 0-16,0 1-2 15,-1-1 0-15,2-1 0 16,-4 2 0-16,0 2 0 15,2 5 1-15,-1 0-1 16,-1 4 0-16,0-7 7 16,-2 1-3-16,1-4-2 15,-2-1 0-15,1-2 0 16,-1-4 0-16,2-1-1 0,-4-7 1 16,2-1-1-16,-1-6 1 15,1-2-1-15,0-5 0 16,-2-7 0-16,2 0-1 15,-1-8 1-15,-1-3-1 16,-1-3 0-16,0-3 1 16,0 0-1-16,0 0 3 15,0 0 8-15,0 0-3 16,0 0-6-16,2-6-2 16,-2-6-11-16,2-5-70 15</inkml:trace>
  <inkml:trace contextRef="#ctx0" brushRef="#br0" timeOffset="37343.041">8450 11043 1468 0,'0'0'129'15,"0"0"-105"-15,0 0 13 16,0 0 22-16,0 0-18 16,0 0-10-16,-20 16-12 15,15-14-6-15,-3 2 1 16,-1 2-4-16,-5 1-4 16,-2 3-2-16,-8 2 0 15,-3 2-4-15,-3-1 1 16,-4 3-1-16,1-2 1 15,3 0-2-15,7-3 2 0,4 0-1 16,6-3 0 0,6 1 0-16,2-4-1 0,5 3-1 15,0-1-1-15,3 2 3 16,16 1 1-16,6-2 0 16,10 1 1-16,7 0 0 15,0 1 0-15,7-1-2 16,-7 2 0-16,4 2 0 15,-6 1 0-15,-5 1 0 16,-10-1 0-16,-3-2 0 16,-11 1 0-16,-5-2 0 15,-6 0-1-15,0-1 2 0,-6 2-1 16,-14 2 2-16,-7-3-2 16,-7 3 1-1,-1 0-1-15,-1 0 2 16,-2-1-2-16,4 0 1 0,7 0-1 15,6-1 0-15,9-3 2 16,5-1-1-16,4-1-1 16,3 0-2-16,0 0-1 15,0 2 2-15,13 0 1 16,5-1 1-16,5-2 0 16,-1 2-1-16,2-1 0 15,-5 2-1-15,-5 1 2 16,-7 2-2-16,-2 0 1 0,-5 5-1 15,0-5 1 1,-3 5-1-16,-14-3-2 0,-5-2 1 16,-5 3-1-16,8-3 3 15,2 0 1-15,5-5-1 16,8-1-1-16,2-4 1 16,2 0 0-16,0 1-1 15,0 0-2-15,0 1 1 16,0 4 2-16,6 1 0 15,2 1 0-15,-1 2 2 16,1 1-1-16,2 1 0 16,-1 2 3-16,-3 2-2 15,0 1 0-15,-1 1 0 16,-1 3 2-16,-1 2 1 0,-2 0 1 16,1 3-1-16,-1 1-1 15,-1 0 1-15,0 2 0 16,0 2-3-16,0 0 4 15,0 4-3-15,0 0 0 16,0 2-3-16,0 3 6 16,0-4-4-16,0-1-1 15,0-1-1-15,0 0 1 16,0-2-1-16,0 0 1 16,0-4-1-16,0-2 0 15,0-5 0-15,0-4 0 16,0-5 0-16,0-5 0 15,0-2 1-15,0-4-1 16,0-1 0-16,0-2 0 16,0 0 0-16,0 0 0 0,2 0 0 15,2 0-12-15,2-12-40 16,3 0-225-16</inkml:trace>
  <inkml:trace contextRef="#ctx0" brushRef="#br0" timeOffset="38286.38">8000 12763 1565 0,'0'0'72'16,"0"0"-26"-16,0 0 20 15,0 0-13-15,0 0-28 0,0 0-7 16,-10 2-4-16,10-2 1 16,0 0-9-16,0 0 0 15,0 0-1-15,0 0-1 16,2 0-1-16,14 0 1 16,12 0 2-16,11 0 1 15,10 0-4-15,7 0-2 16,3 0-1-16,1-5 1 15,-2 0-1-15,0-1 0 16,-3 0 0-16,-4 1 0 16,-9-2 0-16,-9-2 1 15,-8 3-1-15,-11 2 0 16,-4 1 0-16,-4-1 0 16,-3 1 0-16,0 2 0 0,-2-2 0 15,1 2 0 1,1 0-1-16,0 1-12 0,4 0-27 15,-7 0-27-15,0 0-286 16</inkml:trace>
  <inkml:trace contextRef="#ctx0" brushRef="#br0" timeOffset="38644.7388">8311 12950 1767 0,'0'0'73'0,"0"0"-67"16,0 0-4-16,0 0 19 16,0 0 3-16,0 0-16 15,4 9-4-15,13-5-2 16,5-2-1-16,6 1-1 0,1-2 0 16,2 1-6-16,0-2-27 15,-2 0-6-15,-4 0-43 16,-6 0-497-16</inkml:trace>
  <inkml:trace contextRef="#ctx0" brushRef="#br0" timeOffset="38804.8597">8359 13055 766 0,'0'0'1025'0,"0"0"-1009"16,0 0-15-16,0 0 5 15,0 0 5-15,0 0-6 16,104-1-5-16,-55-13-20 16,2-3-289-16</inkml:trace>
  <inkml:trace contextRef="#ctx0" brushRef="#br0" timeOffset="39487.7182">8858 11163 1802 0,'0'0'82'15,"0"0"-64"-15,0 0-15 16,0 0 7-16,0 0-8 0,0 0 3 16,8 69 4-16,-2-29-3 15,2 3 1-15,1 6-4 16,-1 2-1-16,1-1 0 15,0-6-2-15,-3-7 0 16,-5-8 1-16,-1-6-1 16,0-6 0-16,0-6-2 15,0-2-3-15,0-7-6 16,0-2-7-16,0 0-10 16,-1 0-9-16,-5-15-156 15</inkml:trace>
  <inkml:trace contextRef="#ctx0" brushRef="#br0" timeOffset="39952.8312">8875 11194 1427 0,'0'0'358'0,"0"0"-321"15,0 0-6-15,0 0-7 16,0 0 4-16,58-75-9 15,-47 74-13-15,5 1-4 16,1 0-2-16,0 8 1 16,5 8-1-16,-6 4 0 15,-2 0 0-15,-5 4 0 0,-6-1 0 16,-3 0-1 0,0 1-1-16,-12-4-2 0,-10 2 0 15,-11-3 1-15,0-2 1 16,-1-4-2-16,1-4 2 15,11-5 2-15,8-4-1 16,11 0 2-16,3 0-1 16,0 0 1-16,0 0 2 15,0 0-3-15,18 0 1 16,6 3 0-16,4 8 0 16,2 5 0-16,0 1 0 15,-2 3-1-15,-1 1 0 16,-2 1 0-16,-2-1 0 15,-4 2 1-15,-2-3-1 16,-4-2 0-16,-4-1-1 0,1-2-8 16,-2-4-32-16,-2-3-6 15,0-3-876-15</inkml:trace>
  <inkml:trace contextRef="#ctx0" brushRef="#br0" timeOffset="40514.8132">9385 11520 1860 0,'0'0'32'0,"0"0"-16"15,0 0 2-15,0 0-8 16,0 0-8-16,0 0-2 16,43-14 1-16,-22 17-1 15,-2 5 0-15,-2 1-1 16,-3 4 1-16,-6-1 0 16,1 4-1-16,-6 1-5 15,-3 0 0-15,0 4-4 16,-12-1-2-16,0-2 5 15,-1-5-1-15,2-1 5 16,2-1 1-16,2-6 0 16,7-1 2-16,0 1-1 0,0 1 0 15,0 0-2-15,0 2 2 16,7 2 1-16,5 1 2 16,-3-2 2-16,4 2 0 15,-2 1-2-15,1 2 0 16,-2-1-1-16,-2 0 0 15,1 3-1-15,-2-2 1 16,-1 0-1-16,-3-1 0 16,-3 0 1-16,0-2 0 15,-9-2 2-15,-12-1 0 0,-4-4 0 16,-3-4-2-16,1 0 1 16,4 0 1-16,4-2-3 15,5-10 0-15,4-3-28 16,7-9-365-16</inkml:trace>
  <inkml:trace contextRef="#ctx0" brushRef="#br0" timeOffset="42379.4493">4829 9696 910 0,'0'0'482'0,"0"0"-361"16,0 0 0-16,0 0-42 15,0 0-47-15,0 0-10 16,0 0-5-16,0 0-7 0,0 0-3 15,0 0-5 1,0 0-2-16,0 0 1 0,0 0 2 16,0 0 1-16,0 0 3 15,0 0-1-15,0 0-4 16,0 0-2-16,0 0-1 16,0 0-7-16,0 0-11 15,0 0-42-15,0 0-286 16</inkml:trace>
  <inkml:trace contextRef="#ctx0" brushRef="#br0" timeOffset="43177.4095">4798 9728 1223 0,'0'0'571'16,"0"0"-555"-16,0 0 0 16,0 0 17-16,0 0-7 15,0 0-13-15,9-4-7 16,-9 4-2-16,0 0 0 15,0 0-1-15,0 0-2 16,0 0 1-16,0 0-1 16,0 0 1-16,0 0 0 15,0 0-1-15,0 0 1 0,2 0 2 16,-2 0 1-16,0 0-2 16,0 0 0-16,0 0 1 15,0 0-1-15,0 0 0 16,0 0 0-16,0 0-1 15,0 0-2-15,0 0 0 16,4 7-2-16,2 9 0 16,1 9 2-16,1 6 1 15,-2 1-1-15,3 7 0 16,-2-1 0-16,-1 6 1 16,3 3-1-16,3 1 0 15,0 2 1-15,3-2-1 16,0-4 1-16,0 2-1 0,-2-3 1 15,0 6 0-15,-2-2-1 16,-5-5 2 0,0-3 1-16,-3-11-2 0,1-5 1 15,-2-7-2-15,1-3 1 16,0-4 0-16,-2-4-1 16,-1-3 0-16,2 1 1 15,-2-3-1-15,0 0 0 16,0 0 2-16,1 0-1 15,-1 0 1-15,0 0-2 16,0-12-13-16,0-8-64 16</inkml:trace>
  <inkml:trace contextRef="#ctx0" brushRef="#br0" timeOffset="44378.8284">4640 10701 1549 0,'0'0'192'15,"0"0"-154"-15,0 0-3 16,0 0 4-16,0 0-9 15,0 0-10-15,0 0-8 16,-33-9-4-16,39 4-3 16,27-1-4-16,16-1-1 15,15 0 1-15,8 0-1 16,4 2 1-16,-6 1-1 16,-3 1 0-16,-7 0 1 0,-10 1-1 15,-8-1 0 1,-9 2 0-16,-9 1 0 0,-3 0 1 15,-8 0-1-15,-1 0 1 16,-6 0 0-16,-1 0-1 16,-4 0 0-16,-1 0 1 15,2 0 0-15,-2 0-1 16,0 0 0-16,0 0 0 16,1 0-2-16,2 0-18 15,0 0-50-15,-3 8-119 16</inkml:trace>
  <inkml:trace contextRef="#ctx0" brushRef="#br0" timeOffset="44978.638">4886 10830 1498 0,'0'0'310'0,"0"0"-283"16,0 0-14-16,0 0 16 15,0 0-6-15,0 0-12 16,0 0-7-16,0 0-2 15,14 0-1-15,8 0 0 16,9 0 0-16,2 0-1 16,0 0 0-16,5 0 0 15,-2 0-4-15,-4 0-21 0,-4 0-28 16,-8 0-59-16</inkml:trace>
  <inkml:trace contextRef="#ctx0" brushRef="#br0" timeOffset="45368.1205">4953 11025 1779 0,'0'0'82'16,"0"0"-63"-16,0 0 0 16,0 0 10-16,0 0-17 15,0 0-9-15,21 0-1 16,9 0-2-16,7-2 0 0,5 2-11 16,0 0-56-1,-11 0-330-15</inkml:trace>
  <inkml:trace contextRef="#ctx0" brushRef="#br0" timeOffset="48034.7728">6494 8620 1708 0,'0'0'99'0,"0"0"-81"16,0 0 10-16,0 0 6 0,0 0-11 15,0 0-11 1,0 0-2-16,0 0 0 0,0 0-1 16,0 0-2-16,0 0 0 15,0 0-2-15,0 0 0 16,0 0-1-16,0 0-1 15,0 0 1-15,0 0-1 16,0 0 0-16,0 0-1 16,0 0 0-16,0 0 0 15,0 0-1-15,0 0-1 16,0 0 1-16,0 0-1 16,0 0-1-16,0 3 0 15,0 13-2-15,3 5 3 16,0 7 0-16,0 0 1 0,0 5-1 15,0 0 0-15,0-1 0 16,-2-3 0-16,1-3-1 16,-2-2 0-16,0-4 0 15,0-3-1-15,0-5 1 16,0-4-1-16,0-2 1 16,0-5-1-16,0-1 2 15,0 2-2-15,0-2-1 16,0 0-4-16,0 0-9 15,0 0-10-15,0-2-61 16</inkml:trace>
  <inkml:trace contextRef="#ctx0" brushRef="#br0" timeOffset="49273.2688">6533 8623 1298 0,'0'0'494'16,"0"0"-462"-16,0 0 5 15,0 0-4-15,0 0-10 16,0 0-9-16,-14-51-6 15,17 43-2-15,8 0-4 16,5-1 0-16,2 2-1 16,3 3-1-16,1 1 1 15,2 3-1-15,3 0 1 16,-3 0-1-16,1 4 0 16,-7 4-1-16,-3 3 1 15,-3 3 0-15,-9 0-1 0,-3 5-3 16,0 1 2-16,-9 1-1 15,-9 1 1-15,-4 0 1 16,-2-3 1-16,4-2-1 16,1-5 1-1,7-2 0-15,3-5 0 0,5-3 0 16,2-1 0-16,2-1 0 16,0 0 1-16,0 0 1 15,0 0-1-15,0 0-1 16,0 0 1-16,0 2-1 15,2 2 0-15,7 1 0 16,4 2 0-16,1 3-1 16,2-1 1-16,-1 1 1 0,0 0 0 15,-2-3-1-15,-1 1 0 16,-6-1 0-16,5-1 0 16,-5-2-1-16,1 0-3 15,0 1-3-15,-1 0-19 16,2-2-35-16,1-2-117 15</inkml:trace>
  <inkml:trace contextRef="#ctx0" brushRef="#br0" timeOffset="49647.3376">6995 8686 1911 0,'0'0'35'0,"0"0"-29"16,0 0 12-1,0 0-5-15,0 0-10 16,0 0-2-16,0 36-1 0,0-8 0 16,7 2 1-16,1 1-1 15,-2-2 0-15,2 0-10 16,2-8-37-16,-1-8-1204 15</inkml:trace>
  <inkml:trace contextRef="#ctx0" brushRef="#br0" timeOffset="54795.6752">8254 9438 1549 0,'0'0'115'15,"0"0"-61"-15,0 0-13 16,0 0-7-16,0 0-19 16,0 0-5-16,0 0-2 15,0 0 3-15,-3-3-6 16,3 3 0-16,0 0 0 16,0 0-1-16,0 0 1 15,0 0 2-15,0 0-4 16,0 0 1-16,0 0-1 15,0 0-2-15,0 0-1 16,0 0 0-16,0 0 0 16,0 0 0-16,0 0 0 15,0 0 0-15,0 0 0 0,0 0 0 16,0 0 0 0,0 0 1-16,0 0-1 0,0 0 2 15,0 0-2-15,0 0 0 16,0 0 1-16,0 0-1 15,0 0-1-15,0 0-23 16,0 0-142-16</inkml:trace>
  <inkml:trace contextRef="#ctx0" brushRef="#br0" timeOffset="59070.8654">18816 5428 1865 0,'0'0'41'0,"0"0"-12"16,0 0-6-16,0 0-4 15,0 0-9-15,0 0-9 16,0 0-1-16,9 17 0 16,15 16 0-16,7 6 4 15,5 6-3-15,1 2 0 0,0 0-1 16,-1-4 1-16,-5-4-1 15,-4-6-1-15,-6-8-2 16,-4-8 0-16,-8-11 0 16,-5-4 1-16,-2-2 0 15,2-8 2-15,0-21 4 16,2-10-4-16,1-11 0 16,-4-5 0-16,0 0 2 15,-2 5-2-15,1 11 2 16,-2 13 2-16,0 9 0 15,0 10-3-15,0 6-1 16,1 1-4-16,5 5-15 16,1 19-27-16,2 5-7 15,0 3-136-15</inkml:trace>
  <inkml:trace contextRef="#ctx0" brushRef="#br0" timeOffset="59498.63">19402 5786 1875 0,'0'0'26'0,"0"0"-21"0,0 0 12 16,0 0-1-16,0 0-11 16,-67 88-3-16,67-59-1 15,0-1 0-15,9-3-1 16,13-3 0-16,8-8 0 16,1-3-3-1,2-8-2-15,0-3 0 0,-5 0-1 16,-5-11 1-16,-8-9 3 15,-5-2 1-15,-7-6 1 16,-3-2 1-16,0 1 1 16,-12-1-1-16,-7 3 2 0,-5 6-2 15,-1 5-1-15,2 9-1 16,7 7-1-16,3 0-23 16,3 5-25-16,6 10-44 15,4 1-1055-15</inkml:trace>
  <inkml:trace contextRef="#ctx0" brushRef="#br0" timeOffset="59858.7723">19736 5784 408 0,'0'0'1475'0,"0"0"-1446"0,0 0-10 16,0 0-4-16,0 0-12 16,0 0-3-16,-6 21 0 15,17 2 0-15,10 1 1 16,4-2-1-16,2-2-1 16,1-4-4-16,-1-6-2 15,-5-6-4-15,1-4 0 16,-6 0 3-16,-3-7 5 15,-3-7 3-15,-3-6 0 16,-3-4 0-16,-5 1 1 0,0 0 2 16,0-2 0-1,-5 7-1-15,-2 1 0 16,3 7-2-16,2 5-3 0,2 3-32 16,0 2-49-16</inkml:trace>
  <inkml:trace contextRef="#ctx0" brushRef="#br0" timeOffset="60189.3402">20295 5674 1831 0,'0'0'78'0,"0"0"-65"16,0 0-1-16,0 0 1 15,0 0-8-15,0 0-5 16,-4 53 5-16,4-17 1 16,0 2-4-16,0 3 1 15,0 1 0-15,4-1-3 16,-1-5 1-16,0-5-1 15,0-1-3-15,-3-6-6 16,0-5-8-16,0-9-32 16,0-8-43-16,0-2-887 0</inkml:trace>
  <inkml:trace contextRef="#ctx0" brushRef="#br0" timeOffset="60331.9813">20239 5875 1824 0,'0'0'28'0,"0"0"-23"16,0 0 14-16,0 0-14 16,85-37-5-16,-53 35-1 15,4 2-34-15,2 0-249 16</inkml:trace>
  <inkml:trace contextRef="#ctx0" brushRef="#br0" timeOffset="61028.9676">20934 5713 1821 0,'0'0'51'0,"0"0"-32"16,0 0 13-16,0 0-12 15,0 0-8-15,0 0-4 16,-55-39 0-16,52 28-3 15,0 1-2-15,3 1 1 16,0 2 1-16,0-1-1 16,0 5 0-16,6 0-3 15,3 3-1-15,5 0 0 16,3 4-2-16,2 15 1 0,-2 6 1 16,-2 3 0-1,-5 5-1-15,-5 3-2 16,-5 4 0-16,0 2-3 0,-6 2-2 15,-17-2 0-15,-5-3 0 16,-5-7 5-16,-1-8 1 16,4-13-7-16,5-8 5 15,8-3 3-15,4-9 1 16,7-13 2-16,4-2 0 16,2 0 4-16,0 3-2 15,2 4 2-15,11 1-2 16,4 4 0-16,2 6-1 15,5 4-2-15,2 2 2 16,3 2-3-16,0 14 1 16,2 3 1-16,-1 3 0 0,-3 2-2 15,-4 2 1 1,-2-3-1-16,-4-2 0 0,-1-6 1 16,-1-3-1-16,0-5-1 15,0-7-6-15,3 0-5 16,7 0-13-16,5-17-72 15,3-9-432-15</inkml:trace>
  <inkml:trace contextRef="#ctx0" brushRef="#br0" timeOffset="61338.6862">21523 5406 1458 0,'0'0'440'16,"0"0"-414"-16,0 0-15 15,0 0 3-15,0 0-5 16,0 0-7-16,72-11-2 16,-35 11 0-16,0 0-2 15,1 9-17-15,-2-4-51 16,-1 0-225-16</inkml:trace>
  <inkml:trace contextRef="#ctx0" brushRef="#br0" timeOffset="61530.758">21571 5574 1835 0,'0'0'63'0,"0"0"-49"16,0 0 5-16,0 0-2 15,0 0-13-15,0 0 0 16,97 7-2-16,-21-7-2 0,12-7-44 15,4-13-647 1</inkml:trace>
  <inkml:trace contextRef="#ctx0" brushRef="#br0" timeOffset="73811.1124">22753 5131 1837 0,'0'0'43'16,"0"0"-11"-16,0 0-5 15,0 0-8-15,0 0-4 16,0 0-6-16,0 0 1 0,0-6-5 16,0 6-2-16,0 3-3 15,3 17-3-15,10 11 3 16,4 14 3-16,3 5-1 16,2 3-2-16,4 2 1 15,-1-4-1-15,2-5-1 16,-2-8-1-16,1-8 1 15,-1-7-1-15,0-11 1 16,-4-5 1-16,0-7 0 16,0-3 1-16,1-21 1 15,-2-10-1-15,1-8 0 16,-5-6 0-16,-7-3-1 0,-5 5 1 16,-2 5-1-16,-2 12 2 15,0 10-1-15,0 8 2 16,0 3-3-16,0 5 0 15,0 3-9-15,0 0-11 16,0 12-18-16,1 7-49 16,1 8-100-16</inkml:trace>
  <inkml:trace contextRef="#ctx0" brushRef="#br0" timeOffset="74476.4893">23435 5570 1778 0,'0'0'101'15,"0"0"-71"-15,0 0-4 0,0 0-4 16,0 0-6 0,0 0-10-16,0-5-6 0,-1 21 1 15,1 6 0-15,0 7 3 16,0 2-3-16,0 3 0 16,0 1 1-1,0-1-1-15,0 1-1 0,0-3 1 16,0-3-1-16,0-3-1 15,0-7 0-15,0-6-2 16,0-2-1-16,0-6 1 16,0-2-4-16,0-3-5 15,0 0 0-15,0 0-3 0,0 0-12 16,0-12-52-16,0-4-141 16</inkml:trace>
  <inkml:trace contextRef="#ctx0" brushRef="#br0" timeOffset="75046.6699">23401 5584 1834 0,'0'0'47'0,"0"0"-8"16,0 0-12-16,0 0-11 15,0 0-5-15,0 0-6 16,45-61-4-16,-12 59 0 0,5 2-1 16,0 0 0-16,-6 0 0 15,-5 7-1-15,-6 5-2 16,-10 2 0-16,-8 3-1 16,-3 1 0-16,0 0 1 15,-14 1-1-15,-8-2 0 16,-4 0 1-16,1-2 1 15,3-2 0-15,5-4 2 16,8 1 0-16,4-5-1 16,5-1-1-16,0-1-2 15,0-1 1-15,0 3 2 16,10 1 1-16,-1 0 1 0,1 2 0 16,-1 0 1-1,-3 1 1-15,0 3 0 16,0 1-1-16,3 3 0 0,-2 1-1 15,1 1 0-15,-3 0-1 16,-2-1 1-16,-2 0-1 16,-1-5-2-16,0 2 1 15,-9 0 0-15,-10-3-1 16,-4-2-1-16,-5-1 2 16,-4-3 0-16,-2-1-1 15,-1-2 1-15,2-1 0 16,9-1 1-16,9 0 0 15,12 0 0-15,3-3-2 0,10-11-35 16,17-4-64-16</inkml:trace>
  <inkml:trace contextRef="#ctx0" brushRef="#br0" timeOffset="77112.6953">24747 4333 1749 0,'0'0'55'0,"0"0"-38"16,0 0 11-16,0 0-1 0,0 0-11 16,0 0-6-1,0 0-4-15,-26 3-2 0,19 0 2 16,-2 0-1-16,-6 5 0 16,0-1-2-16,-4 6 2 15,-5 1-2-15,1 5 0 16,-2 3-2-16,-2 3-1 15,-1 5 2-15,-1 4-2 16,-2 5 0-16,1 1 1 16,2 13-1-16,-3 8 1 15,2 4-1-15,1 4 2 16,3-2-2-16,5 0 1 16,1 6 0-16,5 4 0 15,2 3-1-15,5 3 0 0,2 1 1 16,5 0-1-16,0 5 0 15,0 2 1-15,11 5-1 16,2 2 0-16,4 1 1 16,5-4-1-16,12-6 0 15,14-3 0-15,10-8-1 16,6-5-7-16,5-12-10 16,-2-18-44-16,-3-16-695 15</inkml:trace>
  <inkml:trace contextRef="#ctx0" brushRef="#br0" timeOffset="78419.4517">26539 4272 1717 0,'0'0'68'16,"0"0"-37"-16,0 0 1 15,0 0-7-15,0 0-6 16,0 0-8-16,0 0-5 16,0-4-3-16,0 4-3 15,17 4 0-15,9 12 3 0,7 5 2 16,5 6-2-16,-1 5 0 15,-1 7-1-15,-1 5 0 16,1 11-2-16,-1 12 1 16,-1 9 0-16,-1 10-1 15,-3 3 0-15,-8 1 0 16,-5 4 0-16,-7 5 0 16,-10 2 0-16,0 1 0 15,-13-3 1-15,-9-7-2 16,2-4 1-16,-4-3-1 15,3-2 0-15,0-2 1 0,-4-2 0 16,-4-8 0-16,1-9 0 16,0-9 2-16,1-10-2 15,6-6 0-15,1-10 0 16,7-10 0-16,7-6-1 16,5-7 0-1,1 0-3-15,0-4 2 0,0 0 2 16,0 0-2-16,0 0 0 15,0 0-15-15,0-2-17 16,0-15-147-16</inkml:trace>
  <inkml:trace contextRef="#ctx0" brushRef="#br0" timeOffset="88809.3386">24520 5141 1699 0,'0'0'81'0,"0"0"-56"15,0 0 6-15,0 0 1 16,0 0-13-16,0 0-1 16,0 0-3-16,0 0-5 15,0 5 0-15,0-5 0 16,0 0 0-16,0 0 0 16,0 0-4-16,0 0-2 15,1 0-1-15,20 0-3 16,12 0 2-16,9 0 0 15,3 0-1-15,-2 0-1 16,-6 0 0-16,-4 0 0 16,-5 0-1-16,-7 0 1 15,-7 0 1-15,-7 0 0 16,-3 0-1-16,-4 0 0 0,0 0 1 16,0 0-1-16,0 0 0 15,0 0-1-15,0 0-1 16,0 0-1-16,0 0-3 15,0 0-10-15,0 9 1 16,0 3-17-16,0-4-66 16,9-4-799-16</inkml:trace>
  <inkml:trace contextRef="#ctx0" brushRef="#br0" timeOffset="89176.9604">25385 4821 1915 0,'0'0'30'0,"0"0"-15"16,0 0 1-16,0 0-1 15,0 0-11-15,0 0-4 16,0 32-1-16,0 4 1 0,3 7 1 16,-3 0 0-1,0 4-1-15,2-1 1 0,-1-2-1 16,2-4 1-16,-2-5-2 16,-1-4-2-16,0-7-5 15,0-7 2-15,0-5 1 16,0-7-5-16,0-2-2 15,0-3-7-15,2 0-16 16,1-10-37-16,1-10-1180 16</inkml:trace>
  <inkml:trace contextRef="#ctx0" brushRef="#br0" timeOffset="89640.1979">25407 4843 1843 0,'0'0'41'0,"0"0"-10"16,0 0-14-16,29-77-2 15,-6 62-8-15,4 5-1 16,3 7-5-16,1 3 1 16,-1 0-2-1,-3 8 0-15,-3 12 1 0,-2 2-1 16,-8 3-1-16,-4 0 1 15,-7 0-3-15,-3-2-1 16,0 2-3-16,-18-4 1 16,-7-2-1-16,-5 0-9 15,2-6 4-15,2-4-3 16,6-6 7-16,3-3 8 0,7 0 0 16,2 0 2-16,4 0 5 15,2-3 5-15,2 3 1 16,0 0-4-16,0 0-4 15,0 0-5-15,0 0-1 16,8 8 1-16,5 9 0 16,3 0 3-16,0 3-1 15,0 4 0-15,-1-3-2 16,-2 1 0-16,-1 0 0 16,0-3 1-16,-5-6-1 15,1 0-1-15,-2-5-7 16,0-5-33-16,0-3-43 15</inkml:trace>
  <inkml:trace contextRef="#ctx0" brushRef="#br0" timeOffset="89935.8863">25923 4947 1909 0,'0'0'34'16,"0"0"-20"-16,0 0 5 0,0 0-5 16,0 0-11-16,0 0-3 15,-4 39 0-15,4-5 1 16,4 4-1-16,-1 0 0 16,0 1 0-16,-3-1-1 15,0-6-3-15,0-2-1 16,0-8-2-16,0-3-4 15,0-7-3-15,0-7-3 16,0-4-22-16,0-1-34 16,0 0-180-16</inkml:trace>
  <inkml:trace contextRef="#ctx0" brushRef="#br0" timeOffset="90175.8141">25941 4962 1820 0,'0'0'69'0,"0"0"-36"16,0 0-23-16,0 0-2 16,0 0-2-16,0 0-5 15,94-49-1-15,-63 49-1 16,1 0 1-16,-3 0-3 15,-2 4-13-15,-5 9-32 16,-9-3-47-16,-10 4-371 16</inkml:trace>
  <inkml:trace contextRef="#ctx0" brushRef="#br0" timeOffset="90316.9501">25995 5073 1811 0,'0'0'48'15,"0"0"-18"-15,0 0-20 16,0 0-7-16,98-7-3 16,-50 5-21-16,1 2-128 15</inkml:trace>
  <inkml:trace contextRef="#ctx0" brushRef="#br0" timeOffset="90842.0001">25467 5517 1814 0,'0'0'51'16,"0"0"-32"-16,0 0 9 16,0 0-2-16,0 0-16 15,0 0-8-15,136-1 3 16,-50 1-2-16,7 0-2 16,2 0-1-16,-4 0 1 0,-6 0-1 15,-11 0 0 1,-14 0 0-16,-19 0 0 0,-16-2 1 15,-15-1-1 1,-6 3 0-16,-4-2 0 0,0 1 0 16,0 1 0-16,-8 0-5 15,-11 0-14-15,-7 3-36 16,-2 6-140-16</inkml:trace>
  <inkml:trace contextRef="#ctx0" brushRef="#br0" timeOffset="91210.7779">25621 5738 1917 0,'0'0'25'0,"0"0"-23"16,0 0 2-16,0 0 10 15,-5 85 0-15,5-37-4 16,0 1-5-16,-3 2-3 16,0-1-1-16,-3 1-1 15,2-3 1-15,1-2-1 0,1-7-1 16,-2-4-2-16,2-12-3 15,1-6 0 1,-1-5-4-16,2-8-3 0,0-4-5 16,0 0-5-16,0-4-10 15,0-14-60-15,0-7-801 16</inkml:trace>
  <inkml:trace contextRef="#ctx0" brushRef="#br0" timeOffset="91676.2401">25614 5770 1865 0,'0'0'42'16,"0"0"-21"-16,0 0-6 16,0 0 1-16,0 0-10 15,0 0-3-15,102-49-1 16,-66 49 0-16,-2 17-2 15,-5 3 0-15,-7 4 1 16,-7 2-2-16,-9-1 1 16,-3 1-1-16,-3-2-1 15,0-2-5-15,-18 0 2 16,-6-4 2-16,-9-2-1 16,-4-4-3-16,-1-4 4 15,4-2 0-15,9-1 0 16,10-5 3-16,8 3 1 0,5-3 0 15,2 0 2-15,0 0 3 16,0 0-4-16,2 6-1 16,11 4-1-16,2 4 3 15,4 2-2-15,-1 3 1 16,0 0-2-16,0 3 0 16,-2 1 2-16,2-2-1 15,-4-1 0-15,-1-3-1 16,-3-4 0-16,1-4 0 15,1-1-8-15,-3-4-13 16,1-3-49-16,1-1-328 16</inkml:trace>
  <inkml:trace contextRef="#ctx0" brushRef="#br0" timeOffset="92067.6793">25944 6107 1795 0,'0'0'132'15,"0"0"-115"-15,0 0 7 16,0 0-7-16,0 0-6 16,0 0-8-16,40-28-2 15,-11 28 0-15,-1 0 0 0,-3 0-1 16,-5 5 0-1,-5 6-1-15,-5 1 1 0,-5 5-2 16,-5 2-3 0,0 6-2-16,-11 0 4 0,-14 0 1 15,-3 1 0-15,-2-2 2 16,6-3 0-16,6-3 0 16,9-5 0-16,2-5 0 15,5 0 1-15,2-1 2 16,0-2 1-16,15 0 2 15,13-1-3-15,14-4 0 16,12 0-3-16,8 0-8 0,4-11-28 16,-5-7-181-1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00:00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3102 8290 1618 0,'0'0'258'0,"0"0"-229"16,0 0-10-16,0 0-2 15,0 0-6-15,0 0-4 16,0 0-5-16,27-11 0 16,9 1-2-16,10 1 0 15,-1 1-2-15,-5 3 2 16,-4 4-9-16,-5 1-9 0,-1 0-25 16,-9 0-36-1,-8 7-178-15</inkml:trace>
  <inkml:trace contextRef="#ctx0" brushRef="#br0" timeOffset="198.4744">3144 8568 1829 0,'0'0'60'16,"0"0"-48"-16,0 0 4 15,0 0-3-15,118-21-9 16,-50 10-4-16,4 1-2 16,5 1-53-16,-14 3-131 0</inkml:trace>
  <inkml:trace contextRef="#ctx0" brushRef="#br0" timeOffset="59331.9973">4665 7870 1560 0,'0'0'91'0,"0"0"-71"16,0 0 8-16,0 0 6 16,0 0 7-16,0 0-19 15,0 0-13-15,0 0-1 16,0-9 3-16,0 9 4 16,0-1-1-16,0 1 2 15,0 0-3-15,0 0-5 16,0 0-1-16,0 0 1 15,0 0-4-15,0 0-2 16,0 0 0-16,0 0 0 16,0 0 1-16,0 0-1 15,0 0 0-15,0 0 0 16,0 0 0-16,0 0 0 0,0 0 2 16,0 0-1-16,0 0 1 15,0 0-1-15,-7-2 0 16,-5 2 0-16,-10-1-3 15,-4 1 0-15,1 0 0 16,-7 0 0-16,1 0 0 16,-3 0 1-16,0 0-1 15,1 0 0-15,-3 0 0 16,3 4 0-16,-1 3 0 16,-2 0-1-16,3 0 1 0,5 1 0 15,1-1 0 1,2 2-1-16,1 0 1 0,2-4-1 15,2 3 1-15,8-3 1 16,3-1-1-16,3-1-1 16,3-1 1-16,0-1 0 15,0 1 0-15,-1 0 0 16,4 1-1-16,-3 3 1 16,-2 2 0-1,2 5-1-15,-3 4 1 0,0 4 0 16,2 1 0-16,-2 2 0 15,0 0-1-15,6 3 1 16,-3 1 1-16,3 3-1 16,-3 2-1-16,3-1 1 15,0 2 1-15,0-1-1 16,0-1 0-16,0 1-1 16,0-1 1-16,0 1 1 0,0 4-1 15,0-3 0-15,0 7 0 16,3-2 0-16,0 1 0 15,0 0 0-15,-1-1 0 16,1-1 0-16,1-1 0 16,-1-1-1-16,0-3 1 15,-2 1 0-15,1-2 0 16,1-1 0-16,-2-1 1 16,2 0-1-16,2-2 0 15,-2 2-1-15,0-2 2 0,1-1-2 16,-1-1 1-1,0 0 0-15,2 3 0 0,-4-2 1 16,4 3-2 0,-4 1 1-16,1-3 0 0,1-1 0 15,1 0 1-15,0-5-1 16,-1-1-1-16,-1 3 1 16,-2-2 0-16,3-1 0 15,0 2 0-15,0 1 0 16,-3 0 0-16,3 1 0 15,-3 3 0-15,3 1 1 16,-3-3-1-16,3-1 0 16,-3 0-1-16,2-1 1 0,-2-3 0 15,0-1-1 1,1-3 1-16,-1 2 0 0,0 1 0 16,0 1 0-16,0 1 0 15,0 0 0-15,0-1 0 16,0 4 0-16,0-3 0 15,0 3 0-15,0-2 0 16,0-1 0-16,0-5 0 16,0 0 0-16,0 0 0 15,0 0 0-15,0-1 0 16,0-1 0-16,0-2-1 16,3 0 1-16,0-4 0 15,1 4 0-15,2-1 0 16,2 0 0-16,-2 1 0 0,9-2 2 15,0 0-1-15,7 1-1 16,8-3 0-16,9 1 0 16,16-3-1-16,15-4-12 15,12-3-57-15</inkml:trace>
  <inkml:trace contextRef="#ctx0" brushRef="#br0" timeOffset="62174.4682">4655 8286 1729 0,'0'0'83'16,"0"0"-58"-16,0 0-2 15,0 0 8-15,0 0-7 0,0 0-9 16,0 0-7-16,-3-12-4 15,3 12-2-15,0 0-2 16,0 6-1-16,12 17 1 16,7 9 0-16,8 8 1 15,0 5 0-15,3 5-1 16,1 0 0-16,-1-2 1 16,-2-7-1-16,-4-8 0 15,0-11 0-15,-8-5 0 16,-5-8 0-16,-2-6 0 15,-8-1 0-15,1-2 0 16,1 0 1-16,1-19 2 16,2-11-2-16,-1-15-1 15,2-8 0-15,-4-5 1 16,3 4-1-16,-3 6 0 0,0 13 0 16,-3 17 0-1,3 8 0-15,-3 7 0 0,2 3 0 16,-2 0-1-16,3 0-6 15,5 1-20-15,1 15-37 16,2 3-35-16</inkml:trace>
  <inkml:trace contextRef="#ctx0" brushRef="#br0" timeOffset="62924.0178">5290 8842 1379 0,'0'0'223'0,"0"0"-190"16,0 0-16-16,0 0 26 15,0 0-10-15,0 0-10 16,0 53 2-16,-1-47-6 16,1-1-6-16,0 0-2 15,-2-2 0-15,1-2-3 16,1-1 3-16,-2 0 8 0,-1 0 0 15,0-5 5-15,-1-14-18 16,-1-11-4-16,1-6 4 16,4-7-4-16,0 0-2 15,0 0 1-15,0 7-1 16,9 6 1-16,0 9-1 16,-3 5 1-16,0 5 1 15,-2 4 1-15,-1 3 3 16,3 0-2-16,0 1-2 15,0 3-1-15,4 0-1 16,1 0 0-16,3 6 0 16,0 9 0-16,1 4 0 15,0 4 0-15,-1 2 0 16,-1 1 0-16,-4-1 0 0,0 2-1 16,-2 0 0-16,-4-2 1 15,0 0-4-15,-3-4 0 16,0-5-2-16,0 0-4 15,0-4-19-15,0-4-19 16,-1-4-56-16</inkml:trace>
  <inkml:trace contextRef="#ctx0" brushRef="#br0" timeOffset="63112.5144">5256 8768 1685 0,'0'0'120'0,"0"0"-112"15,0 0-7-15,0 0 2 16,85-24-2-16,-42 19-1 16,5-1-82-16</inkml:trace>
  <inkml:trace contextRef="#ctx0" brushRef="#br0" timeOffset="63688.6641">5824 8315 1845 0,'0'0'55'16,"0"0"-50"-16,0 0-2 15,0 0 4-15,0 0-2 16,0 0 6-16,-3 102-5 16,11-55-3-16,1 3 0 0,1 1-1 15,-4-1-2 1,0-2 1-16,-3-8-1 0,-1-5 1 16,-1-8-1-16,-1-5 0 15,0-7-1-15,0-6-2 16,0-4-4-16,0-5-6 15,0 0-9-15,-6-1-15 16,0-15-72-16,-3-9-1091 16</inkml:trace>
  <inkml:trace contextRef="#ctx0" brushRef="#br0" timeOffset="64140.0151">5799 8333 1801 0,'0'0'37'16,"0"0"-19"-16,0 0 6 15,0 0-7-15,94-59-8 16,-61 59-4-16,1 0-4 16,-4 0-1-16,0 3 1 15,-8 11-1-15,-4 6-1 16,-8 2-1-16,-8 1-4 15,-2 3-3-15,-8-2-6 16,-17 1 1-16,-8 0 0 16,0-4 4-16,0-1 5 15,7-3 3-15,3-5 2 16,10-4 2-16,4-2 0 0,6-1 1 16,3 0-2-16,0-1 1 15,0 3-2-15,3 3 5 16,15 0 8-16,4 2 0 15,1 1-10-15,2 1-1 16,-1 2-2-16,-2-1 1 16,-2 2-1-16,-1 0 1 15,0-1-1-15,-4-2 0 16,-3-3 0-16,-1-2 0 16,-5-3 0-16,-3-1-1 15,0-3-11-15,0-1-35 0,-2-1-644 16</inkml:trace>
  <inkml:trace contextRef="#ctx0" brushRef="#br0" timeOffset="64791.8456">6321 8582 1848 0,'0'0'41'0,"0"0"-20"16,0 0-2-16,0 0-5 15,0 0-6-15,0 0-3 16,12-14-5-16,6 14 0 16,4 0 0-16,-1 0 1 15,-3 4-2-15,1 6 2 16,-5 1-2-16,-1 3 1 16,-7 2-5-16,-6 1 0 15,0 2-2-15,0-2 2 16,-12 2-3-16,-1-2 4 0,-2-3-3 15,0-4 4-15,7-3 1 16,2-1 1-16,5-4 0 16,-1 1 0-16,2-3-1 15,0 2 1-15,0-2 1 16,0 2 0-16,3 1 0 16,8 4 3-16,7-3 1 15,0 2-1-15,3 1-1 16,-1-1-1-16,-3 2 1 15,1 0-2-15,-6 0 0 16,-6 3 0-16,-2-1-2 16,-4 2 1-16,0 1 0 15,-4 0-4-15,-13-1-1 16,-8-4-1-16,-5-2 7 16,-6-3-1-16,-4 0 1 0,0-3 1 15,4 0 2-15,8 0 1 16,10 0 2-16,13 0-6 15,5 0-18-15,0 0-180 16</inkml:trace>
  <inkml:trace contextRef="#ctx0" brushRef="#br0" timeOffset="65723.8347">4610 9381 1800 0,'0'0'17'15,"0"0"-17"-15,0 0-4 16,0 0 4-16,130-3 8 0,-33-7 4 15,32 0-4-15,15 1-5 16,14-4-3-16,12 1 1 16,9-2 0-16,9-2-1 15,4 0 0-15,-10-2 0 16,-9-1 0-16,-25 3 0 16,-23 4 1-1,-22 3-1-15,-31 4 0 0,-19 2 2 16,-20 0 3-16,-19 0 2 15,-6 3 7-15,-8-1 5 16,0-2-1-16,0 3-8 16,-17 0-3-16,-7 0-7 0,-3 0-4 15,-3 2-27 1,-4 8-33-16,3 3-618 0</inkml:trace>
  <inkml:trace contextRef="#ctx0" brushRef="#br0" timeOffset="66237.7727">4901 9810 1811 0,'0'0'70'0,"0"0"-66"16,0 0-3-16,0 0 5 16,0 0 2-16,0 0-6 15,6 42 8-15,1-11 0 16,-1 5-7-16,-1 1 0 15,-5 1-3-15,0-1 0 16,0-1 2-16,0-4-1 16,0-5-1-16,-5-6-1 15,-1-7-8-15,3-4-8 16,0-5-18-16,3-5-18 16,-1 0-83-16</inkml:trace>
  <inkml:trace contextRef="#ctx0" brushRef="#br0" timeOffset="66693.2298">4867 9815 1761 0,'0'0'54'0,"0"0"-46"15,0 0-1-15,0 0 7 16,74-79 3-16,-49 71-3 15,1 4-8-15,-2 4-2 0,3 0-4 16,-5 0 1 0,-1 9-1-16,-8 5-1 15,-5 4 0-15,-5 0-3 16,-3 0 0-16,-5 2 0 0,-13 0-2 16,-9 0 3-16,-4-3-1 15,-2 0 3-15,2-4 0 16,9-2 1-16,4-6 0 15,10-2 2-15,5 0-1 16,3-3 1-16,0 0-1 16,0 0-1-16,0 1-1 15,11 4 1-15,8 1 1 16,5 0 6-16,0 4-4 16,0 1-3-16,0 3 0 15,-4 4 0-15,-1 2 0 0,-3 4 0 16,-6-1 0-1,-2-2 0-15,-1-1 0 0,-2-3-5 16,-2-4-21-16,0-5-60 16,-2-6-1528-16</inkml:trace>
  <inkml:trace contextRef="#ctx0" brushRef="#br0" timeOffset="66924.6103">5320 10087 1863 0,'0'0'7'0,"0"0"-7"16,0 0 0-16,0 0 7 16,0 0 1-16,6 87-3 15,-3-63-3-15,0 0-2 16,0-3 0-16,0-3 0 15,-3-4-6-15,1-4-21 16,-1-7-56-16</inkml:trace>
  <inkml:trace contextRef="#ctx0" brushRef="#br0" timeOffset="67215.8327">5535 9950 1868 0,'0'0'26'15,"0"0"-23"-15,0 0-2 16,0 0 11-16,82-28-8 15,-40 25-2-15,-1 1-2 16,-2 0 0-16,-6 1 1 16,-3-1-2-16,-3-2-11 15,-8 2-29-15,-2-6-7 16,-7 0-130-16</inkml:trace>
  <inkml:trace contextRef="#ctx0" brushRef="#br0" timeOffset="67505.5671">5663 9793 1774 0,'0'0'89'0,"0"0"-71"15,0 0 5-15,0 0 1 16,0 0-14-16,0 0-9 15,-3 6-1-15,3 10-1 16,0 8 1-16,3 6 0 16,0-1 0-16,0 3 1 15,3-1-2-15,-3-3 1 16,2-3-1-16,2-1-8 16,2-2-11-16,0-6-30 15,0-5-29-15</inkml:trace>
  <inkml:trace contextRef="#ctx0" brushRef="#br0" timeOffset="67840.8078">6248 9732 1910 0,'0'0'18'0,"0"0"-18"16,0 0-2-16,0 0 2 16,0 0 1-16,0 76 2 15,1-40-1-15,4 1-1 0,2-1 0 16,-2 0-1-16,2-3 1 15,-4-3-1-15,-3-6 1 16,3-2-2-16,-3-8 0 16,0-3-7-16,0-6-20 15,0-5-22-15,-6 0-42 16</inkml:trace>
  <inkml:trace contextRef="#ctx0" brushRef="#br0" timeOffset="68282.1389">6213 9743 1790 0,'0'0'37'16,"0"0"-24"-16,0 0 2 0,0 0 16 16,80-78-13-16,-58 72-9 15,5 6-4-15,1 0-2 16,-1 0-3-16,-3 12 1 15,-5 6-1-15,-7 3 0 16,-3 1 0-16,-9 3-2 16,0 0-3-16,0-1-1 15,-13 0 1-15,-5-3 0 16,-3-3-1-16,-4-6 3 16,2 0 1-16,1-7 1 0,1-1 1 15,12-3 1 1,3-1 1-16,3 0 7 0,3 0 2 15,0 0-2-15,0 0-9 16,0 2 0-16,7 3-1 16,7 2 1-16,5 1 0 15,2 6 0-15,0-2-1 16,3 5 1-16,-2 0 0 16,-2-1 0-16,-1 2 1 15,-3-4-2-15,-5 0-11 16,-2-4-21-16,-3-3-24 15,-2-6-387-15</inkml:trace>
  <inkml:trace contextRef="#ctx0" brushRef="#br0" timeOffset="68883.0694">6755 9907 1877 0,'0'0'34'0,"0"0"-27"0,0 0 2 16,0 0 6-16,0 0-7 15,0 0-6-15,27-33 0 16,-9 33-2-16,1 0 1 16,1 0-1-16,-3 4 0 15,-3 6-1-15,-2 2 1 16,-6 2-2-16,-2 0-2 16,-4 3 0-1,0-1-1-15,-1 0-1 0,-11-3 0 16,0 0-1-16,3-2 2 15,0-4 3-15,3-2 0 16,3-3 1-16,3 1 1 16,0-3-1-16,0 0 1 0,0 0 0 15,0 0 0 1,9 3 0-16,4 1 1 0,4 1 0 16,-1 3 0-16,0 1-1 15,0 0 0-15,-2 4 0 16,-5 0 0-16,-3 1-1 15,-4 0 1-15,-2 0 0 16,0 0 0-16,0-1-1 16,-5-1 1-16,-10-2 0 15,-10-3 2-15,-2-1 4 16,-4-2-3-16,-2-4-2 16,6 0-1-16,3 0-1 0,11-1-12 15,3-8-47-15</inkml:trace>
  <inkml:trace contextRef="#ctx0" brushRef="#br0" timeOffset="70327.088">6756 7868 1637 0,'0'0'65'16,"0"0"-19"-16,0 0 6 15,0 0-29-15,0 0-4 16,0 0-10-16,-19-7-6 16,19 6-1-16,15-1-1 0,15 2-1 15,13 0 1-15,2 0 0 16,4 0-1-16,-4 0 0 15,-2 0 0-15,-6 0-1 16,-5 0 1-16,-10 0 0 16,-4 0-2-16,-6 0 2 15,-6 0 0-15,0 0 0 16,-3 0 0-16,0 0 0 16,4 0 0-16,-1 3 0 15,0 4 0-15,0 2 1 16,0 1 3-16,0 8 3 15,0 5 4-15,-3 3 1 16,0 9-2-16,0 7-4 16,-3 1-2-16,6 4 0 15,1 0-2-15,-1-1-1 0,2 2 0 16,-2 3 1-16,0 4-1 16,1 1-1-16,-2 2 1 15,1-2-1-15,-2 0 0 16,-1 1 0-16,2-1 1 15,0-2-1-15,0 4 0 16,-2-2 0-16,3-1 0 16,2-4 0-16,0-4 0 15,0 0 0-15,1-1 0 16,-2 2 0-16,2-2 0 16,-1-1 0-16,-1-3 0 15,1-5 0-15,-1 1 1 0,-1-1-1 16,-3-1 0-16,3 0 0 15,2 0 0-15,-3 1 0 16,1-3 0-16,-1-1 1 16,-1-2-1-16,1-3 0 15,-2 2 0-15,0-2 0 16,4 1 0-16,-4 2 1 16,2-2-1-16,-4 0 1 15,2 0 1-15,-1-2-1 16,-1 1-1-16,1 0 0 15,-1-1 1-15,1-1-1 0,1-1 1 16,-2-1-1 0,3-1 1-16,-2-3-1 15,-1-1 0-15,2-2 0 0,-1-2 0 16,-1 2 0-16,1-1 0 16,1 1 0-16,0 1 0 15,-3-2 1-15,0-1-1 16,0 2 0-16,0-5 0 15,-3 5 2-15,-15-3 0 16,-9 0 0-16,-5-3-2 16,-4-6 0-16,-2-5-18 15,10-1-88-15</inkml:trace>
  <inkml:trace contextRef="#ctx0" brushRef="#br0" timeOffset="72828.232">8497 7897 1713 0,'0'0'58'16,"0"0"-36"-16,0 0-9 0,0 0 2 15,0 0 3-15,0 0-7 16,0 0 1-16,-22-40-4 16,13 36-3-16,-2 1-1 15,-2 2-4-15,-4-1 0 16,-5 2 0-16,-3 0 0 16,-5 0 0-16,3 0 0 15,-1 0 0-15,-5 3 0 16,6 0 0-16,-3 4 0 15,4-2 0-15,4 0 0 0,2 3-1 16,2-4 1-16,6 0 0 16,3 0 0-16,0 1 0 15,3 0 0-15,0 3-1 16,0 4 1-16,0 7 0 16,3 2 0-16,-1 8 1 15,-1 8 0-15,2 7 0 16,0 7 0-16,-1 1 2 15,-1 3-1-15,2 0 1 16,0-2 0-16,3 6-2 16,0-1 0-16,0 3 0 15,0 0 0-15,12-6-1 16,-3 0 0-16,3-4 0 16,-3-2 2-16,-6 1 0 15,3-2-2-15,-4 0 3 0,-1-1-2 16,6 0-1-16,-2 0 1 15,-2-1-1-15,3 4 0 16,-3 2 1-16,0-1-1 16,0-3 0-16,0-2 0 15,-3-3 0-15,4-4 1 16,-4 0 0-16,0 0-1 16,0-3 1-16,3 1 0 15,-3 1 0-15,0-1 1 16,0-1-1-16,0-2 0 0,0-5 0 15,0 0-1 1,0-3 1-16,0-1 0 0,2-2-1 16,1-3 1-16,0 2 0 15,0-3-1-15,1 1 0 16,-2 2 0-16,1-3 1 16,-2 3 0-16,2-4-1 15,3-1 0-15,0 0 0 16,6-6 1-16,4 0 0 15,8-5 0-15,9-4 2 16,10-2 0-16,14 0-2 16,13-11-1-16,9-11-8 15,2-8-105-15</inkml:trace>
  <inkml:trace contextRef="#ctx0" brushRef="#br0" timeOffset="73421.6643">8536 8556 1849 0,'0'0'40'0,"0"0"-33"16,0 0 3-16,0 0 5 15,0 0-9-15,0 0-4 16,0 42-1-16,0-8 4 16,8 5 0-16,-1 0-3 15,0 2 1-15,-1 2-1 16,0-4-1-16,-1-3 0 16,-1-4-1-16,-4-6 1 15,3-9-1-15,-3-5-1 16,0-4-3-16,0-8-7 0,6 0-12 15,2 0-30 1,5-17-56-16</inkml:trace>
  <inkml:trace contextRef="#ctx0" brushRef="#br0" timeOffset="73676.891">8955 8673 1888 0,'0'0'29'16,"0"0"-29"-16,0 0 1 16,0 0 1-16,80-8 2 15,-39 4-3-15,1 2-1 0,1-1 1 16,-6 1-1-16,-4 0-7 15,-6 1-32-15,-6-1-14 16,-8 0-105-16</inkml:trace>
  <inkml:trace contextRef="#ctx0" brushRef="#br0" timeOffset="73931.9784">9083 8495 1821 0,'0'0'69'15,"0"0"-64"-15,0 0-5 16,0 0-1-16,0 0 1 16,0 0 9-16,-4 99-4 15,4-61-2-15,3 6-2 16,3-4-1-16,6 1 0 15,-2-7-10-15,5-7-33 16,0-14-28-16,6-6-1176 16</inkml:trace>
  <inkml:trace contextRef="#ctx0" brushRef="#br0" timeOffset="74315.4221">10145 8046 1905 0,'0'0'21'0,"0"0"-20"16,0 0 0-16,0 0-1 0,0 0 8 16,-16 80-1-16,16-38-3 15,0 3-1-15,0-4-2 16,6 5-1-16,1-1 0 16,1 0 1-16,-1-3-1 15,-2-2 0-15,-4-8 0 16,1-5-2-16,-1-7-5 15,1-7-7-15,-1-5-14 16,1-6-23-16,-2-2-1 16,0-6-191-16</inkml:trace>
  <inkml:trace contextRef="#ctx0" brushRef="#br0" timeOffset="74778.0081">10129 8006 1833 0,'0'0'24'0,"0"0"-20"16,0 0 15-16,0 0 9 16,81-54-19-16,-55 54-8 15,6 0 1-15,-1 10-1 16,-4 9-1-16,-3 3 0 15,-9 6 0-15,-7-1 0 0,-6 5-2 16,-2-4 0-16,-3 0-8 16,-21-1 0-16,-7-6-2 15,-8-2-2-15,-1-6 1 16,6-4 9-16,4-4 4 16,6-5 0-16,13 0 1 15,5 0 5-15,6 0 7 16,0 0-8-16,0 3-5 15,8 3 0-15,14 2 2 16,8 1 6-16,3 1 0 16,0 0-7-16,-5 5 0 15,-1 2-1-15,-6 3 0 16,0 3 0-16,-4 1 0 16,-6 1 0-16,0-2 0 15,-3 0 0-15,-3-7-9 0,-1-5-24 16,2-5-30-16,-1-6-1352 15</inkml:trace>
  <inkml:trace contextRef="#ctx0" brushRef="#br0" timeOffset="75086.993">10636 8332 1791 0,'0'0'116'16,"0"0"-114"-16,0 0-2 15,0 0 0-15,0 0 0 16,0 0 7-16,-1 104-5 16,1-70 0-16,0 2-2 15,0-2 0-15,3 1 1 16,2-3 0-16,-2-3-1 15,-1-2 0-15,-1-8 0 16,4-2-1-16,-5-6-4 16,3-3-6-16,0-4-18 15,-3-4-17-15,6 0-66 16</inkml:trace>
  <inkml:trace contextRef="#ctx0" brushRef="#br0" timeOffset="75352.7311">10688 8318 1845 0,'0'0'20'16,"0"0"-18"-16,0 0 9 15,0 0 9-15,0 0-15 0,96-32-3 16,-66 32-2-16,-2 0 0 16,0 0 0-16,-2 0-13 15,-3 0-30-15,-6 8-37 16,-2 1-1028-16</inkml:trace>
  <inkml:trace contextRef="#ctx0" brushRef="#br0" timeOffset="75513.5459">10693 8490 1805 0,'0'0'13'16,"0"0"-13"-16,0 0 0 15,92 0 0-15,-53-1-1 0,-2-7-71 16</inkml:trace>
  <inkml:trace contextRef="#ctx0" brushRef="#br0" timeOffset="76059.4114">10071 8974 1733 0,'0'0'44'16,"0"0"-24"-16,0 0 2 15,0 0 3-15,0 0-8 16,0 0-3-16,1 4-4 16,60-4 1-16,24 0-2 15,15-6-7-15,5-2-1 16,7-2 0-16,-5 3-1 16,-6 0 1-16,-4 0-2 15,-9 1 1-15,-14-3-2 16,-16 4 2-16,-17-2-5 15,-24 4-16-15,-8 3 2 0,-9 0 2 16,-6 0-14 0,-14 0-112-16</inkml:trace>
  <inkml:trace contextRef="#ctx0" brushRef="#br0" timeOffset="76444.8757">10472 9305 1714 0,'0'0'202'0,"0"0"-196"16,0 0-1-16,0 0 5 16,0 0-3-16,0 0-7 15,-8 38 2-15,8-1 0 16,0 3 2-16,0 5-2 16,3 2-1-16,2 0-1 15,-2-2 1-15,2-6-1 16,-2-5 0-16,-2-5-1 0,-1-9 0 15,2-3-7 1,-2-10-10-16,0-5-22 0,0-2-9 16,0-3-13-16</inkml:trace>
  <inkml:trace contextRef="#ctx0" brushRef="#br0" timeOffset="76870.3399">10441 9339 1833 0,'0'0'16'0,"0"0"-5"15,0 0 6-15,0 0 10 16,0 0-19-16,80-63-4 16,-43 63-3-16,2 0-1 15,0 9 0-15,-3 8 0 0,-12 0 0 16,-2 3-2-16,-11 2-5 15,-10-1-7-15,-1 0 7 16,-7-1-1-16,-22 1 7 16,-5-4-2-16,-2-3 2 15,-3 0-2-15,8-7 2 16,6 3 1-16,5-7 0 16,11 2 7-16,5-4-3 15,2 4-4-15,2 3 0 16,0-1 0-16,3 4 0 15,14 0 2-15,2 3 3 0,2 2-1 16,0 1-2 0,3 1-2-16,0 1 0 0,-1 0 0 15,-1 0 0-15,-2-2 0 16,-2-3 0-16,-3-5-13 16,-2-2-26-16,-4-5-53 15</inkml:trace>
  <inkml:trace contextRef="#ctx0" brushRef="#br0" timeOffset="77671.6101">11055 9776 812 0,'0'0'969'15,"0"0"-958"-15,0 0-5 16,0 0 24-16,0 0-6 15,0 0-5-15,-46-7-5 16,40-2-4-16,5-2 5 16,1-3-5-16,0 0-5 15,0 2-2-15,8-1 2 16,4 2-3-16,-1 5 1 0,-1 3-1 16,-1 3 1-16,2 0-3 15,2 4 0-15,1 13 0 16,0 5 0-16,-5 6 0 15,-4 7-1-15,-5 1 0 16,0 2 0-16,0 3-2 16,-12 1-4-16,-7-1-1 15,-8-4 7-15,-3-3-2 16,0-6 1-16,-3-6-4 16,2-8 4-16,4-4 2 15,6-9 0-15,6-1 1 16,9 0 1-16,6-13 7 15,0-2-7-15,0-2-1 0,11 4 4 16,7 2-5-16,-2 5 0 16,3 5 0-16,1 1 0 15,-1 0 0-15,2 7 0 16,0 7-2-16,-3 4 2 16,3 2 0-16,-4-2-1 15,-1-1 1-15,0-2 0 16,-3-5 0-16,4-3 0 15,1-7-14-15,4 0-43 16,2-15-363-16</inkml:trace>
  <inkml:trace contextRef="#ctx0" brushRef="#br0" timeOffset="78872.0889">11252 7824 1769 0,'0'0'46'0,"0"0"-39"15,0 0 6-15,0 0 1 0,0 0-7 16,0 0-6 0,39-45-1-16,-8 43 0 0,7-1 0 15,3 3 0-15,1 0 0 16,0 0 0-16,-8 0 0 16,-8 4 0-16,-9 3 0 15,-8 0 0-15,-1 3 0 16,1 1 0-16,-2 5 4 15,-2 4 6-15,-1 5 2 16,-1 4 0-16,-1 7-5 16,2 4-1-16,-3 7 1 15,2 5-5-15,2 2 3 16,-1 2-1-16,3 1 0 16,0 4-4-16,2 4 2 15,0 3-2-15,-2 1 1 0,2 2-1 16,-6-3 0-1,0-2 0-15,-3-2 0 0,0-2 0 16,0-1 0-16,0-5 1 16,0 0-1-16,0 0 2 15,0-1-1-15,0 3 3 16,3-4-1-16,2 1-2 16,1-6 4-1,0-5-3-15,1-1-2 0,-1-4 1 16,0-1-1-16,0-2 0 0,0 3 1 15,-2-2-1 1,-1-1 0-16,0-2 0 0,-3-4 0 16,0-2 1-16,2-6-1 15,-2-1 1-15,0-3-1 16,0 2 0-16,0-2 0 16,0-1 0-16,1 2 0 15,-1-2 0-15,2 2 0 16,-2-1 0-16,1 0 0 15,1-1 0-15,-1-3 1 16,2-5 0-16,-1 0-1 16,-1-4 0-16,-1 0 0 15,0-3 0-15,0 1 0 16,-4-3 0-16,-18 2 0 16,-14-1-2-16,-12-1-14 0,-9 0-45 15</inkml:trace>
  <inkml:trace contextRef="#ctx0" brushRef="#br0" timeOffset="80476.1611">12396 8794 1662 0,'0'0'100'0,"0"0"-68"15,0 0-7-15,0 0 10 16,0 0-7-16,0 0-16 15,0 0-8-15,-9-6 0 16,21 6-3-16,14-1 0 0,12-1 1 16,9-1-1-1,8-2 0-15,7 0-1 0,6 4 0 16,-1 0 1-16,-6 1-1 16,-12-2 0-16,-15 2 3 15,-14 0 1-15,-13 0 0 16,-5 0 1-16,-2 0 1 15,0 0 3-15,0 0-3 16,0 0-2-16,0 0-2 16,0 0-1-16,0 0-1 15,0 0-3-15,0 0-22 16,0 0-60-16,0 0-1696 16</inkml:trace>
  <inkml:trace contextRef="#ctx0" brushRef="#br0" timeOffset="86051.0291">14037 7932 1775 0,'0'0'57'0,"0"0"-30"0,0 0 2 15,0 0 5 1,0 0-13-16,0 0-9 0,0 0-3 15,0 0-4 1,-3-13-2-16,3 13-2 0,0 0 1 16,0 0-2-16,7 17 0 15,13 9 0-15,4 12 0 16,1 9 1-16,2 6-1 16,-1 0 0-16,3-3 1 15,0-10-1-15,-3-13 0 16,-3-8 1-16,-9-9-2 15,-9-8 1-15,-2-2 0 16,0 0 2-16,1-12-1 16,4-14 0-16,1-11 0 0,-2-10-1 15,1-4 0 1,-2-6 0-16,1 4 1 0,-3 7-1 16,-1 10-1-16,-1 14 1 15,3 8-3-15,-5 11-2 16,1 3-8-16,4 6-15 15,-1 16-28-15,5 7 7 16,-5 3-226-16</inkml:trace>
  <inkml:trace contextRef="#ctx0" brushRef="#br0" timeOffset="86399.7659">14623 8203 1817 0,'0'0'54'15,"0"0"-54"-15,0 0-1 16,0 0 1-16,0 0 8 15,7 88 0-15,0-54-3 16,0-1 1-16,2 1-4 0,-5-2-1 16,1-3 0-1,-1-1-1-15,-2-8 1 0,1-4-1 16,-2-5 0-16,-1-5-1 16,0-4-3-16,2-2-9 15,-2 0-8-15,0 0-15 16,0-3-94-16</inkml:trace>
  <inkml:trace contextRef="#ctx0" brushRef="#br0" timeOffset="87069.8451">14593 8187 1778 0,'0'0'36'0,"0"0"-6"16,0 0-5-16,0 0 2 15,0 0-9-15,0 0-12 16,20-70-5-16,2 63-1 15,2 4 1-15,1 3-1 0,0 0 0 16,0 0 1 0,-2 10-1-16,-2 4 0 0,-6 4 0 15,-5 1-1-15,-5 3 1 16,-5-2-3-16,0-2-4 16,-6 0-5-1,-9 1 7-15,0-4 4 0,-3-1-2 16,6-1 1-16,-1-5 1 15,5-1 1-15,2 0-1 16,3-1 1-16,3-2-2 16,0 1-1-16,0 0 1 15,0-1 2-15,9 1 0 16,4 1 0-16,3 1 0 16,-3-2 0-16,7 1 0 15,-1 1 0-15,2 1 1 0,3 2-1 16,-3 0 0-1,-3 1 0-15,-4 2 0 0,-6-1 0 16,-2 3 0-16,-4-2-1 16,-2 1-4-16,0-2-1 15,-5 2 2-15,-12-1-2 16,-6-2 2-16,-6 1-1 16,-2-4 5-16,-3-2-1 15,2-3 1-15,5-3 1 16,7 0-1-16,6 0 0 15,4-3 0-15,5-4 2 16,5 0-2-16,0 3-3 16,0-4-24-16,12-1-114 15</inkml:trace>
  <inkml:trace contextRef="#ctx0" brushRef="#br0" timeOffset="88210.1661">15220 7945 1811 0,'0'0'29'0,"0"0"-4"16,0 0 12-16,0 0-11 15,0 0-17-15,0 0-5 16,0-2-4-16,0 19 0 0,0 12 0 15,0 8 2-15,5 10 1 16,3 4-2-16,1 2 1 16,0-2-1-16,1-5-1 15,-2-5 1-15,-2-5-1 16,-1-6 0-16,0-5 0 16,-2-4 0-16,-1-6 0 15,-2-4 1-15,0-3-1 16,0-4 0-16,0-4-1 15,0 0 0-15,0 0 0 16,1 0-2-16,-1 0-4 16,0 0-5-16,0 0-9 0,0-7-40 15,0-6-75-15</inkml:trace>
  <inkml:trace contextRef="#ctx0" brushRef="#br0" timeOffset="88875.1708">15190 7953 1811 0,'0'0'15'15,"0"0"-6"-15,0 0 10 16,0 0-1-16,0 0-8 16,0 0-7-16,63-76 0 15,-40 74-1-15,3 2-2 16,1 0 1-16,-1 6 0 15,0 8-1-15,-4 5 1 16,-4 2-1-16,-6 4 0 0,-2 1-2 16,-8 3-1-1,-2 2-6-15,0-2 2 0,-12 0-2 16,-8-1 0-16,-3-6 5 16,-3-3 2-16,1-6 1 15,2-3 1-15,3-2-1 16,5-2 0-16,6-3 1 15,6-2 0-15,3-1 3 16,0 0 6-16,0 0 2 16,0 0 3-16,0 0-10 15,6 0-3-15,7 0-1 16,4 10 0-16,2 1 0 16,3 4-1-16,-2 2 1 15,1 2 0-15,-1-2 0 16,2 2 0-16,-3 0 2 15,0-2-1-15,-2 0 0 0,-3-3-1 16,-3 0 0-16,-5-2 0 16,-3 0 0-16,-1-3 0 15,-2 0 1-15,0-3 0 16,0-1-1-16,0-3 0 16,0 1-12-16,0-3-17 15,0 0-39-15</inkml:trace>
  <inkml:trace contextRef="#ctx0" brushRef="#br0" timeOffset="89262.7564">15786 8328 1891 0,'0'0'21'0,"0"0"-18"16,0 0 8-16,0 0-2 16,0 0-9-16,0 0 0 15,-1 53 1-15,1-24-1 16,1 3 1-16,3 1 0 0,-3 0-1 15,1-1-1-15,-1-4 1 16,1-2 0-16,-2-2 0 16,1-3 0-16,1-3 0 15,-2-4-4-15,2-3 0 16,0-3-1-16,-2-2-4 16,0-3-15-16,0-1-10 15,1-2-12-15,2 0-94 16</inkml:trace>
  <inkml:trace contextRef="#ctx0" brushRef="#br0" timeOffset="89522.0447">15839 8286 1804 0,'0'0'39'16,"0"0"-26"-16,0 0 1 15,0 0 10-15,0 0-13 16,0 0-8-16,101-48-3 16,-71 46 1-16,0 2-1 15,-2 0-4-15,-3 0-20 16,-8 7-29-16,-4 4-86 0</inkml:trace>
  <inkml:trace contextRef="#ctx0" brushRef="#br0" timeOffset="89701.798">15848 8477 1804 0,'0'0'36'15,"0"0"-36"-15,0 0 2 16,0 0 4-16,0 0-4 16,111 2-2-16,-67-4-6 0,2-5-78 15</inkml:trace>
  <inkml:trace contextRef="#ctx0" brushRef="#br0" timeOffset="90435.7959">14803 9034 1645 0,'0'0'49'0,"-85"-2"-41"15,45 2 1-15,12 0 31 16,5 0 8-16,7 0-26 16,9 0-8-16,2 0-4 15,5 2-1-15,0-2-4 16,0 0-3-16,21 0 4 16,24 0 3-16,29 0 3 0,23-6-9 15,19-3-2 1,11 1 0-16,9 1-1 15,7 0 0-15,6 0 2 16,-4 0-2-16,-12-2 0 0,-14 1 0 16,-20-2 1-16,-22 1-1 15,-17 2 0-15,-21 2 8 16,-16 2 3-16,-10 1 2 16,-9 0-3-16,-2 1-5 15,-2 1 0-15,0-2-3 16,0 2 0-16,0 0-1 15,0 0-1-15,0 0 0 16,0 0-10-16,0 0-29 16,0 7-30-16</inkml:trace>
  <inkml:trace contextRef="#ctx0" brushRef="#br0" timeOffset="91352.1678">15500 9235 1367 0,'0'0'445'0,"0"0"-415"15,0 0-12-15,0 0 11 16,0 0-6-16,0 0-13 15,-7 2-5-15,7 21 1 16,0 7 6-16,0 9-5 16,0 1-1-16,0 5-4 0,5 6 3 15,-2 6-2-15,2 2-3 16,-4 0 3-16,1-3-3 16,1-9 0-16,-3-8 1 15,2-10-1-15,-1-8 0 16,1-9 0-16,-2-4 0 15,0-5 0-15,1-3-1 16,-1 0-2-16,0 0-2 16,0 0-1-16,0-3-5 15,0-11-14-15,0-5-16 16,0 1-16-16,0-3-137 16</inkml:trace>
  <inkml:trace contextRef="#ctx0" brushRef="#br0" timeOffset="92048.4019">15498 9264 1585 0,'0'0'226'0,"0"0"-211"16,0 0-1-16,0 0 5 15,0 0 9-15,0 0-14 16,45-73-8-16,-16 73-4 15,7 0 1-15,7 0 0 16,2 7 0-16,-7 5-3 16,-3 5 0-16,-11 5 0 15,-8 3 0-15,-10 3 0 16,-6 1 0-16,0 1-2 16,-24-2-3-16,-10-1 0 15,-7-3 2-15,-6-3 1 16,-1-3 2-16,3-2 0 15,8-5 0-15,9-2 0 16,10-4 0-16,10-2 1 0,5-1-1 16,3-1 1-16,0-1 1 15,0 2-1-15,5-1-1 16,11 2 1-16,5 0-1 16,3 6 2-16,1 0-1 15,3 2-1-15,2 3 1 16,3 5-1-16,2 1 0 15,-3 4 0-15,1 3 0 0,-3 1 0 16,-3-3 0 0,-5-1 0-16,-1-4 0 0,-9-5 1 15,-3-2-1-15,0-5 1 16,-8-1 0-16,1-5 0 16,-2-2 3-16,0 0 2 15,0 0-1-15,0 0 0 16,0 0-2-16,0 0-3 15,0 0-1-15,0-4-24 16,0-6-70-16</inkml:trace>
  <inkml:trace contextRef="#ctx0" brushRef="#br0" timeOffset="93754.6943">16167 9621 1800 0,'0'0'22'15,"0"0"-11"-15,0 0-1 16,0 0 24-16,0 0-11 15,0 0-14-15,0 0-1 16,0 0-5-16,32-60-1 16,-12 60 1-16,4 10-2 15,3 9 0-15,0 5-1 16,-4 3 1-16,-3 6-1 16,-4 0 0-16,-7 0-1 15,-6-4 1-15,-3 2-2 16,0-4-1-16,-13-2 1 15,-10-3 0-15,-2-6 1 16,-3-4 0-16,-2-4 0 0,3-6 1 16,3-2 1-16,2 0-1 15,6-1 0-15,5-7 2 16,6-1 0-16,5 3 0 16,0-1 0-16,0 2 1 15,0 1 2 1,6 3-3-16,7-1-1 0,6 2 0 15,3 0-1-15,0 0 1 16,3 9-1-16,-2 7 0 16,0 2 0-16,-1 1 0 0,-3 1 0 15,-1-1 1-15,-1-2-1 16,-1-1 0-16,-4-3 0 16,1-8-3-16,1-5-21 15,1 0-67-15</inkml:trace>
  <inkml:trace contextRef="#ctx0" brushRef="#br0" timeOffset="95319.3061">13846 7648 1741 0,'0'0'53'16,"0"0"-37"-16,0 0 0 15,0 0 4-15,0 0-7 16,0 0-2-16,0 0-6 16,-27-44-3-16,12 36 0 15,-7 1-2-15,-2 0 1 16,-3 1-1-16,0 2 1 15,2 2 0-15,2 2-1 0,1 0 0 16,4 0-1-16,2 2 1 16,-2 8 0-16,3 4 1 15,3 3 0-15,0 2 0 16,3 6 1-16,3 6 1 16,-1 3 4-16,7 4 0 15,0 1-3-15,0 3 0 16,0 4 0-16,0 9 3 15,0 3-4-15,0 6 0 16,0 3 0-16,0-2-2 16,0-1 2-16,0-3-1 15,0 3-2-15,0-2 1 16,0-3-1-16,0-1 0 0,4-7 1 16,-1-1-1-1,2 0 0-15,-1-4 1 0,-1 1 0 16,-1-2-1-1,-2-1 2-15,0-4-2 16,0-1 0-16,0-3 0 0,0-2 0 16,0 0 0-16,0-1 0 15,0-1 0-15,0 2 0 16,0 0 0-16,1 0 1 16,1 0-1-16,-1-5 0 15,2 0-1-15,0-1 1 16,1-1 0-16,-1 4 1 0,-1-3-1 15,-1 3 0-15,-1 0 0 16,0 1 0-16,2 2 1 16,-1-5-1-16,4 2 1 15,1-1-1-15,0-2 0 16,4-1 0-16,-2-4 0 16,1-3 1-16,3 0-1 15,-3-3 0-15,1-2 0 16,0-1 1-16,1-2-1 15,4-3 0-15,-2 1 0 16,5-2 0-16,3-6-6 16,8-2-10-16,3-4-61 15</inkml:trace>
  <inkml:trace contextRef="#ctx0" brushRef="#br0" timeOffset="96867.5361">16426 7615 1125 0,'0'0'605'0,"0"0"-571"16,0 0-7-16,0 0-10 16,0 0-3-16,0 0 0 15,0 0-9-15,-15-42 1 16,17 39-4-16,8 0-1 15,8 1 0-15,6-1 0 16,6 0-1-16,7 2 0 0,2-1 0 16,0 2 1-16,0 0-1 15,-1 0 0-15,-2 0 0 16,0 0 0-16,0 0 1 16,-2 0 2-16,-2 2 1 15,-4-2 5-15,-4 1 0 16,-8 0 4-16,-4 4-8 15,-1 0-3-15,-1 2 0 16,-3 6 1-16,2 3-1 16,0 5 2-16,-3 6 1 15,0 7-3-15,-1 3 2 16,2 7-1-16,0 3-2 16,1 0 1-16,1 5-2 0,-1 3 1 15,2 4 0-15,-4 2-1 16,0-3 0-16,1-2 0 15,0-3 0-15,1 1 0 16,-2-1 1-16,0-2-1 16,-3 1 0-16,0-5 0 15,1-1 0-15,-1-3 0 16,2-2 0-16,-1-2 0 16,1-1 0-16,0-3 0 15,-1-2 1-15,2 2-2 16,-2-2 1-16,2-1 0 15,-1-1 1-15,-1 1-1 0,-1-1-1 16,1 0 1 0,3 1 0-16,-3 0 1 0,2 1-1 15,-1 0 0-15,1 0 0 16,-1 3 0-16,1-2 0 16,-1-2 0-1,1-4 0-15,-3-4 0 0,2 1 0 16,0-3 0-16,-2 0 0 15,2 1 0-15,-1-2 0 16,1 2 0-16,-1-1 0 16,3 1 0-16,-4 0 0 15,2 1 0-15,0 0 1 16,-2-2-1-16,0 0 0 0,0 2 0 16,0-1-1-16,1 0 1 15,0 1 0-15,1 0 0 16,-4-2 0-16,1 0 1 15,-2-1-2-15,0-3 2 16,0-2-2-16,0-1 1 16,0-2 0-16,-3-2 0 15,-7-1 0-15,-5-1 0 16,-9-3-2-16,-8-2-13 16,-8-4-44-16,-4 0-288 15</inkml:trace>
  <inkml:trace contextRef="#ctx0" brushRef="#br0" timeOffset="99258.0444">1499 12135 1776 0,'0'0'63'16,"0"0"-62"-16,0 0 5 0,0 0 20 15,0 0-15 1,0 0-8-16,0 0 8 0,7 56 1 16,-4-29-5-16,0-1 0 15,6 6-3-15,-3 4 1 16,3 2-2-16,-5 1-1 15,1-2 0-15,-2-3-2 16,0-2 1-16,-3-6-1 16,0-1 1-16,0-4-1 15,0-9-1-15,0-4 0 16,0-5-3-16,0-2-6 16,0-1-6-16,0 0-17 15,0-2-20-15,0-10-243 16</inkml:trace>
  <inkml:trace contextRef="#ctx0" brushRef="#br0" timeOffset="99602.6116">1366 12129 1756 0,'0'0'45'15,"0"0"-23"-15,0 0 5 16,0 0-4-16,0 0-11 15,0 0-8-15,25-29-3 16,2 23-1-16,6 2 1 16,3 1-1-16,3 1-1 15,-1 2-4-15,-2 0-23 16,0 0-21-16,-9 8-121 16</inkml:trace>
  <inkml:trace contextRef="#ctx0" brushRef="#br0" timeOffset="99866.0649">1369 12627 1643 0,'0'0'52'0,"0"0"-52"16,0 0 26-16,0 0-3 15,104 5-15-15,-59-5 1 16,10-7-7-16,5-1-2 0,-2-5-41 16,3-1-741-16</inkml:trace>
  <inkml:trace contextRef="#ctx0" brushRef="#br0" timeOffset="100517.8464">2188 12193 1807 0,'0'0'9'0,"0"0"-8"0,0 0 0 15,0 0 13-15,0 0-9 16,0 0-2-16,22-86 0 15,-22 72-1-15,0 3 0 16,0 2 6-16,-13 2 7 16,-1 5-3-16,-5 2-5 15,2 0 0-15,1 0 3 16,4 1 4-16,-1 9-6 16,8 5-5-16,-2 5-1 15,2 4 4-15,5 7 0 16,-1 5-3-16,1 4 0 0,0 4-2 15,0 1 0-15,6 1 0 16,1 0-1-16,1-1 1 16,-1-3 0-16,-1-3-1 15,-3-4-2-15,-1-5 2 16,-2-6-5-16,0-7-1 16,0-5-2-16,0-4-2 15,0-5-22-15,-11-3-37 16,1 0-242-16</inkml:trace>
  <inkml:trace contextRef="#ctx0" brushRef="#br0" timeOffset="100684.9789">1876 12481 1823 0,'0'0'52'16,"0"0"-46"-16,0 0-6 15,79-37 0-15,-24 26 0 16,11-1-6-16,10-3-45 16</inkml:trace>
  <inkml:trace contextRef="#ctx0" brushRef="#br0" timeOffset="101361.5591">3209 12045 1862 0,'0'0'38'0,"0"0"-19"16,0 0-6-16,0 0-1 15,0 0-7-15,0 0-4 16,-10 34-1-16,10 4 2 16,3 5 1-16,7 3 0 15,-2 0-1-15,-2 1 0 16,4-4-2-16,-5-2 1 15,-1-3-1-15,1-6 0 16,-2-5 0-16,-2-6 0 16,-1-6-3-16,0-5-1 15,0-6-5-15,0-2-9 16,0-2-17-16,0 0-11 0,0-16-105 16</inkml:trace>
  <inkml:trace contextRef="#ctx0" brushRef="#br0" timeOffset="101815.7703">3132 12037 1754 0,'0'0'56'0,"0"0"-40"15,0 0 5-15,0 0 5 16,80-80-10-16,-48 80-6 0,2 0-9 15,-1 3 1-15,0 13-1 16,-5 8-1-16,-7 1 0 16,-6 1 0-16,-5 5-1 15,-10-3-6-15,0-1-3 16,-1-4-1-16,-19-3-8 16,-3-2 6-16,-7-3 8 15,-3-4 1-15,0-5 1 16,5 2 3-16,4-5 0 15,12 0 2-15,9-1 6 16,1-2 1-16,2 0 4 16,0 0-4-16,5 1-8 0,13 6-1 15,4 1 7-15,5 1-1 16,-3 0-4-16,3 4-1 16,-8 2-1-16,1-1 0 15,-4 5 0-15,-4-2 0 16,0 1-1-16,-5-1 1 15,-2-1-5-15,-1 0-6 16,-2-2-18-16,-1-3-24 16,-1-3-271-16</inkml:trace>
  <inkml:trace contextRef="#ctx0" brushRef="#br0" timeOffset="102101.1578">3633 12464 1886 0,'0'0'18'0,"0"0"-18"15,0 0-1-15,0 0 1 16,0 0 2-16,15 79-1 15,-7-48-1-15,0 2 1 16,0-3-1-16,-2-3 0 16,0-3 0-16,-3-3-4 15,1-8-13-15,2-3-19 16,-1-7-11-16,-1-3-210 0</inkml:trace>
  <inkml:trace contextRef="#ctx0" brushRef="#br0" timeOffset="102447.1071">3851 12157 1830 0,'0'0'77'15,"0"0"-66"-15,0 0-10 16,0 0 5-16,0 0-1 15,0 0-5-15,83-26 0 16,-47 25-1-16,-3 1-15 16,-2-1-41-16,-7-2-88 15</inkml:trace>
  <inkml:trace contextRef="#ctx0" brushRef="#br0" timeOffset="102639.6159">3873 12282 1819 0,'0'0'47'15,"0"0"-47"-15,0 0 1 16,0 0 2-16,0 0 5 16,84 1-7-16,-41-2-1 15,0-8-30-15,2 1-29 0,-5-2-821 16</inkml:trace>
  <inkml:trace contextRef="#ctx0" brushRef="#br0" timeOffset="102993.8711">4452 12039 1853 0,'0'0'58'16,"0"0"-50"-16,0 0-5 0,0 0 3 16,0 0-4-16,0 0 8 15,1 81-5-15,2-47-2 16,-1 3-2-16,-1 2 0 15,1-2-1-15,-2 4 0 16,3-7 1-16,0-1-1 16,-3-6-1-16,3-7-1 15,-3-4-2-15,0-7-2 16,0-5-8-16,0-4-20 16,0 0-31-16,0-4-14 0</inkml:trace>
  <inkml:trace contextRef="#ctx0" brushRef="#br0" timeOffset="103404.4847">4395 12058 1775 0,'0'0'62'0,"0"0"-50"16,0 0 15-16,0 0-1 15,78-82-5-15,-53 76-10 16,1 6-8-16,2 0 0 15,-3 0-2-15,-1 13 0 16,-3 4 0-16,-3 2-1 16,-6 4-2-16,-9 3 1 0,-3-1-4 15,0 0-5-15,-14 0-5 16,-11-1-7 0,-5-4 1-16,-4-3 2 0,4-5 6 15,3-4 8-15,8-2 5 16,10-3 7-16,6 1 5 15,3-3 0-15,0 4-5 16,0-1-7-16,9 4 1 16,7 2 8-16,1 1-3 15,5 2-2-15,0 1-2 16,-1 2 0-16,-1 0-2 16,-1 0 1-16,-2-1-1 15,-1-1 0-15,-4-2 1 16,4-3-1-16,-1-2-11 15,0-4-52-15</inkml:trace>
  <inkml:trace contextRef="#ctx0" brushRef="#br0" timeOffset="104289.2151">4919 12461 1835 0,'0'0'33'0,"0"0"-3"16,0 0-6-16,0 0-4 15,0 0-8-15,0 0-6 16,3-52-4-16,10 48-1 15,5 2-1-15,0 2 0 16,-1 0 0-16,2 2-1 16,-4 12 0-16,3 3 0 15,-2 5 1-15,-7 1 0 16,0 1 0-16,-6-1-1 16,-3-1 0-16,0-1 0 15,-3 1 0-15,-11-3 1 0,-5-1 0 16,-3-1 0-1,1-2 1-15,0-3 0 0,2-2-1 16,7-2 1-16,6-3-1 16,4-2 0-16,2-2 0 15,0 2 0-15,0 2-1 16,5 0 1-16,13 3 0 16,10-1 1-16,5-3 0 15,10-2-1-15,2-2 0 16,10 0-4-16,6 0-15 15,3-11-33-15,1-4-23 16</inkml:trace>
  <inkml:trace contextRef="#ctx0" brushRef="#br0" timeOffset="104765.4641">5390 12079 1840 0,'0'0'38'16,"0"0"-26"-16,0 0-9 0,0 0 1 15,0 0 1-15,85-33-4 16,-46 32-1-16,1 0 0 16,-1 1-4-16,4 0-36 15,-7 0-21-15,-8 0-655 16</inkml:trace>
  <inkml:trace contextRef="#ctx0" brushRef="#br0" timeOffset="104952.2174">5396 12261 1734 0,'0'0'77'0,"0"0"-76"16,0 0-1-16,0 0 14 15,85 1-3-15,-34-11-11 16,12 1 0-16,2-4-13 16,2 4-56-16,-6-3-385 15</inkml:trace>
  <inkml:trace contextRef="#ctx0" brushRef="#br0" timeOffset="105264.5345">6057 11952 1721 0,'0'0'129'16,"0"0"-90"-16,0 0-5 16,0 0-11-16,0 0-16 15,0 0-7-15,-7 20 1 16,18 11-1-16,1 5 1 15,-1 4 0-15,2 2-1 16,-5 0 0-16,-2-1 0 16,-3-1 0-16,-2-2-1 15,-1-7-3-15,0-7-6 16,0-8-1-16,0-10-5 16,0-4-1-16,-1-2-3 15,-7 0-6-15,-1-15-40 16,0-11-231-16</inkml:trace>
  <inkml:trace contextRef="#ctx0" brushRef="#br0" timeOffset="105640.351">6050 11869 1604 0,'0'0'152'16,"0"0"-98"-16,0 0-20 15,0 0-7-15,83-55-8 16,-56 55-12-16,1 0-4 15,2 7-2-15,-2 12 0 16,-4 7 0-16,-6 2 0 16,-5 1-1-16,-8-2 0 0,-5-2 0 15,0-2-1-15,-6-3-5 16,-18-3 2-16,-4-1 4 16,-5-5 0-16,-3-1-1 15,2-3 1-15,10-3 0 16,8-2 1-16,10 1 5 15,4-1-2-15,2 2-1 16,0 2-3-16,14 4 3 16,5 2 3-16,11 3-3 15,1-2 0-15,-1 0-2 16,4 1-1-16,-2 2 0 16,-1-2 0-16,0 0-1 15,-4-5-9-15,-3 1-45 0,-3-4-73 16</inkml:trace>
  <inkml:trace contextRef="#ctx0" brushRef="#br0" timeOffset="106216.8299">6588 12293 1375 0,'0'0'505'16,"0"0"-480"-16,0 0-12 16,0 0 4-16,0 0-6 15,0 0-9-15,0 0-2 16,66-31 0-16,-52 31 1 15,0 0-2-15,-5 10 1 16,1 4-1-16,-7 2-1 16,-3 4 0-16,0 0-1 15,-4 4-1-15,-14-5-1 16,3 2-2-16,-4-4-3 16,2-1 1-16,7-5 3 15,4-3 3-15,3-4 3 16,1-1 0-16,2-1-2 0,0 1 2 15,0-1 0-15,0 4 0 16,8-3 2-16,2 1 4 16,2 0 4-16,0 1-4 15,3 1-2-15,-3-1-3 16,-3 4 0-16,4 0-1 16,-5-2 0-16,-2 1 0 15,-2 1 0-15,-4 1 0 16,0 3 0-16,0 3 0 15,-4 1 0-15,-16 1 0 16,-7-2 0-16,-4-4-1 16,1-2-4-16,0-5-7 0,2-3-21 15,9-2-26-15,5-4-865 16</inkml:trace>
  <inkml:trace contextRef="#ctx0" brushRef="#br0" timeOffset="106802.2059">6946 11918 1880 0,'0'0'34'16,"0"0"-30"-16,0 0-1 15,0 0 4-15,79-7-4 16,-39 5-2-16,7 1-1 0,6-1-1 15,2 2-5-15,0 0-45 16,-10-1-112-16</inkml:trace>
  <inkml:trace contextRef="#ctx0" brushRef="#br0" timeOffset="107005.1008">6971 12026 1843 0,'0'0'47'0,"0"0"-45"0,0 0-2 15,0 0 1 1,88-1-1-16,-32-2 1 0,6 0-1 16,10 1-6-16,2-1-54 15,2-4-293-15</inkml:trace>
  <inkml:trace contextRef="#ctx0" brushRef="#br0" timeOffset="107373.0184">7820 11662 1896 0,'0'0'37'16,"0"0"-36"-16,0 0 0 16,0 0 0-16,0 0 11 15,0 109-8-15,9-59-1 16,3 4-2-16,1 1 1 15,-1 1-2-15,1-1 1 16,-5-6-1-16,0-7 0 16,-4-7-2-16,-2-9 0 15,-1-8-3-15,-1-6-3 0,0-7-3 16,0-5-14-16,0 0-3 16,0-7-35-16,0-13-1225 15</inkml:trace>
  <inkml:trace contextRef="#ctx0" brushRef="#br0" timeOffset="107862.9521">7865 11704 1806 0,'0'0'21'0,"0"0"-7"15,0 0 8-15,0 0 14 16,82-71-18-16,-63 67-13 16,4 4-2-16,0 0-2 15,1 3-1-15,-3 13 0 16,-3 5 0-16,-7 6 0 16,-6 3 0-16,-5 1-1 15,0 0-2-15,-16 0-10 16,-12-3 4-16,-4-3-3 15,-5-1-1-15,3-7 7 16,4-5-2-16,6-4 3 16,16-5 4-16,4-2 1 0,4-1 8 15,0 0 8-15,0 0-1 16,4 0-12-16,10 0-3 16,2 3 0-16,4 4 0 15,1 5 1-15,-1 2-1 16,2 3-1-16,0 4 1 15,2 0 1-15,-2 2 0 16,-2 0-1-16,-1-5 1 16,-7-2 0-16,1-2-1 15,-5-3 0-15,-2-5 0 16,0-1 0-16,-5-2-26 16,-1-3-44-16</inkml:trace>
  <inkml:trace contextRef="#ctx0" brushRef="#br0" timeOffset="108280.4397">8414 12243 1767 0,'0'0'122'0,"0"0"-122"16,0 0 0-16,0 0 11 15,0 0 6-15,11 74-10 16,-6-47-1-16,-1 0 0 15,1 2-3-15,1-3 0 16,-1-1-2-16,-2 1 2 16,1-5-2-16,0-1-1 15,-1-3 1-15,2-2-1 16,-1-3 0-16,-2-3 0 16,-1 0 0-16,-1-5-3 0,0-1-4 15,0 0-13 1,0-3-30-16,0 0-52 0,0 0-892 15</inkml:trace>
  <inkml:trace contextRef="#ctx0" brushRef="#br0" timeOffset="108534.9989">8427 12193 1858 0,'0'0'33'15,"0"0"-21"-15,0 0-3 16,0 0 6-16,0 0-10 16,91-33-3-16,-63 33-2 15,-1 0 0-15,3 0-2 16,-3 0-13-16,-5 7-54 15,-8 2-143-15</inkml:trace>
  <inkml:trace contextRef="#ctx0" brushRef="#br0" timeOffset="108700.0557">8442 12380 1841 0,'0'0'30'0,"0"0"-30"0,0 0 2 16,94-9 1-16,-45 4-3 16,1-2-26-16,-1 2-154 15</inkml:trace>
  <inkml:trace contextRef="#ctx0" brushRef="#br0" timeOffset="110402.0453">2389 14637 1671 0,'0'0'212'0,"0"0"-178"0,0 0-16 15,0 0-3-15,0 0-3 16,0 0-6-16,0 0-6 16,0 0 0-16,30 70 0 15,1-11 3-15,2 5-2 16,3 2 0-16,-2-6-1 16,1-11 0-16,-4-10 0 15,-3-13 0-15,-7-12-1 16,-6-7-1-16,-6-7 1 15,-3 0 1-15,-2-9 1 16,1-19 1-16,4-14-2 16,-2-9 0-16,-4-9 0 15,-1-4 0-15,1 4 0 16,-2 10 1-16,4 16-1 0,-1 17 0 16,1 12-4-1,2 5-7-15,5 14-19 0,3 18-11 16,1 8-20-16,-1 3-280 15</inkml:trace>
  <inkml:trace contextRef="#ctx0" brushRef="#br0" timeOffset="110845.7585">3017 15048 1799 0,'0'0'88'0,"0"0"-85"15,0 0-1-15,0 0-1 16,0 0 13-16,-31 81-6 15,31-55-3-15,0-1-2 16,0-1-2-16,7-2 0 16,11-5-1-16,0-3 1 15,3-8 0-15,3-4-1 16,3-2-2-16,-2 0-2 16,0-13-2-16,-8-6 0 0,-7-1 5 15,-10-3 1-15,0-4 0 16,-10-1 2-16,-11 2-2 15,-6 3 1-15,-3 5-1 16,2 8 0-16,-2 3 0 16,11 7-6-16,7 0-20 15,7 14-21-15,5 3-43 16,0-4-600-16</inkml:trace>
  <inkml:trace contextRef="#ctx0" brushRef="#br0" timeOffset="111204.0089">3336 15108 1866 0,'0'0'20'0,"0"0"-17"16,0 0 3-16,0 0-1 15,0 0 0-15,0 0-1 16,14 65-1-16,8-45 0 16,5-3-2-16,6-6 0 15,0-3-1-15,1-5-3 16,2-3-15-16,-5 0 0 16,-4-5 8-16,-6-10-2 0,-9-4 3 15,-8-2 9-15,-4-3 0 16,0-1 7-16,-7 2 0 15,-8 3-3-15,0 5-2 16,4 4-2-16,7 6 0 16,4 5-6-16,0 0-49 15,0 0-181-15</inkml:trace>
  <inkml:trace contextRef="#ctx0" brushRef="#br0" timeOffset="111580.3488">3891 14967 1865 0,'0'0'39'0,"0"0"-22"15,0 0 1-15,0 0 0 16,0 0-12-16,0 0-4 15,0 15-2-15,0 6 0 16,3 3 1-16,2 3 1 16,0 3 0-16,-3 3-1 15,1 0 1-15,0-1-1 0,-3-2-1 16,3-2 0-16,-3-5 0 16,0-3 0-16,3-4 0 15,3-7 0-15,-1-1-1 16,3-2-3-16,-2-3 1 15,2-3 2-15,1 2-2 16,6-2-7-16,1 0-7 16,2 0-18-16,3-8-30 15,-6-6-224-15</inkml:trace>
  <inkml:trace contextRef="#ctx0" brushRef="#br0" timeOffset="111831.2003">3727 15165 1766 0,'0'0'100'0,"0"0"-79"16,0 0-16-16,0 0 4 15,0 0 1-15,97-10-3 16,-45 3-5-16,5 2-2 16,0-3-2-16,1 2-26 15,0-3-81-15</inkml:trace>
  <inkml:trace contextRef="#ctx0" brushRef="#br0" timeOffset="112189.0541">4704 14734 1924 0,'0'0'16'15,"0"0"-15"-15,0 0 0 16,0 0-1-16,88-32 0 15,-43 31 0-15,4 1 0 16,3 0-15-16,-7 0-43 16,-9 0-115-16</inkml:trace>
  <inkml:trace contextRef="#ctx0" brushRef="#br0" timeOffset="112353.3508">4695 14939 1880 0,'0'0'55'0,"0"0"-55"16,0 0-3-16,84-28 3 15,-26 11 0-15,15-2-3 16,0-2-44-16,1-3-429 16</inkml:trace>
  <inkml:trace contextRef="#ctx0" brushRef="#br0" timeOffset="130307.9364">5912 14341 1834 0,'0'0'31'0,"0"0"-7"16,0 0 0-16,0 0-9 15,0 0-1-15,0 0-3 16,0 0-8-16,-10-25-2 16,10 30-1-16,21 15 0 15,4 10 2-15,8 9 1 16,3 9 0-16,0 6 1 16,5 6-3-16,-5 1 0 15,4-5-1-15,-1-5 1 16,-5-11-1-16,-4-9 0 15,-2-13 0-15,-8-10 1 16,-5-8-1-16,-2-3 1 0,-1-22 1 16,0-14-1-16,-4-13 1 15,-4-12-2-15,-4-6 0 16,0 0 0-16,0 8 1 16,0 14-1-16,0 19 2 15,0 15 0-15,-1 11-1 16,1 3-1-16,0 6-6 15,0 18-9-15,4 13 3 16,11 4-22-16,-3 0-63 16</inkml:trace>
  <inkml:trace contextRef="#ctx0" brushRef="#br0" timeOffset="131027.3752">6664 15109 1636 0,'0'0'120'16,"0"0"-105"-16,0 0 6 15,0 0 2-15,0 0 0 16,0 0-11-16,0 45-2 16,0-42-2-16,0-3-1 15,0 0 1-15,0 0 5 0,0 0 9 16,-3-9-6 0,-3-15-9-16,0-10-6 0,-3-11 0 15,3-9 0-15,2-1-1 16,1 2 0-16,3 9 2 15,0 9-2-15,0 5 3 16,0 7 4-16,0 5-3 16,3 3-1-16,4 4 0 15,4 2 0-15,1 4 0 16,4 5-2-16,6 0-1 16,2 0 1-16,6 15-1 15,0 4 1-15,-2 5-1 16,1 5 0-16,-4 3 0 15,-3 5-1-15,-5 2 1 16,-4 2 0-16,-2-3 0 0,-1-2 0 16,-4-2-2-16,-3-5 0 15,1 0-2-15,-4-7 1 16,0-2-1-16,0-4 0 16,0-4-3-16,0-2-1 15,0-5-4-15,0-2-16 16,-1-3-20-16,-5 0-67 15</inkml:trace>
  <inkml:trace contextRef="#ctx0" brushRef="#br0" timeOffset="131229.0371">6600 15003 1873 0,'0'0'35'16,"0"0"-32"-16,0 0-3 16,0 0 4-16,85-37-1 15,-33 33-3-15,6 3 0 16,5 1-26-16,-2 0-135 16</inkml:trace>
  <inkml:trace contextRef="#ctx0" brushRef="#br0" timeOffset="131747.1991">7038 14539 1867 0,'0'0'41'15,"0"0"-24"-15,0 0-4 16,0 0-8-16,0 0-3 15,0 0-2-15,127-32 0 16,-70 28 0-16,-1 1 0 0,-6-2 0 16,-9 5-2-16,-9-2-3 15,-14 2-4-15,-5 0-8 16,-7 0-10-16,-6 0-20 16,0 0-35-16,0 0-939 15</inkml:trace>
  <inkml:trace contextRef="#ctx0" brushRef="#br0" timeOffset="132329.838">7732 14290 1889 0,'0'0'40'15,"0"0"-32"-15,0 0-6 16,0 0 4-16,0 0-3 16,0 0 7-16,64 84-3 15,-36-47-2-15,-2 4-3 16,-1 2-2-16,2-2 1 15,-2-4-1-15,2-2 0 16,-3-11-2-16,-2-8-3 16,-5-6 3-16,-4-9 0 15,-2-1-2-15,-1-7 4 0,3-17-1 16,-5-12 1-16,-2-8-1 16,-3-9 1-16,-1-3 1 15,-1 0-1-15,2 6 2 16,-1 13 1-16,2 13 1 15,-3 10 0-15,1 11-4 16,1 3 0-16,6 7-10 16,4 18-22-16,4 4-47 15,-1 5-1413-15</inkml:trace>
  <inkml:trace contextRef="#ctx0" brushRef="#br0" timeOffset="132850.0138">8420 14719 1892 0,'0'0'34'0,"0"0"-24"16,0 0 3-16,0 0-2 15,0 0-9-15,0 0-1 16,0 38 2-16,11-7 0 16,0 6-1-16,2 4 0 15,-1-3-1-15,-1 1 0 16,-1-5-1-16,-1 0 0 15,-3-4 1-15,-3-3-1 0,0-7-2 16,-3-4-5-16,0-5-2 16,0-6-1-16,0-2-10 15,0-3-25-15,-4 0-9 16,-4-3-118-16</inkml:trace>
  <inkml:trace contextRef="#ctx0" brushRef="#br0" timeOffset="133442.2249">8390 14687 1859 0,'0'0'37'0,"0"0"-18"16,0 0-3-16,0 0-4 15,0 0-5-15,0 0-4 16,98-61-2-16,-64 61-1 16,-1 0 0-16,-3 3 0 15,-5 8 0-15,-5 1 0 16,-7 6 0-16,-8 0-4 16,-5 2 0-16,0 6-1 15,-13-2-1-15,-9 1 0 16,-1-4 2-16,0-3 2 15,4-3 2-15,1-2 1 16,10-5-1-16,2-3 0 0,6-2 0 16,0-3 0-16,0 4 1 15,3 1 0-15,11-1 1 16,5 1 5-16,2-3-2 16,2-1 1-16,-1 2-1 15,-1 1-2-15,-2 2 0 16,2 2-1-16,-6 3-1 15,3 3 0-15,-2 3-1 16,-2-1 1-16,-2 4-1 16,-2-1 0-16,-1 1 0 0,-6-3 0 15,-3 0 0 1,0-3-1-16,0 0 1 0,-17 0 0 16,-8 2 0-1,-5-4 2-15,-4-1-2 0,-3-5 2 16,3-2-2-16,5-4 0 15,11 0 0-15,10 0-2 16,8 0-6-16,0-13-32 16,20-4-374-16</inkml:trace>
  <inkml:trace contextRef="#ctx0" brushRef="#br0" timeOffset="138850.7685">18422 8342 1862 0,'0'0'14'0,"0"0"-7"0,0 0 15 16,0 0-2-16,0 0-4 15,0 0-9-15,0 0-5 16,-13-20-1-16,13 20 0 16,0 0-1-16,0 1 0 15,0 14 1-15,0 5 0 16,5 4-1-16,2 4 2 16,-3 3-1-16,1 0-1 15,2 0 1-15,3-3-1 0,4-6 1 16,7-11-1-1,12-11 1-15,13 0 2 16,21-26-1-16,15-13-1 0,15-12 0 16,7-4-1-1,7-3 1-15,-8 5-1 0,-8 6 0 16,-13 9 1-16,-18 9-1 16,-16 10 0-16,-17 5 2 15,-14 5-1-15,-4 3 2 16,-4 0 3-16,-4 3-2 15,-4 3-2-15,-1 0 1 16,0 0 1-16,0 0 0 16,0 0-2-16,0 0-2 0,0-7-1 15,0-2-15 1,-6-11-25-16,-3-15-241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06:00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15264 6104 925 0,'0'0'785'0,"0"0"-753"0,0 0-4 16,0 0 14-16,0 0-12 16,0 0-14-16,0 0-3 15,0 0-1-15,0 0-3 16,0 0-1-16,0 0 0 15,0 0-1-15,0 0-3 16,0 0 1-16,0 0-2 16,0 0-1-16,0 0-1 15,0 0 0-15,0 0 0 16,0 0 1-16,0 0-1 16,0 0-1-16,0 2 1 15,0-2 0-15,0 1 0 16,0 1-1-16,0 2 1 0,0 4-1 15,0 2 1 1,0 2 1-16,0 2-1 0,0 3 1 16,0 0-1-16,0 0 0 15,0 4 1-15,0-4-2 16,-1 3 1-16,-1-1 0 16,1 0-1-16,1 1 0 15,0-3 1-15,-2 3-1 16,2 0 0-16,0-1 0 15,-1-2 1-15,-1 2-1 16,2-2 0-16,-2 1 0 16,2 0 0-16,-2 1 0 15,1-1 0-15,1 1 0 16,-2-1 0-16,2 1 0 0,-1 0 0 16,1 1 0-16,0-1 1 15,0 1-1-15,0-1 0 16,0 1 0-16,0-4 0 15,0 1 0-15,0 0 1 16,0-2-1-16,0 1-1 16,-2 1 1-16,1-1 0 15,1 0 1-15,-2 1-1 16,-1 0 1-16,2 0-1 16,-1 0 1-16,-3 0-1 15,4 3 0-15,-2-1 1 16,1 2-1-16,1-1 1 15,-2 0-1-15,0 1 0 16,2-2 0-16,-2 4 1 16,3-4-1-16,-2 0 0 0,2 0 0 15,0 1 1-15,-1 0-1 16,1 1 0-16,-2-3 0 16,-1 4 0-16,3-1 1 15,-1 0-1-15,1 1 0 16,0 1 1-16,0 0-1 15,0-4 0-15,0 0 0 16,0-2 1-16,0 0 0 16,-2 1-1-16,2-1-1 15,-1-3 1-15,1 1-1 0,0 1 1 16,-3 1 0-16,3 0 0 16,-3 1 2-16,1-2-2 15,-2 1-1-15,3 0 1 16,-1-2 0-16,0 0 1 15,1 1-2-15,1-1 2 16,0-1-1-16,-2 1 0 16,2 0 0-16,0 1 0 15,0-1-1-15,0 2 1 16,0 0 0-16,0 2 1 16,-1 0-1-16,-1 3 0 15,1-1 0-15,1 3 0 16,0-3 0-16,0 0 1 0,0 0-1 15,0 0 0-15,0 3 0 16,0 0 0-16,0 2 0 16,0 3 0-16,0 0 1 15,0 2-1-15,0-3 0 16,0 0-1-16,0-1 1 16,0-3 1-16,0 0-1 15,0 1 0-15,0-3 0 16,0 1 0-16,0 0 0 15,1 0 0-15,-1-2 0 16,0 0 0-16,0 0 0 16,0 1 0-16,0 2 0 15,0-4 0-15,0 3 1 16,0 0-1-16,0-2 0 0,0 0 0 16,0 0 0-16,0-4 1 15,0 2-1-15,0-1-1 16,0-2 1-16,0 3 0 15,0-2 0-15,0 3 0 16,0-1 1-16,0 4-1 16,0 0 0-16,0 1 0 15,0-1 0-15,0 5 0 16,0-2 1-16,0 1-2 16,0 4 1-16,2-1 0 15,-2-4 1-15,0 1-1 0,1-1 0 16,1-1 1-1,-1 3-1-15,1 1 0 16,0-2 1-16,1 5-1 16,-1-1 0-16,0 0 0 0,2 1 0 15,-1-1-1-15,-1-2 1 16,-1-1 0-16,1-2 1 16,-2-1-1-16,0-2 0 15,1 1-1-15,-1-2 0 16,0-1 1-16,0-1 0 15,0-5 0-15,0-1 0 16,0-4 0-16,0-3 0 0,0-4-2 16,0-3-5-1,0 0-1-15,0-10-16 0,0-19-149 16</inkml:trace>
  <inkml:trace contextRef="#ctx0" brushRef="#br0" timeOffset="1754.3406">15309 6107 1553 0,'0'0'120'0,"0"0"-87"15,0 0 16-15,0 0-8 0,0 0-24 16,0 0-9-16,-3 0-3 16,3 0 1-16,0 0-1 15,0 0-3-15,0 2 1 16,0 2 0-16,2 3 6 16,6 1 3-16,5 1-3 15,2-1-4-15,2 1 1 16,6 3-3-16,0 1 0 15,3-1-2-15,4 4 1 16,1-1-2-16,1 3 1 16,2 0-1-16,0-1 0 15,2 1 1-15,3 0-1 16,2 2 0-16,-2-1 0 0,-2 1-1 16,2 1 1-16,0-1 0 15,1-3 0-15,-1 2 0 16,3-2 0-16,-2 2 0 15,1-2 0-15,0 3 0 16,1 2 0-16,0 0 0 16,-1 1 0-16,0 1 0 15,-1 1 0-15,0-1 0 16,-2 2 0-16,-3-2 0 16,0-1 1-16,1 1-1 15,-1 2 0-15,1-2-1 16,-2 3 1-16,-1-2 1 15,-1 4-1-15,-3 0 0 0,1 1 0 16,0 1 0 0,1-5 0-16,5 1 0 0,2-4 0 15,6 2 0-15,1-4 1 16,0 2-1-16,1-2 0 16,2-2 0-16,-5 3 0 15,2-3-1-15,-3 4 1 16,0-1 0-16,2 0 0 15,3-1 0-15,0 0-1 16,0-1 1-16,1 0 1 16,-2-2-1-16,-2 1 0 15,-4-1 0-15,-4 1 0 0,-5-1 0 16,0-2 0-16,-1 1 0 16,2 0 1-16,0 0-2 15,3-1 1-15,-1-1 0 16,-1 1 0-16,-2-2 0 15,-1 2 0-15,-1-1 0 16,-3 2 0-16,0 2 0 16,-1-5 1-16,-1 3-1 15,0-2 0-15,0-1 0 16,-1 1 0-16,1-5 0 16,-3 5 0-16,3-3 0 15,-3 0 4-15,3 2-3 16,-5-2 0-16,1 1-1 0,-4-3 10 15,-1 1-10-15,-3-5 1 16,-2-3 0-16,-1 3 0 16,-1-4 0-16,-2-2-1 15,-1 0 0-15,-5 0-27 16,0 0-143-16</inkml:trace>
  <inkml:trace contextRef="#ctx0" brushRef="#br0" timeOffset="3865.7279">15255 9676 1527 0,'0'0'79'0,"0"0"-42"15,0 0 20-15,0 0-13 16,0 0-4-16,0 0-23 16,0 0-6-16,0 0 0 15,0-2 5-15,0 1 0 16,0-2-9-16,0 1 5 15,2-1-3-15,1-1-3 16,3 2-2-16,0-3 0 16,2 2-1-16,3-2-1 15,1 0 1-15,4 0 0 16,1-2-2-16,4-1 1 16,1-3 1-16,2 2-2 15,2-2 0-15,2 2 0 0,2-2-1 16,3 0 2-1,1-2-2-15,6 0 0 0,-1 0 0 16,-3-1 0-16,-3 0 1 16,-1 1-1-16,0-1 0 15,-1 2 0-15,2-3 0 16,2-1 1-16,0-3 0 16,1 1-1-16,3-2 0 15,0 1 2-15,-1-1-2 16,-4-1 1-16,2-1-1 15,-3 2 2-15,1-3-2 16,1 1 2-16,0 0-1 16,1 0-1-16,1 3 0 0,1 1 0 15,-2-1 0-15,-2 2 0 16,-3 1 0-16,-3 3 0 16,0-1 1-16,0 1-1 15,0-3 0-15,2 1 0 16,0-2 1-16,-2-2-1 15,0 2 0-15,2 0-1 16,0-4 1-16,4 4 0 16,1-3 0-16,2 3 2 15,-3 0-2-15,-3 0-1 16,1 3 1-16,-1-2 0 16,0-1 0-16,1 1 0 0,-1 0 0 15,0-2-1 1,1-2 1-16,4 1 1 0,-2 1-1 15,4 0 0-15,-2-1 0 16,0 1 0-16,-3 1-1 16,0 0 1-16,-3 0 0 15,0 2 1-15,-1-2-2 16,1 2 2-16,0-2-3 16,0 0 3-16,1 1-1 15,1-1 0-15,-1 3 0 16,-1-1 1-16,-4 3-1 15,-2 0 0-15,-1 1 0 16,-1 2-1-16,0-3 1 16,4 1 0-16,-1-1 0 0,1-2 1 15,-1 2-1-15,-1 0 0 16,-2 0 0-16,-2 3 0 16,-1 0 0-16,0-2 0 15,-1 0 0-15,-1 1 1 16,1-3-1-16,3 2-1 15,4-2 1-15,2 3 0 16,-1-2 1-16,-3 3-1 16,-4 0 0-16,-1 1 0 15,-3 0 0-15,1-1 0 16,1 1 0-16,-1 0-2 16,2-3 2-16,0 4 0 15,0-3 0-15,-2 0 1 16,1 1-1-16,-1-1-1 0,-1 2 1 15,-1-1 0-15,-5 2 0 16,-1 2 1-16,-3 1 0 16,-1 1 0-16,1-3 2 15,1 2-3-15,3-2 1 16,-2 0-1-16,-1 4 0 16,0-4 0-16,0 3 0 15,0 0 1-15,-1-3-1 16,-1 4 1-16,1-1-1 15,-2-1 0-15,1 2 0 16,2-5 1-16,-2 4-2 0,-1 1 0 16,-1-3-8-1,-2 3-33-15,0-3-148 0</inkml:trace>
  <inkml:trace contextRef="#ctx0" brushRef="#br0" timeOffset="4639.3055">18427 7849 1625 0,'0'0'99'0,"0"0"-80"16,0 0 16-16,0 0-13 16,0 0-17-16,0 0 0 15,0 0 5-15,1 4 5 0,7 4-8 16,0-2-3-16,1 2 0 15,2-1 0-15,2 1-1 16,-1 1-1-16,3-2 0 16,-3 2-1-16,0-4 0 15,0 0 1-15,-2 2-2 16,4-3 4-16,-2-1 1 16,-2 0 0-16,2-2-1 15,-4 1 0-15,-4-2 0 16,1 2-1-16,-1-2 2 15,-2 2 1-15,2-2-2 16,-3 1 0-16,-1-1 0 16,0 0-2-16,0 0 0 15,0 0-1-15,0 0-1 0,0 0 0 16,0 0-25-16,0 0-115 16</inkml:trace>
  <inkml:trace contextRef="#ctx0" brushRef="#br0" timeOffset="6637.9194">15531 7031 1665 0,'0'0'56'0,"0"0"-12"16,0 0 2-16,0 0-13 16,0 0-8-16,0 0-8 0,0 0-3 15,-1 0-2-15,1 0-2 16,-2 0-2-16,2 0 0 15,0 0-3-15,0 0-1 16,0 0-2-16,0 0-1 16,0 0 1-16,11 0-2 15,16 0 2-15,13 0 0 16,9 0-2-16,2 0 0 16,-2 0 0-16,-3 0 0 15,-4 0 0-15,-3 0 0 0,-6 0 0 16,-6 0-1-1,-7 0 1-15,-9 0 0 0,-5 0 0 16,-2 0 0 0,-4 0 1-16,0 0-1 0,0 0 0 15,0 0-2-15,0 0-9 16,-2 6-35-16,-9 2-128 16</inkml:trace>
  <inkml:trace contextRef="#ctx0" brushRef="#br0" timeOffset="7874.2541">15503 8592 1746 0,'0'0'49'16,"0"0"-29"-16,0 0 12 16,0 0-7-16,0 0-9 0,0 0-4 15,0 0-4-15,-3 0 1 16,9 0-2-16,14 0-4 15,14 0-1-15,6 0-1 16,5 0 1-16,7 0-1 16,-4 0-1-16,-2 0 1 15,-1 0-1-15,-7 0 0 16,-3 0 0-16,-7-3 0 16,-7 2 0-16,-6-1 0 15,-7 1 1-15,-4 0-1 16,-3 1 1-16,-1-2 0 15,0 2 0-15,0 0-1 16,0 0 0-16,0 0-1 0,0 0-7 16,0 0-12-1,0 0-17-15,-8 0-20 16,-3 0-144-16</inkml:trace>
  <inkml:trace contextRef="#ctx0" brushRef="#br0" timeOffset="8233.7728">15786 8430 1766 0,'0'0'59'16,"0"0"-37"-16,0 0 3 0,0 0-2 15,0 0-13-15,0 0-10 16,-9 21 0-16,6 6 2 16,2 6 6-16,1 3-2 15,-2 2-1-15,2 0-2 16,0-1-1-16,0-2-1 16,0-4 1-16,0-4-1 15,0-6-1-15,0-4 0 16,0-6 0-16,0-5 0 15,0-3 0-15,0-3 1 16,0 0-1-16,0 0-1 16,0 0-9-16,0 0-33 0,0 0-62 15</inkml:trace>
  <inkml:trace contextRef="#ctx0" brushRef="#br0" timeOffset="10977.8877">12326 8635 1501 0,'0'0'202'16,"0"0"-179"-16,0 0-8 15,0 0 24-15,0 0-9 0,0 0-19 16,0 0-4 0,-3 0 1-16,3 0-2 0,0 0-1 15,0 0-1-15,0 0 0 16,14 0-2-16,5 0 1 16,3 0 2-16,3 0-1 15,1 0-1-15,4 0 1 16,5 0-2-16,3 0 0 15,-2 0-2-15,3 0 2 16,-1 0-2-16,-1 0 1 16,2 0 0-16,0 1 0 15,1 0 1-15,-1 1 0 16,-3-2-1-16,-2 0 0 16,1 0 1-16,-1 0-1 0,0 0 0 15,2 0 0-15,0 0 0 16,6 0 0-16,2 0 0 15,0 0-1-15,-1 0 0 16,-4 0 0-16,-4 0 0 16,0 0 0-16,2 0 0 15,0 0 0-15,4 0 0 16,-1 0 0-16,6 0 0 16,-4 0 0-16,-1 0 0 15,-2 0 1-15,-3 0-1 16,-3 0 0-16,-3 0 0 15,0 0 0-15,-2 0 0 16,3 0 0-16,2 0 0 16,3 0 0-16,4 0 0 15,-1 0 0-15,-3 0 1 0,-3 0-1 16,-5 0 0 0,-3 0 0-16,-4 0 0 0,-1 0 0 15,-3 0 0-15,4 0 0 16,2 0 0-16,1 0 0 15,1 0 1-15,0 0-1 16,2 0 0-16,0 0 0 16,-3 0 0-16,0 0 0 15,-7 0 0-15,2 0 0 16,1 0-1-16,1 0 1 0,0 0 0 16,-1 0 1-16,-3 0-1 15,-2 0-1-15,0 0 1 16,-4 0 0-16,-2 0 1 15,-1 0-2-15,0 0 1 16,1 0 0-16,2 0 0 16,2 0 1-16,-1 0-1 15,1 0 1-15,-1 0 1 16,1 0-1-16,1 0 0 16,4-2-1-16,-3 1 1 15,4 1-1-15,-1-1 1 16,1 1-1-16,2 0 0 15,-4 0 0-15,-1 0 0 16,-2 0 0-16,-1 0 0 16,-4 0 0-16,2 0 0 0,-3 0 0 15,0 0 0-15,-1 0 0 16,2 0 1-16,0 0 0 16,2 0-2-16,-2 0 2 15,1 0-1-15,-1 0 0 16,0 0 0-16,3 0 0 15,-5 0 0-15,2 0 0 16,0 0-1-16,0 0 1 16,-1 0 0-16,-2 0 1 15,0 0-1-15,2 0-1 16,-2 0 1-16,3 0 0 16,-1 0 1-16,2 0-1 15,-4 0 0-15,0 0 0 0,-1-3 0 16,-2 3 0-16,-2 0 0 15,-1 0 0-15,0 0-5 16,0 0-21-16,0 0-35 16,0 0-341-16</inkml:trace>
  <inkml:trace contextRef="#ctx0" brushRef="#br0" timeOffset="12720.5554">12356 8649 1278 0,'0'0'262'0,"0"0"-230"0,0 0 39 16,0 0 3-16,0 0-22 16,0 0-22-16,-9-5-17 15,9 4-2-15,0 1 1 16,0 0-3-16,0 0-2 15,0 0-2-15,0 0-5 16,-2 0 0-16,1 0 0 16,-2 9 3-16,0 2 0 15,0 2 1-15,2 1 2 16,1 1 2-16,-3 2-2 0,3 1-1 16,0 3-2-1,-2 3 0-15,2-1 2 0,0 0 1 16,0 4-5-16,0-1 1 15,0 1 0-15,0 1-1 16,0 0 1-16,0 0 0 16,0 1-1-16,0 0-1 15,0 0 1-15,0 3 0 16,0-2 0-16,0-2-1 16,0-1-1-16,2-6 1 15,1 2 1-15,0-3-1 16,1-1 1-16,-3-1-1 15,4 1 0-15,-4-2 0 16,1 3 0-16,-1-3 0 16,1 2 0-16,-2-2 0 0,1 0 0 15,1 0 1-15,-2-2-1 16,0 2 0-16,1-1-1 16,1-1 1-16,-2-1 1 15,1 1 0-15,1-1-1 16,-2 1 0-16,1 2-1 15,1 0 1-15,-2 0 0 16,0 2 0-16,0 0 1 16,0-1-1-16,0 0 0 15,3 0 0-15,-3 1-1 16,0-2 1-16,4 0 0 16,-2-3 0-16,-1 1 0 0,-1 0 1 15,2 0-1-15,-2 1 0 16,0 1 0-16,1 0 0 15,-1 0 0-15,0 3 0 16,0 1 0-16,0-1 0 16,0-3 0-16,0 0 0 15,-3-1 1-15,3 3-2 16,-1-2 2-16,1 0-1 16,0 0 0-16,0 0 0 15,0 0 1-15,-2 0 1 16,-2 2-2-16,4 1 0 15,0-1 1-15,-3 0-1 16,3 1 1-16,-2-4-1 0,2-1 0 16,-1 2 0-1,1 0 1-15,0 0-1 16,0-3 0-16,0-1 1 0,0-7-1 16,0-1 0-16,0-2 0 15,0-2 0-15,0-1 0 16,0 0 0-16,0 0 2 15,0 0-1-15,0 0-1 16,0 0-2-16,0-15-58 16,3-10-1097-16</inkml:trace>
  <inkml:trace contextRef="#ctx0" brushRef="#br0" timeOffset="13800.1032">11938 10414 1672 0,'0'0'41'0,"0"0"-28"15,0 0 24-15,0 0-2 16,0 0-18-16,0 0-7 15,0 0-1-15,9 0-2 16,8 0 10-16,8 0-2 16,8 0-4-16,6 0-1 15,10 0-3-15,7 0-3 16,5 0-1-16,5 0-1 16,0 0 0-16,-2 0-2 15,-3 0 1-15,-4-1-1 16,-5-2 1-16,-6-1 0 15,-1 3 0-15,-9-1 1 0,-3-1 0 16,-5 0 2 0,-6 0 0-16,-5 0-1 0,-2 1-1 15,-9 2 0-15,-2 0-1 16,-4 0-1-16,0 0 0 16,0 0-1-16,0 0-10 15,0 0-19-15,-10 0-43 16,-8 0-205-16</inkml:trace>
  <inkml:trace contextRef="#ctx0" brushRef="#br0" timeOffset="14327.6468">12240 10553 1743 0,'0'0'25'0,"0"0"-19"16,0 0 26-16,0 0-5 15,0 0-14-15,0 0-4 16,-2 0-5-16,8 2 8 16,12-1 6-16,7 1-3 0,8-2-13 15,4 0-1-15,4 0-1 16,-1 0-2-16,-3 0-20 15,-7 0-37-15,-8 1-144 16</inkml:trace>
  <inkml:trace contextRef="#ctx0" brushRef="#br0" timeOffset="14567.3477">12302 10699 1761 0,'0'0'30'0,"0"0"-28"16,0 0 0-16,0 0 22 15,0 0-3-15,94 9-16 16,-48-9-5-16,-2 0-19 15,-4-7-247-15</inkml:trace>
  <inkml:trace contextRef="#ctx0" brushRef="#br0" timeOffset="19170.3091">6424 6872 1711 0,'0'0'60'0,"0"0"-49"16,0 0 6-16,0 0 5 15,0 0-2-15,0 0-8 16,0 0-6-16,-2-2 1 16,2 2 0-16,0 0-3 15,0 0-2-15,0 0-1 16,0 0 0-16,14 0 1 15,8 3 4-15,6 2-2 16,7-1-1-16,4 0-2 16,5-1 2-16,6 0-3 15,3 0 1-15,5-1 0 0,5 0-1 16,4-1 1-16,6-1-1 16,0 0 0-16,8 0 0 15,3 0 0-15,7 0-1 16,3 0 1-16,2 0 0 15,-2 0 0-15,-3 0 0 16,-1 0 0-16,-11 0 1 16,-3 0-1-16,-4 3 0 15,-7-2 0-15,2 2 1 16,-4-1-1-16,-8-2 0 16,-6 0 0-16,-13 0-1 15,-9 0 1-15,-8 0 0 16,-10 0 0-16,-6 0 0 0,-3 0 0 15,0 0 0-15,0 0-1 16,0 0 0-16,0 0 0 16,0 2 1-16,0-1-1 15,0 1 1-15,2 1 0 16,-1-3 0-16,1 3 0 16,1-2 0-16,-3 0 1 15,4 1-2-15,-4-2 2 16,0 1-1-16,0 1 0 15,0-2-1-15,0 1 1 16,0-1 0-16,0 0 0 16,0 0 1-16,0 0-1 15,3 0 0-15,-3 0 2 0,0 0 0 16,0 0 2-16,0 0 7 16,5-12 0-1,-1-9-10-15,-1-6 0 0,2-5 0 16,1-1-1-16,2-4 0 15,0 3 0-15,4 1 0 16,0 5-1-16,0 3 1 16,-2 3 0-16,2 5 1 15,-1 5-1-15,-5 5 0 16,1 4 1-16,-4 3 0 16,-2 0-1-16,5 0 0 15,2 7-2-15,8 12 2 0,-1 4 0 16,5 3-1-1,-5 4 1-15,2 0 0 0,1-3-1 16,2 5 1-16,-1-4 1 16,3-3-1-16,-5-4 0 15,4-5-1 1,-6-3 1-16,1-6 0 0,-4-4 0 16,0-3-1-16,-3 0 1 15,-3 0 0-15,7-3 0 16,-4-11 0-16,3-5 0 15,0-2 0-15,-3-2 1 16,5-3-1-16,-1 4 0 16,-1 0 1-16,4 3-1 15,-2 1 0-15,0 3 2 16,-1 4-1-16,-1 3 0 0,-2 4 1 16,-4 2-1-16,0 2-1 15,6 0 0-15,0 12 0 16,1 10-1-16,2 4 1 15,2 6 0-15,-3 4 0 16,-3 0 0-16,5 3 0 16,-2-4-1-16,2-7 1 15,2-3 0-15,-2-11 0 16,1-6 0-16,-5-7 0 16,1-1 1-16,2-9-1 15,2-14 0-15,2-10 0 16,0-6 0-16,-2-2 0 15,2 0-1-15,-2 2 1 0,3 9 0 16,-2 5 1-16,2 5-1 16,-3 8 0-16,-4 3 0 15,0 5 0-15,-6 3 1 16,1 1-1-16,-2 0-1 16,6 7 1-16,0 10-2 15,-1 2 2-15,-2 6 0 16,-1 1 0-16,0 4 0 15,-4 1-1-15,3-1 1 16,-4-3 0-16,2-3 0 16,-2-6 0-16,0-5 0 0,-2-4 0 15,2-5 0 1,-1-4 1-16,-1 0-1 0,1 0 0 16,-2 0 0-16,0 0 0 15,0-2-17-15,0-8-58 16</inkml:trace>
  <inkml:trace contextRef="#ctx0" brushRef="#br0" timeOffset="22342.2479">9617 6899 1375 0,'0'0'256'0,"0"0"-222"16,0 0 3-16,0 0-4 15,0 0-16-15,0 0 0 16,0 0 0-16,-1 0-5 16,1 0-1-16,0 0 0 15,0 0-3-15,0 0 1 0,0 0-4 16,0 0 0-16,0 0-2 15,0 0 0-15,0 0 1 16,0 0-2-16,0 0 1 16,3 0 2-16,4 0 1 15,2-2-3-15,3 2-1 16,0-2-1-16,1 2 0 16,1 0 0-16,7 0 2 15,0-3-3-15,6 3 1 16,1 0 3-16,6-2-4 15,0 2 1-15,-1-1-1 16,0-2 1-16,4 0-1 0,-2 2 1 16,-1 1-1-1,-1-2 1-15,3 2-1 0,-1-2 1 16,1-1-1 0,0 3 1-16,0-2-1 15,-2 1 0-15,-1 1-1 0,-3-2 1 16,-2 2 0-16,1 0 1 15,-4 0-1-15,2 0 0 16,2 0 0-16,4 0 2 16,2 0-2-16,2 0 0 15,3-1 1-15,0 0-1 16,1 1 1-16,-1 0-1 16,-3 0 1-16,1-2-1 15,-4 1 1-15,2-1 0 0,2 0 0 16,0 0-1-16,2-1 1 15,2 2-1-15,-2-2 1 16,-3 0-1-16,2 0 0 16,0 2 1-16,-3 1-1 15,1 0 0-15,-1 0 1 16,2 0-1-16,-2 0 1 16,0 0-1-16,2 0 0 15,-3 0 1-15,5 0-2 16,-1 0 2-16,0 0-1 15,1 0 0-15,-7 0 0 16,4 0 0-16,-2 0 0 16,-2 0 0-16,-2 0 0 0,3 0 1 15,-2 1-1-15,-1-1 0 16,2 3 0-16,-3-2 0 16,1-1 0-16,-1 0-1 15,-2 0 1-15,-4 0 0 16,-3 0 0-16,-3 0 0 15,0 0 0-15,-1 0 1 16,1 0-1-16,3 0 0 16,1 0 0-16,3 0-1 15,1 0 1-15,1 0 0 16,2 0 1-16,-1 0-2 16,2 0 1-16,1 0 0 15,2 0 1-15,0 0-1 0,1 0 0 16,3 0 2-1,-4 0-2-15,1 0 0 0,-2 0 2 16,-1 0-1-16,0 0-1 16,-2 0 0-16,-3 0 1 15,-3 0-1-15,-2 0 1 16,-5 0 0-16,1 0-1 16,0 0 1-16,0-1 1 15,4 1 0-15,1-3-2 16,-1 3 1-16,0 0-1 15,3-1 1-15,-4 1-1 16,2 0 0-16,1 0 0 0,1 0 1 16,0 0-2-16,7 0 2 15,1 0-1-15,2 0 1 16,3 0-1 0,-2 0-1-16,1 0 1 0,-1 0 0 15,-2 0 0-15,0 0 0 16,0 0-1-16,-1 0 2 15,3 0-2-15,-1 0 1 16,-1 1 0-16,-2-1 0 16,-1 0 0-16,-1 0 1 15,0 3-1-15,0-3 0 16,-1 0 0-16,5 0 0 16,-3 0 0-16,-2 0 0 0,0 0 0 15,1 1 0-15,-4 1 1 16,2-2-1-16,1 0 0 15,-1 0 0-15,2 0-1 16,-4 0 2-16,2 0-1 16,-4 0 0-16,3 1 0 15,-7-1 0-15,1 2 0 16,-3-2 0-16,-2 0 0 16,0 1 0-16,0-1 0 15,1 0 0-15,-3 0 0 16,-1 0 0-16,-1 0 0 15,-3 0 0-15,1 0 0 16,4 0 0-16,1 0-1 16,5 2 1-16,3-1 0 0,6 1 0 15,4-2 1-15,-3 0-1 16,-1 0 0-16,-3 0-1 16,-6 2 1-16,-2-2 0 15,-1 0 0-15,-5 0 0 16,-1 0 0-16,-2 0 0 15,-1 0 0-15,-1 0 0 16,4 0 0-16,-1 0 0 16,1 0 0-16,1 0 0 15,0 0 0-15,1 0 0 16,4 0 0-16,-1 0 0 16,1 0 0-16,2 0-1 15,-1 0 2-15,-1 0-1 16,-2 0 0-16,0 0 0 0,-2 0 0 15,2 0 0-15,-1 0 0 16,-1 0 0-16,2 0 0 16,-5 0 0-16,-2 0 0 15,1 0 0-15,2 0 0 16,-1 0 0-16,4 0 1 16,-1 0-1-16,3 0 0 15,0 0 0-15,-1 0 0 16,-1 0 0-16,-1 0-1 15,3 0 1-15,-2 0 0 16,0 0 0-16,-2 0 0 0,-2 0 0 16,-1 0 0-16,-1 0 0 15,-1 0 0-15,0 0-1 16,-1 0 0 0,-1 0-1-16,0 0 0 0,-1 0 0 15,0 0-1-15,2 0 1 16,1 0 1-16,1 0 1 15,3 0-1-15,0 0 1 16,-1 0 0-16,1 2 0 16,-1-1 0-16,-2 1 0 15,3-1 0-15,-2 0-1 16,-2 1 1-16,-1-1-1 16,-2 1 0-16,0-2 0 0,-2 0-2 15,-1 0 2 1,0 0-1-16,0 0-1 0,0 0-3 15,0 0-4-15,0 3-2 16,0-1-17-16,-6 1-34 16</inkml:trace>
  <inkml:trace contextRef="#ctx0" brushRef="#br0" timeOffset="25025.673">12432 4643 1596 0,'0'0'49'0,"0"0"13"16,0 0-24-16,0 0-10 0,0 0-6 16,0 0-9-1,0 0-5-15,-9-22-1 0,9 22 3 16,-1 0-1-16,1 0-2 15,0 0-3-15,0 0-1 16,0 0-2-16,0 0-1 16,0 0 0-16,-2 0-1 15,1 10 0-15,-4 7 1 16,5 3 0-16,-3 0 0 16,0 2 0-16,1-2 0 15,2 1 0-15,-1 0 1 16,1 2-1-16,0-1 1 0,0 2-1 15,0 0 2 1,0 0-2-16,0 1 1 0,0 6 0 16,0-2 1-16,0 0 1 15,0 0-2-15,0-2 0 16,0-4 0-16,-3-1 0 16,0-2 0-16,0-3 3 15,0-1-2-15,2 1 2 16,-1 0 0-16,1 0-4 15,-1 2 2-15,1-1-2 16,-1 1 2-16,2 1-2 16,0-1 0-16,0-2 0 15,0 1 0-15,-1-1 0 16,1-2 0-16,0 1 0 16,0-2 1-16,0 0-1 15,0 0 0-15,0 0 0 16,0 2 0-16,0 0 0 0,0-3 0 15,0 3 0-15,0-1 0 16,0 2 0-16,0 0 0 16,0 1 0-16,0-2 0 15,0 0 0-15,0-1 0 16,1 2 0-16,2 2 0 16,-3 1 1-16,2 0-1 15,-1 0 0-15,1-1 0 0,-1 1 0 16,1-1 0-1,-2 1 0-15,0-2 0 0,1-2 0 16,-1 1 0-16,0 0 0 16,2-1 0-16,-1 0 0 15,-1 0 0-15,0-3 0 16,0 3 0-16,0-1 0 16,0-2 0-16,0 1 0 15,0 0 0-15,3 0 0 16,-3-2 0-16,0 1 0 15,0 1 0-15,0-2 0 16,0 3 0-16,0-3 0 16,0 0 0-16,1 2 0 15,1-1 0-15,-1 1 0 16,-1 3 0-16,0-2 0 0,2 2 0 16,-1 0 0-16,1 0 0 15,-1 1 0-15,-1 1 0 16,0-1 0-16,0 0 0 15,2-2 0-15,-2-1 0 16,0 2 0-16,0-3 0 16,0 1 0-16,0 0 0 15,0-3 0-15,0 0 0 16,0 1 0-16,0-2 0 16,0 1 0-16,0 0 0 15,0 0 0-15,0-2 0 16,0 3 0-16,0-2 0 15,0 1 0-15,0-1 0 0,0-1 0 16,0 1 0-16,0 1 0 16,0-3 0-16,0 1 0 15,0 0 0-15,0 0 0 16,0-1 0-16,0 3 0 16,0-2 0-16,0 1 0 15,0 1 0-15,0-1 0 16,0 3 0-16,0-1 0 15,0-1 0-15,0-3 0 16,0 1 0-16,5-2 0 16,-4 0 0-16,1-2 0 15,1 3 0-15,-2-2 0 0,-1 1 0 16,2-1 0 0,-2-2 0-16,1 0 0 15,2-3 0-15,-2 3 0 16,1-3 0-16,-1 1 0 0,-1 0 0 15,2 1-1-15,-1-2 1 16,2 3 0-16,-1-3 0 16,1 0 0-16,-3-1 0 15,0 2 0-15,1 0 0 16,-1-2-1-16,0 2-10 16,0-3-27-16,-3 0-124 15</inkml:trace>
  <inkml:trace contextRef="#ctx0" brushRef="#br0" timeOffset="27276.9114">12450 4580 1497 0,'0'0'89'0,"0"0"-29"0,0 0 0 15,0 0-15-15,0 0-15 16,0 0-18-16,0 0-2 15,52-8-1-15,-44 8-2 16,-1 0-2-16,5 0 0 16,1 0 1-16,5 0-1 15,0 0-2-15,3 0-2 16,4 0 1-16,2 0-1 16,1 0 0-16,4 0-1 15,1 0 3-15,2 0-2 16,3 0 0-16,-1 0 0 15,3 0 0-15,-2 0-1 0,2 0 0 16,3 0 0-16,-1 0 1 16,2 0-1-16,-2 0 0 15,-3 0 0-15,1 0 0 16,-4 0 0-16,0-2 0 16,3 2-1-16,4-5 1 15,2 0 0-15,7 0 0 16,2-2 0-16,1 1 0 15,0 2 0-15,0 0 0 16,-3 1 0-16,-2 1 0 16,2 2 0-16,3 0 0 15,2 0 0-15,4 0 1 16,-3 0-1-16,5 0 0 16,-7 0 0-16,1 0 0 0,-5 0 0 15,1 0 0-15,-3 0 0 16,-3 2 1-16,-4 1-1 15,-5-1-1-15,-3 0 1 16,2-1 0-16,1-1-1 16,2 0 1-16,0 0 0 15,-1 0 0-15,-1 0 0 16,-3 0 0-16,-7-3 0 16,-5 1 0-16,-4 1 0 15,2-3 0-15,-6 3 0 16,3-1 0-16,2 1 0 15,2 0 0-15,4 0 0 16,6-1 0-16,2 1 1 0,0 1-1 16,2-2 0-16,-5 2 0 15,-7 0 0-15,-1 0 0 16,-6 0 0-16,-5 0 0 16,2 0 0-16,-1 0 0 15,-1 0 0-15,0 0 0 16,3 0 0-16,0 0 0 15,-3 0 0-15,3 0 0 16,-6 0 0-16,-2 0 0 16,1 0 0-16,-1 0 0 15,-1 0 0-15,0 0 0 0,0 0 0 16,-1 0 0 0,2 0 0-16,-1 0 0 15,-2 0 1-15,1 0-1 16,-1 0 0-16,4 0-1 0,-1 0 2 15,1 0-1-15,1 0 0 16,-1 0 0-16,2 0 0 16,-1 0 1-16,-1 0-2 15,-2 0 1-15,-1 2 0 16,-4-2 0-16,-1 1-15 16,0-1-54-16,0 0-714 15</inkml:trace>
  <inkml:trace contextRef="#ctx0" brushRef="#br0" timeOffset="28130.3201">15573 4154 1734 0,'0'0'54'16,"0"0"-50"-16,0 0 7 15,0 0 2-15,0 0-3 16,0 0 2-16,-13 46-6 16,7-22 0-16,3 2 5 15,0 6-4-15,0-1 0 0,1 5-2 16,1-1 0 0,-1 2-3-16,-1-2-1 15,0 1 0-15,0-3 0 16,-2 2 1-16,-1-2-1 0,1 4 0 15,-1-4 0-15,1 0-1 16,2 0 0-16,0-5 1 16,1-3-1-16,0-1 0 15,-1-5 0-15,2 1 0 16,1-1 0-16,-2-3 1 16,2 0-2-16,0-3 1 15,0-2 0-15,0-1 0 0,0-6 1 16,0 1 0-1,0-2-1-15,0 0 0 0,0-3 0 16,0 0-1-16,0 0 1 16,0 0 0-16,0 0-9 15,0-13-31-15,0-3-27 16,0-1-601-16</inkml:trace>
  <inkml:trace contextRef="#ctx0" brushRef="#br0" timeOffset="28850.5502">15758 4154 1074 0,'0'0'602'0,"0"0"-558"15,0 0-28-15,0 0 3 16,0 0-2-16,0 0 10 16,-7 31-15-16,7-9-3 15,0 4-1-15,0 5-3 16,-3 7 0-16,1 6-1 16,1 1 1-16,-2 1 0 0,-2 0-2 15,4-3-2 1,-2 4-1-16,1 0 1 0,1-2-1 15,1-2 0-15,0-2 0 16,0-5 2-16,0-5 1 16,0-4 0-16,0-3 2 15,0-2-3-15,0-2 0 16,0 1-1-16,0-6-1 16,0 2 0-16,0-1 0 15,0-3 1-15,0-4-1 16,0-6 0-16,0 0 0 15,0-3 0-15,0 0 2 0,0 0 0 16,0 0-2-16,0-8-28 16,0-9-269-16</inkml:trace>
  <inkml:trace contextRef="#ctx0" brushRef="#br0" timeOffset="30370.4892">15885 4458 1527 0,'0'0'114'0,"0"0"-77"15,0 0 15-15,0 0-5 16,0 0-16-16,0 0-17 16,0 0-3-16,0 0-3 15,0 1-4-15,0-1 1 16,0 0 1-16,2 0-3 0,11 0-2 16,6 0 1-1,5 0 0-15,4 0-1 0,7-3-1 16,6 0 0-1,4 1 0-15,6 1 1 0,5-1-1 16,3 0 0-16,0 1 0 16,2-2 1-16,1 0-1 15,3 0 1-15,6-1-1 16,4 1 1-16,6-1 6 16,6 1-3-16,5 2-2 15,2 1-2-15,2 0 0 16,-2 0-1-16,-3 0 1 15,-2 0 0-15,2 0 0 16,-1 0 0-16,-2 0 0 0,4 0 0 16,-2 0 0-1,-2 0 1-15,-4 0-1 0,-3 0 0 16,-3 0 1-16,-3 0-1 16,-3 0-1-16,-5 0 1 15,-2 0 0-15,-4 0 0 16,0 1 0-16,-3 1-1 15,-1-1 1-15,-1 1 0 16,1 0 0-16,0 0 0 16,-2 1 0-16,-3-3 1 15,-1 2-1-15,-5-1 0 16,-1 1 0-16,-6-2 0 16,-2 0 0-16,-1 0 0 0,-5 0 0 15,-7 0 0 1,-2 0 0-16,-2-2-1 0,-4-1 1 15,-1 0 0-15,0 0 0 16,1 0 0-16,-1 2-1 16,0-1-2-16,-3 2-7 15,-3 0-19-15,-6 0-35 16</inkml:trace>
  <inkml:trace contextRef="#ctx0" brushRef="#br0" timeOffset="32338.6971">19429 4388 1333 0,'0'0'271'0,"0"0"-225"16,0 0-6-16,0 0-1 15,0 0-17-15,0 0-12 16,1 0-6-16,1 0-3 15,1 0 1-15,3 0 5 16,1 3 6-16,-1 6-5 16,-1 2-3-16,-2 0 0 15,0 3 0-15,-2 1 0 16,1 2 2-16,-2 2-3 16,1 1 4-16,-1 1-4 15,2 1-1-15,-1 4 2 0,-1 2-3 16,3 3 1-1,-2 2-1-15,2 2-2 0,1-1 1 16,-3-3 0-16,2-2-1 16,0-2 0-16,0-3 0 15,0 0 1-15,-1 0-1 16,1-1 0-16,-2-2 0 16,2 1 0-16,-3 2 0 15,1-2 1-15,-1 4-1 16,0 0 1-16,0 4-1 15,0-1 1-15,0 2-1 16,0-2 1-16,0 0-1 0,0-4 0 16,0 1 0-16,0-4 0 15,2 2 0-15,1 0 0 16,-2 2 0-16,1-1 0 16,-1 2 0-16,1 2 0 15,-2 0 0-15,1 1 1 16,-1 0-1-16,0 2 1 15,0-3-1-15,0 2 0 16,0-2 0-16,0-2 0 16,0-1 0-16,0 2 1 15,0-1-1-15,3 3 0 16,-1 2 0-16,-2-3 0 0,1 1 0 16,-1-2 0-1,0 1 1-15,0-3-1 0,0-1-1 16,0-1 1-16,2 0 0 15,-2-2 0-15,0 1 0 16,0-3 0-16,0 4 0 16,0-2 0-16,0 1 0 15,0 0 0-15,0 2 0 16,0-1 0-16,0 0 0 16,0 2 0-16,2-2 0 15,-1 3 0-15,2 2 0 16,1-1 0-16,-1-1 0 15,2 0 0-15,-4-4 0 16,2 5 0-16,-1-5 0 16,1 3 1-16,1-1-1 0,2 0 0 15,1 0 0-15,0 4 0 16,0-3 0-16,-1 3 0 16,3-2 0-16,-3-2 0 15,-2 1 0-15,2-2 0 16,1 0 0-16,-3-2 0 15,2 0 0-15,-3 0 0 16,0-1 0-16,3 3-1 16,-2 1 1-16,5 0 0 15,-3 0 0-15,0 0-1 16,2-2 1-16,-2 1 0 0,1-3 0 16,-1 2 0-1,0-2 0-15,0 0 0 16,0 0 0-16,0-1-1 15,-2-1 1-15,1-1 1 0,-2-2-1 16,0 1-1-16,-2 0 1 16,2-1 0-16,-1 0 0 15,-1-1 0-15,5 1 0 16,-5-2 0-16,2 0 0 16,0-1 0-16,-1-3 0 15,0-1 0-15,1 1 0 16,0-2 0-16,0-1 0 15,0 0-1-15,1 1-12 16,2-4-20-16,1-4-148 0</inkml:trace>
  <inkml:trace contextRef="#ctx0" brushRef="#br0" timeOffset="33543.672">18626 7972 975 0,'0'0'671'16,"0"0"-666"-16,0 0-5 15,0 0 0-15,0 0 2 16,0 0 28-16,0 0 20 0,26 3-22 16,-1-1-4-1,10 0-11-15,8-2-1 0,5 0-6 16,7 0-2-16,1 0-1 15,6 0 0-15,3 0-2 16,7 0 2-16,1 0 2 16,7 0-3-16,10 0 1 15,8 0 1-15,8 0 2 16,9 0 3-16,6 0-7 16,7 0 0-16,9 0-2 15,1 0 0-15,-6 0 1 16,-9 0-1-16,-7 0 0 15,-12 0 0-15,-8 0 1 16,-10 0-1-16,-14 0 0 16,-14 0 5-16,-13 0 0 0,-15-1-2 15,-15 0 1-15,-7-2 4 16,-8 3 0-16,0-2-3 16,-1 0-5-16,-21-3-24 15,-13-3-48-15,-11 0-856 16</inkml:trace>
  <inkml:trace contextRef="#ctx0" brushRef="#br0" timeOffset="34509.6082">19782 7495 1109 0,'0'0'520'0,"0"0"-492"15,0 0 8-15,0 0 18 16,0 0-12-16,0 0-23 15,-4-5-13-15,4 5-2 0,0 0-2 16,0 0 0 0,0 0-1-16,0 0-1 0,0 14 7 15,0 2 2-15,0 0-4 16,0 6-3-16,0 2 1 16,0 1 3-16,0 2-4 15,1 0 0-15,2 1-2 16,3 1 0-16,-3-2 2 15,2 2-2-15,-1-3 0 16,1-2 0-16,-1-1 1 16,1-5-1-16,-2-1-1 15,-2-2 1-15,1-4 1 16,-1 1-1-16,1-4 0 16,-1 1 0-16,-1-1 0 0,2 0 0 15,-2-1 1-15,1 0 2 16,1-2 0-16,-1-3-3 15,1 1 2-15,-2-3-2 16,0 1 1-16,0-1 1 16,0 0 0-16,0 0-2 15,0 0 0-15,3 0-10 16,2 0-33-16,0 0-250 16</inkml:trace>
  <inkml:trace contextRef="#ctx0" brushRef="#br0" timeOffset="35374.4909">20932 7183 1586 0,'0'0'227'0,"0"0"-201"16,0 0-5-16,0 0 12 15,0 0-9-15,0 0-13 16,0-10-9-16,0 10-2 16,0 1-1-16,0 18 0 15,8 9 1-15,2 5 0 0,5 4 0 16,-1 0 0-16,3-4 0 16,3 0 0-16,4-5 0 15,1-3 0-15,2-5 0 16,1-4 1-16,-2-4-1 15,-5-7 0 1,-4-2 1-16,-1-3-1 0,-3 0 1 16,-1 0 4-16,4-16 0 15,-4-4-2-15,0-3-1 16,-3-6 3-16,-1 0-1 16,-2 1 0-16,0 1-2 15,-1 1 0-15,0 3-1 16,-4 4 0-16,1 2-1 15,-1 4 1-15,1 7-1 16,-1-1 0-16,1 6-2 16,-1 1-8-16,4 0-10 15,2 0-35-15,-1 13-22 0,0 5-86 16</inkml:trace>
  <inkml:trace contextRef="#ctx0" brushRef="#br0" timeOffset="35846.6288">21498 7439 1760 0,'0'0'55'0,"0"0"-49"16,0 0 9-16,0 0-4 15,0 0-7-15,0 0-3 16,-3 27-1-16,-3-12 1 16,4 3-1-16,2 0 1 15,0-2-1-15,0 4 0 16,3-3 1-16,11-5 0 15,2 1-1-15,3-5 0 16,0-4 2-16,0-4-1 16,-3 0 0-16,2-1 1 0,-4-12 2 15,-4-4 1-15,-3-3-1 16,-7 0 0-16,0-6 2 16,0 3-4-16,-14 2-1 15,-1 2 0-15,-3 9 0 16,4 6-1-16,0 4-3 15,0 0-7-15,5 3-14 16,3 10-14-16,3 2-47 16,3-4-233-16</inkml:trace>
  <inkml:trace contextRef="#ctx0" brushRef="#br0" timeOffset="36246.1349">21790 7452 1751 0,'0'0'97'0,"0"0"-91"15,0 0-5-15,0 0 3 16,0 0-3-16,0 0 1 15,-3 43 1-15,3-24 0 16,8-1-1-16,4-1-1 0,4-3 0 16,3-4-1-16,-1-4 1 15,3 0 0-15,-1-6-1 16,-3 0 1-16,0 0-1 16,-5-8 3-16,-2-6-2 15,-1-4 2-15,-6-3 4 16,-3 0-6-16,0 1 0 15,0 3 1-15,-5 4-1 16,1 4-1-16,1 6-1 16,3 1-4-16,0 2-22 15,0 0-44-15,0 0-340 16</inkml:trace>
  <inkml:trace contextRef="#ctx0" brushRef="#br0" timeOffset="36678.5908">22185 7315 1800 0,'0'0'28'0,"0"0"-19"15,0 0 8-15,0 0 4 16,0 0-9-16,0 0-8 16,0 3-3-16,2 11 1 0,-1 1 7 15,-1 4-2-15,0 1-2 16,0 0 0-16,0 1-1 16,0 1 2-16,0-1-2 15,0-1-1-15,0 0 0 16,0-2-2-16,0-3 2 15,0 1-1-15,0 0-1 16,3-2 0-16,2-4 0 16,3 2 0-16,-1-3-1 15,0-2 0-15,4 0 0 16,3-3 0-16,6-2 0 16,5-2-2-16,2 0-10 0,-2 0-11 15,-1 0-21 1,-6-4-7-16,-1-5-101 0</inkml:trace>
  <inkml:trace contextRef="#ctx0" brushRef="#br0" timeOffset="36920.307">22138 7439 1548 0,'0'0'309'15,"0"0"-292"-15,0 0-9 16,0 0-6-16,0 0-2 16,0 0 0-16,119-28-16 15,-59 23-34-15,8-3-411 16</inkml:trace>
  <inkml:trace contextRef="#ctx0" brushRef="#br0" timeOffset="39899.9978">15968 3139 1538 0,'0'0'164'0,"0"0"-138"16,0 0 0-16,0 0 8 16,0 0-17-16,0 0-7 15,0 0-7-15,0 0 0 0,0 0 6 16,0 0 5 0,0 0-4-16,0 0 0 0,0 0-1 15,0 0-1-15,0 0 1 16,0 0-2-16,0 0 0 15,0 0-4-15,0 0 3 16,0 0 0-16,-1 0-2 16,-2 0-1-16,-2 0 0 15,1 0 0-15,-5 0 0 16,0 0-2-16,-1-2-1 16,-4-1 1-16,-1 1 2 15,-2 0-1-15,-6 2 0 16,1 0 1-16,-2 0-1 15,-5 0-1-15,3 0 1 16,-1 0-2-16,-1 7 1 0,2 0 0 16,5 3-1-16,0-2 2 15,6 1-2-15,1 3 0 16,3 1 0-16,-1 0-1 16,5 0 1-16,-1 3 0 15,4 1 0-15,1 2 0 16,3 1 0-16,0-2-1 15,0 0 2-15,6 0-1 16,7 1 1-16,9 1-1 16,5-4 0-16,5 1 0 15,2-3 0-15,5-2-1 16,-1-4 0-16,1-3 1 0,-1-2 0 16,-5-3 0-16,-5 0 0 15,-6 0-1-15,-5 0 1 16,-3 0 1-16,-3-3-1 15,-1 0 0-15,-4 1 0 16,-3-1 1-16,0 2 1 16,-1 1-1-16,-2 0 1 15,0 0-1-15,0 0 0 16,0 0-1-16,0 0-1 16,1 0-13-16,-1-1-67 15</inkml:trace>
  <inkml:trace contextRef="#ctx0" brushRef="#br0" timeOffset="41948.0248">16228 3431 1630 0,'0'0'120'15,"0"0"-104"-15,0 0 21 16,0 0-4-16,0 0-12 15,0 0-7-15,0 0-2 16,-2-6 1-16,2 6 0 16,0-2-2-16,0 2-2 15,-2 0-3-15,2 0 0 0,-2 0-1 16,2 0-1 0,0 0-3-16,0 0 0 0,0 0 0 15,0 0-1-15,0 0-1 16,0 0 1-16,-1 0 0 15,1 0 0-15,-2 11 0 16,-1 4 0-16,2 2 0 16,-1 1 0-16,2 4 0 15,-1 1 0-15,1-1 1 16,0 2-1-16,0-1 0 16,0-3 1-16,0 3-1 15,0-5 0-15,0-1 0 16,0-1 0-16,0 0 0 15,0-2 0-15,0-2 0 16,0-4 0-16,0 0 0 0,0-3 0 16,0-1 0-16,0-3 0 15,0 2 0-15,0-2 0 16,0-1 0-16,0 0 0 16,0 0 0-16,0 0 0 15,0 0 0-15,0 0-1 16,0 0-6-16,0 0-9 15,0 0-23-15,0 0-49 16</inkml:trace>
  <inkml:trace contextRef="#ctx0" brushRef="#br0" timeOffset="42497.6231">16249 3445 1664 0,'0'0'117'0,"0"0"-95"15,0 0 1-15,0 0 9 16,0 0-13-16,0 0-11 16,0 0-3-16,21-20 0 0,-6 17 1 15,4 0-2-15,-1 0-2 16,0 0-1-16,3 3 0 15,-1-1-1-15,-1 1-1 16,0 0 1-16,-4 0-4 16,0 0-17-16,-3 0-15 15,1 0-29-15,-5 0-294 16</inkml:trace>
  <inkml:trace contextRef="#ctx0" brushRef="#br0" timeOffset="43990.5292">16297 3575 1520 0,'0'0'285'16,"0"0"-269"-16,0 0 13 15,0 0 7-15,0 0-12 16,0 0-11-16,-5 0-6 16,5 0-3-16,0 0-1 0,0 0 1 15,0 0-1-15,1 0 0 16,12 0-1-16,7 0-2 15,6 0 0-15,3 0 0 16,3 0 0-16,1-2-5 16,1 2-13-16,-1-5-40 15,-6 1-101-15</inkml:trace>
  <inkml:trace contextRef="#ctx0" brushRef="#br0" timeOffset="47154.176">8804 5516 1805 0,'0'0'58'0,"0"0"-35"15,0 0-3-15,0 0-4 16,0 0-12-16,0 0-1 16,0 0 1-16,0 38 7 15,0-14-4-15,0 4-1 16,0 3 0-16,0 7 0 16,0 2-4-16,0 5 0 15,0-1 0-15,0-3-2 16,0-2 1-16,0-8 0 15,0-4-1-15,0-5 0 16,0-3 0-16,0-4 0 0,0-1 0 16,0-4 0-16,0-4-4 15,0-1-4-15,0-4 0 16,0 1-8-16,0-2-12 16,0 0-24-16,-3 0-23 15</inkml:trace>
  <inkml:trace contextRef="#ctx0" brushRef="#br0" timeOffset="47837.6735">8791 5532 1728 0,'0'0'60'0,"0"0"-30"16,0 0-4-16,0 0-2 16,0 0-8-16,0 0-6 15,87-43-3-15,-65 41-1 16,-1 2-1-16,1 0-2 0,-4 2-3 16,0 8 2-16,-6 4-1 15,3 4-1-15,-9 1 0 16,-5 2 0-16,-1-1 0 15,0 2 0-15,-6-1 1 16,-12 2-2-16,-2-1 0 16,-6 1-2-16,-2-1-5 15,-2-5-8-15,3-6 4 0,6-5 6 16,8-4 3 0,6-2 3-16,5 0 0 0,2 0 2 15,0 0 2-15,0 0 1 16,0 0-5-16,6 0 0 15,6 2-1-15,3 6 1 16,6 4 1-16,-1 2 1 16,3 1 1-16,-2-1-1 15,-2 3 1-15,2-2-3 16,-5-1 0-16,1 1 0 16,-5-3 1-16,-2-2-1 15,-1-3 0-15,-3-2 0 16,-1 0 0-16,-4-2-1 0,1 0 0 15,-1-2-8 1,1-1-21-16,-1 0-52 0</inkml:trace>
  <inkml:trace contextRef="#ctx0" brushRef="#br0" timeOffset="48158.6063">9308 5752 1823 0,'0'0'79'15,"0"0"-51"-15,0 0-10 0,0 0-2 16,0 0-11-16,0 0-5 15,-1 10 0-15,1 10 0 16,4 6 1-16,4 4-1 16,-2-2 1-16,0-2-1 15,0-1 1-15,-5-1-1 16,-1-4-5-16,0-3-5 16,0 0-8-16,0-5-38 15,-5-2-214-15</inkml:trace>
  <inkml:trace contextRef="#ctx0" brushRef="#br0" timeOffset="50138.3134">5044 7040 1840 0,'0'0'58'16,"0"0"-29"-1,0 0-5-15,0 0-1 0,0 0-7 16,0 0-5-16,0 0-7 16,-9-17-4-16,12 34 0 15,15 11 0-15,3 10 0 16,3 5 0-16,1 4 1 15,2 3-1-15,-2 3 0 16,1-5 0-16,-1-4-2 16,-4-8 0-16,0-10-1 15,-6-6 1-15,-6-9 2 16,1-5-1-16,-4-6 1 16,2 0 0-16,3-20 2 15,0-13-1-15,1-10-1 0,-2-6 1 16,-4 0-1-16,-1 5 1 15,-2 8-1-15,-2 10 0 16,1 10 0-16,-2 7 0 16,1 7-5-16,1 2-7 15,1 0-12-15,1 10-28 16,2 9-33-16,-3 7-252 16</inkml:trace>
  <inkml:trace contextRef="#ctx0" brushRef="#br0" timeOffset="50540.6072">5611 7469 1860 0,'0'0'36'0,"0"0"-36"16,0 0 12-16,0 0 2 16,0 0-1-16,0 0-2 0,0 77-5 15,0-53 1-15,0 1 0 16,0-2-1-16,0-1-4 15,3 2 1-15,3-6-1 16,3-4 1-16,4-3-2 16,-1-3 0-16,3-3-1 15,0-5 1-15,3 0-1 16,-3 0 0-16,6-5-1 16,-2-10-6-16,-2-2-12 15,-1-2-21-15,-6-5-69 16</inkml:trace>
  <inkml:trace contextRef="#ctx0" brushRef="#br0" timeOffset="50745.2266">5714 7199 1905 0,'0'0'30'0,"0"0"-28"16,0 0 1-16,0 0-3 16,0 0-2-16,0 0-44 15,-9 30-14-15,12-7-596 16</inkml:trace>
  <inkml:trace contextRef="#ctx0" brushRef="#br0" timeOffset="51335.9145">5969 7481 1918 0,'0'0'17'0,"0"0"-6"15,0 0 4-15,0 0-4 16,0 0-10-16,0 0-1 15,3 52 2-15,0-23 0 16,3-1-1-16,0-2 0 16,7-2-1-16,-2-2 0 15,-2-5 0-15,2-6 0 0,-3-5-1 16,-2-4-1 0,2-2 0-16,2 0 2 0,3-16 0 15,2-9 0-15,2-1-1 16,0-6 1-16,-1 3 0 15,0 1 0-15,-1 7 0 16,-2 4 0-16,-2 8 1 16,-5 1-1-16,1 5 1 15,-3 3 1-15,1 0-1 16,7 0-1-16,0 11 1 16,0 8-1-16,-3 3 1 15,4 0 0-15,-4-1 0 16,0-1-1-16,1-3 0 15,-2-4 0-15,4-4-5 16,1-9-22-16,1 0-108 0</inkml:trace>
  <inkml:trace contextRef="#ctx0" brushRef="#br0" timeOffset="57103.7459">10365 6710 1504 0,'0'0'200'16,"0"0"-154"-16,0 0 2 15,0 0-19-15,0 0 0 16,0 0-5-16,0 0-4 16,-3 0-2-16,3 0-6 15,-2 0-3-15,2 0 1 16,0 0-5-16,0 0 1 15,0 0-1-15,0 0-1 0,0 0-1 16,0 1-3-16,0 1 1 16,0 3-1-16,0 4 0 15,12 1 0-15,5 2 1 16,3-1 0-16,1 3-1 16,3-4 0-16,2 0 0 15,-1-1 1-15,0 0 0 16,-1-3-1-16,-6 3 0 15,0-2 0-15,-6-2 0 16,-6 1 0-16,1-2 0 16,-7-4 0-16,0 1 0 15,3-1 0-15,-3 2-1 16,0-2 0-16,0 1 1 16,0 5-1-16,0 4 0 15,-3 4 1-15,-12 7 1 0,-1 0 0 16,-7 4 0-16,-2 3-1 15,0-3 0-15,-3 3-4 16,-1-5-11-16,1 2-8 16,10-5-46-16,3-4-134 15</inkml:trace>
  <inkml:trace contextRef="#ctx0" brushRef="#br0" timeOffset="57932.1473">10378 7536 1849 0,'0'0'36'0,"0"0"-16"16,0 0 6-1,0 0-11-15,0 0-7 0,0 0-4 16,0 6-3-16,0 12 5 16,0 4 3-16,0 2-5 15,0-1-2-15,0 2 0 16,0 0 1-16,0-2-3 15,0-1 0-15,0-2 0 16,0-3 1-16,0-4-1 16,0-4 0-16,3-4-1 15,-3-3 0-15,3 0-1 16,-3-2-3-16,0 0-2 16,0 0-3-16,0 0 0 15,0 0-5-15,3 0-19 16,-3-6-47-16,0-5-147 0</inkml:trace>
  <inkml:trace contextRef="#ctx0" brushRef="#br0" timeOffset="58494.5124">10205 7504 1811 0,'0'0'47'0,"0"0"-17"15,0 0 1-15,0 0-12 16,0 0-8-16,0 0-8 16,16-14-1-16,13 11-2 15,6 0 1-15,7 0-1 16,4 3 1-16,-2 0-1 15,-4 0 0-15,0 0-2 16,-8 0-8-16,-7 0-6 16,-8 0-17-16,-7 0-17 15,-10 0-26-15,0 0-268 16</inkml:trace>
  <inkml:trace contextRef="#ctx0" brushRef="#br0" timeOffset="58906.0002">10204 7843 1866 0,'0'0'41'0,"0"0"-31"16,0 0 8-16,0 0-4 16,0 0-9-16,0 0-1 0,50 0-4 15,-2 0 0-15,10 0 0 16,8-4 0-16,2-2-15 16,4 0-28-16,-5-2-73 15</inkml:trace>
  <inkml:trace contextRef="#ctx0" brushRef="#br0" timeOffset="62939.4947">10899 7797 778 0,'0'0'994'0,"0"0"-956"15,0 0-18-15,0 0-1 16,0 0 1-16,0 0-5 16,0 0-4-16,0 0 1 15,0 0-2-15,0 0-3 16,0 0-1-16,0 0-2 15,0 0-1-15,0 0-1 16,0 6 0-16,0 2 3 16,0 5-1-16,0 3 0 15,0 1-1-15,0 4 0 16,-2 1 0-16,1 3-2 16,-1-1 0-16,2-1 1 15,0 0-2-15,0 0 0 16,0-4 1-16,0 1-1 0,0-2 0 15,0 2 0-15,0-5 1 16,0-3-1-16,0-1 0 16,0-4 0-16,0-1 0 15,0-4 0-15,0-2 0 16,0 0 1-16,0 0 0 16,0 0 0-16,0 0 0 15,0 0-1-15,0 0-1 16,0 0-8-16,0-10-16 15,3-4-113-15</inkml:trace>
  <inkml:trace contextRef="#ctx0" brushRef="#br0" timeOffset="64617.1126">13457 4349 1690 0,'0'0'47'16,"0"0"-17"-16,0 0 11 16,0 0-9-16,0 0-14 15,0 0-3-15,0 0-1 16,-3 1 3-16,3-1-1 16,-2 0-5-16,2 0-3 15,0 0-1-15,0 2-2 16,0-2-3-16,0 0 0 15,0 1 0-15,0 1-1 16,0 0 0-16,8 5-1 0,6 0 1 16,3 3 0-16,4 1 1 15,3 2-2-15,2-4 1 16,1 2-1-16,-3-2 0 16,0-1 0-16,-5-1 1 15,-2-2-1-15,-4 0 0 16,-4-3-1-16,-4 1 1 15,-2-1 0-15,1-2 0 16,-4 1 0-16,0 2-1 16,0 2 1-16,0 0 0 15,0 2-1-15,0 2 0 16,0 1 1-16,0 1 0 16,-3 1 0-16,-9 4 1 15,-3 1 0-15,-6 3 0 0,-2 2-1 16,-4 2 0-16,2 0 0 15,2 2 0-15,4-5 0 16,5-4-7-16,2-3-7 16,9-6-16-16,2 0-21 15,1-5-50-15</inkml:trace>
  <inkml:trace contextRef="#ctx0" brushRef="#br0" timeOffset="65489.8807">13551 3491 1770 0,'0'0'91'0,"0"0"-63"16,0 0 3-16,0 0-8 0,0 0-11 16,0 0-5-1,-9-7-1-15,9 7-4 0,0 0 1 16,0 0-1-16,0 0-2 15,0 5 0-15,-2 11 0 16,2 8 1-16,0 2 1 16,0 1-1-16,0 3 0 15,0-4-1-15,0 2 2 16,5-3-2-16,-2 1 0 16,0-4 0-16,-2-2 0 15,-1-3 0-15,0-5-2 16,0 0-1-16,0-5-1 15,0-1-1-15,0-3-3 16,0-3 0-16,0 0-7 16,3 0-12-16,-3 0-15 0,0 0-45 15,0-11-1272-15</inkml:trace>
  <inkml:trace contextRef="#ctx0" brushRef="#br0" timeOffset="65871.0074">13467 3500 1008 0,'0'0'790'0,"0"0"-754"16,0 0-2-16,0 0-7 16,0 0-6-16,0 0-9 15,9-29-7-15,6 24-1 16,6-2-1-16,3 1-2 15,5 0 0-15,3 1-1 16,1 2 0-16,-2 3-4 0,-1 0-13 16,-6 0-20-16,-8 3-37 15,-4 5-82-15</inkml:trace>
  <inkml:trace contextRef="#ctx0" brushRef="#br0" timeOffset="66226.7417">13299 3899 1629 0,'0'0'194'16,"0"0"-169"-16,0 0-2 16,0 0 3-16,0 0-8 15,0 0-10-15,29 3-5 16,3-3 1-16,4-2-3 15,8-6-1-15,3 3 0 0,2 0 0 16,1-2-16 0,-3 2-34-16,-1 1-99 15</inkml:trace>
  <inkml:trace contextRef="#ctx0" brushRef="#br0" timeOffset="66774.9319">13935 3821 1846 0,'0'0'44'0,"0"0"-25"16,0 0 4-16,0 0-9 15,0 0-8-15,0 0-4 16,-3 38-2-16,3-17 2 16,0 2 0-16,0 2-1 15,0 0 0-15,0 1 0 16,0-2-1-16,0-2 0 15,0-2 0-15,0 0 0 16,0-3 0-16,2-1-3 16,-2-7 0-16,1-2-2 15,-1-3-4-15,2-2-5 16,-2-2-18-16,0 0-11 16,0 0-30-16,0-3-698 15</inkml:trace>
  <inkml:trace contextRef="#ctx0" brushRef="#br0" timeOffset="67050.6936">13965 3797 1828 0,'0'0'39'0,"0"0"-34"0,0 0-1 15,0 0 11-15,0 0-8 16,102-13-6-16,-75 13 0 16,-4 0-2-16,1 0-2 15,-3 0-17-15,-6 0-44 16,-4 0-257-16</inkml:trace>
  <inkml:trace contextRef="#ctx0" brushRef="#br0" timeOffset="67320.2767">13974 3923 1726 0,'0'0'88'16,"0"0"-77"-16,0 0 11 16,0 0 9-16,0 0-9 15,0 0-14-15,45 8-1 16,-6-8-4-16,5 0-3 15,6-3-24-15,-4-7-106 0</inkml:trace>
  <inkml:trace contextRef="#ctx0" brushRef="#br0" timeOffset="68274.9947">13409 3473 1550 0,'0'0'126'16,"0"0"-96"-16,0 0 30 15,0 0-9-15,0 0-20 16,0 0-9-16,0-2-4 15,0 1 1-15,0 1-6 16,0 0-5-16,0 0 0 16,0-2-3-16,0 1-2 15,6-2-2-15,7-2-1 16,10 0-1-16,8 1-13 0,5-4-45 16,5 2-494-1</inkml:trace>
  <inkml:trace contextRef="#ctx0" brushRef="#br0" timeOffset="69532.9237">13650 3839 1186 0,'0'0'413'0,"0"0"-359"16,0 0-17-16,0 0-3 0,0 0-14 15,0 0-1-15,0 0-6 16,0 0 3-16,0 0-5 16,0 0-1-16,0 2-2 15,0-2-1-15,0 0-2 16,5 1 0-16,1-1-1 15,3 0 4-15,1 0-3 16,1 0-1-16,-1 0-3 16,5 0 0-16,-3 0 2 15,1 0-3-15,-2 0 3 16,-2-3 0-16,1 2 2 16,-4-2-1-16,2 3 3 0,-4-1-3 15,1 1 0-15,0 0 2 16,0 0 1-16,0 0 0 15,-2 0-2-15,0 0-1 16,-2 0 0-16,-1 0 0 16,0 0 0-16,0 0 0 15,0 0-2-15,0 0-1 16,0 0 0-16,0 0-1 16,0 0-3-16,0 0-36 15,-6 0-98-15</inkml:trace>
  <inkml:trace contextRef="#ctx0" brushRef="#br0" timeOffset="74920.51">12377 8610 1714 0,'0'0'53'0,"0"0"-22"16,0 0-12-1,0 0-10-15,0 0-5 0,0 0-2 16,0 0-2-16,6-26 0 16,-6 23 1-16,0 1 3 15,0 0 1-15,0 1 4 16,0 1-2-16,-11 0-6 15,-2 0 1-15,-1 0 3 16,-2 0 3-16,4 0-1 16,0 0-3-16,5 5-3 15,2-1 1-15,2 3-1 16,2-1-1-16,1 2 1 0,0 1-1 16,0-1 0-1,0 1 1-15,3 1-1 0,7-3 0 16,5 0 2-16,2-4-1 15,3-2 0-15,3-1 1 16,-7 0-1-16,0-3 0 16,-5-7 0-16,-5-2-1 15,-3 0 1-15,-3-2-1 16,0 1 1-16,0 1 1 16,-12 2-2-16,-3 4 0 15,-3 2 2-15,2 4 0 16,-1 0-2-16,3 0 0 15,3 1 0-15,2 9 0 16,3 1 0-16,0 2-1 16,3 3 1-16,3-1-1 0,0 1 1 15,0-2 0-15,2-1-2 16,9-3 2-16,5-3-3 16,1-1 2-1,0-6-1-15,2 0 1 0,-4 0 1 16,-2-3 0-16,-5-9 0 15,-3-3 1-15,-5 1 1 16,0 1-1-16,-6-2 2 16,-14 6-2-16,4 3 2 15,-2 4-2-15,3 2 0 16,-1 0-1-16,5 8-2 0,2 6 0 16,3 1-4-16,6 2-8 15,0-2-35 1,6-1-108-16</inkml:trace>
  <inkml:trace contextRef="#ctx0" brushRef="#br0" timeOffset="76259.8959">12207 7977 1759 0,'0'0'48'15,"0"0"-19"-15,0 0 2 0,0 0-5 16,0 0-4-16,0 0-9 16,0 0-2-16,-3-8-4 15,3 8-2-15,0 0-3 16,0 1-2-16,0 15 0 16,9 4 2-16,5 2 0 15,0 4-1-15,4 2 0 16,0 0 0-16,0-3-1 15,-1-3 0-15,-1-3 1 16,-2-5-1-16,-2-5 0 16,-4-4 0-16,-5-2 1 0,0-3-1 15,3 0 1-15,-3 0 2 16,3-13 1-16,1-10-2 16,1-4-1-16,-3-2-1 15,0-4 1-15,-2 1 0 16,-2 4 0-16,-1 4-1 15,0 7 1-15,0 5 1 16,0 4-1-16,0 4-1 16,0 3-1-16,0 1-3 15,0 0-11-15,5 4-33 16,6 10-32-16,0 1-37 16</inkml:trace>
  <inkml:trace contextRef="#ctx0" brushRef="#br0" timeOffset="76598.8594">12638 8093 1839 0,'0'0'34'0,"0"0"-32"15,0 0 7-15,0 0 8 0,0 0-9 16,0 0 5-16,4 47-4 16,-1-22-3-16,3-3-4 15,-3 1 0-15,0-4-2 16,0-2 1-16,0-3-1 15,0-5-1-15,-3-2-7 16,3-6-19-16,-1-1-57 16,2-5-1596-16</inkml:trace>
  <inkml:trace contextRef="#ctx0" brushRef="#br0" timeOffset="77864.4126">12499 6897 1564 0,'0'0'100'15,"0"0"-71"-15,0 0 6 16,0 0-1-16,0 0-22 15,0 0-8-15,9-11-4 16,-7 3 0-16,1-1 0 16,-3 1 0-16,0 5 1 15,0-2 3-15,0 2 9 16,-2 2-2-16,-6 1-5 16,-2 0 0-16,-3 0 1 15,-1 1-1-15,-1 8 0 0,3 1 1 16,2 1 0-16,3 1-5 15,2-1 0-15,0-2-1 16,5 3 0-16,0-3 1 16,0-1 1-16,0 0-1 15,2-4-1-15,12 0 2 16,5-4 0-16,3 0 0 16,2 0-3-16,-1-4 1 15,-6-4-1-15,-5-1 0 16,-7 1 0-16,-1-1 0 15,-4-1 3-15,0-2 3 16,-4 1-3-16,-7 3 1 16,-2 0 0-16,-5 7-1 0,-3 1-3 15,2 0 1 1,-4 6-1-16,3 7 1 0,1 2 1 16,5-2-1-16,5-1 0 15,3 2-1-15,4 1 0 16,2-2 0-16,0 1 0 15,0-1-1-15,17-2 1 16,3-5-1-16,6-3 1 16,2-3 0-16,-1 0 0 15,-4-6-2-15,-7-6 1 16,-9-1 1-16,-5 1 1 16,-2-3 1-16,0 4 1 0,-6-1 0 15,-12 1-2 1,0 5 0-16,-3 1-2 15,2 5 1-15,5 0 0 16,5 0-2-16,1 10-6 0,5 2-6 16,3 5-11-16,0 4-21 15,3-4-96-15</inkml:trace>
  <inkml:trace contextRef="#ctx0" brushRef="#br0" timeOffset="78457.3496">12733 7181 1764 0,'0'0'98'15,"0"0"-82"-15,0 0 6 16,0 0 5-16,0 0-15 16,0 0-8-16,3-3-3 15,0 12-1-15,6 7 1 16,-1 5 0-16,-1 4 0 16,3 1 0-16,1 1-1 15,1-4 0-15,0-1 0 16,0-3 0-16,1-5-1 15,-4-5-2-15,-1-4 2 16,-5-4 0-16,2-1 1 16,1 0 4-16,0-12-2 0,2-7-1 15,1-5 0 1,-3-1 3-16,0-2-3 0,-5 1 1 16,-1 4-1-16,0 3 0 15,0 8-1-15,0 8 0 16,0 0 0-16,0 3-7 15,0 0-20-15,0 6-59 16,0 2-167-16</inkml:trace>
  <inkml:trace contextRef="#ctx0" brushRef="#br0" timeOffset="79025.8358">13145 7230 1845 0,'0'0'35'16,"0"0"-10"-16,0 0-5 15,0 0-6-15,0 0-7 16,0 0-7-16,42-17 0 16,-21 17 0-16,-4 0 0 15,-3 0 0-15,-2 6 0 16,-5 3-1-16,1 1-1 16,-5 5 0-16,-3 3 1 15,0 3 1-15,0 3 0 0,-12 0 0 16,-6-1 0-16,0 0 1 15,3-6 0-15,4-5-1 16,4-5 0-16,7-4 0 16,0-1 0-16,0-2 1 15,9 0-1-15,18 0 3 16,12 0-1-16,10-10-2 16,6-4-26-16,8-8-88 15</inkml:trace>
  <inkml:trace contextRef="#ctx0" brushRef="#br0" timeOffset="84891.1792">17851 4221 1544 0,'0'0'159'0,"0"0"-115"16,0 0-1-16,0 0-8 15,0 0-12-15,0 0-10 16,0 0 0-16,0 3-1 15,0-3 4-15,0 0-2 16,0 0-4-16,0 0 0 16,0 0-4-16,0 0-3 15,0 0 0-15,0 2-2 0,0-2 0 16,0 3-1 0,0 2 0-16,1 3 0 0,8 3 0 15,6 3 0-15,2 1 0 16,2 2 1-16,2 0-1 15,2-1 1-15,0-1-1 16,1 1 0-16,-2-1 0 16,-5-4 1-16,-1 0-1 15,-4-3 0-15,-2-2 0 16,-4 1-1-16,-1-4 1 16,-4 1 0-16,1-3 0 15,-2 1 0-15,0-1 0 16,0 1 0-16,0 6 0 0,0 1 0 15,-6 4 2 1,-10 3 0-16,-4 4-1 16,-8 3 0-16,-7 4 0 15,-8 10-1-15,-3 6-2 0,1 6-9 16,6-1-35-16,16-6-157 16</inkml:trace>
  <inkml:trace contextRef="#ctx0" brushRef="#br0" timeOffset="193775.1116">22393 14850 1837 0,'0'0'30'0,"0"0"-26"16,0 0 23-16,0 0 0 16,0 0-8-16,0 0-3 15,0 0-6-15,6 3-5 16,-5-2-1-16,1-1 2 16,5 0-3-16,8 0 1 15,6 0-3-15,10 0-1 16,5 0 1-16,3 0-1 0,0 0 1 15,2 0-1-15,1 0 0 16,0 0 0-16,1 4 0 16,-3 1 1-16,1 1-2 15,0 0 1-15,1 3 0 16,-1-2 0-16,0 1 0 16,-2-3 0-16,-1-1 0 15,-2 1-1-15,0 0 1 16,2-1 1-16,1 0-1 15,2 0-1-15,-2-1 1 16,-3 2 0-16,-5-4 0 16,-1 3 0-16,-5-2-1 0,1 3 1 15,2-3 0-15,0-1 0 16,5 1 0-16,3 1 0 16,4 0 0-16,2 1 0 15,-2-2 0-15,1 2 0 16,-1-2-1-16,-3 1 0 15,2-2 0-15,-2 1 1 16,2-2-1-16,-3 0 1 16,0 0 0-16,2 0 0 15,2 0 0-15,2 0 0 16,0 0 0-16,1 0 0 16,1-3 0-16,5 2 0 15,6-1 0-15,6 2 1 0,5 0-2 16,3 0 1-16,-1 0 0 15,-2 3-2-15,-2 0 2 16,-7 2 0-16,-4-2 0 16,-4-3 0-16,-8 0 0 15,-5 0-1-15,-6 0 0 16,-5-5-2-16,-3-2-9 16,-5-3-17-16,-4-3-53 15</inkml:trace>
  <inkml:trace contextRef="#ctx0" brushRef="#br0" timeOffset="195163.6008">25040 14967 1275 0,'0'0'245'0,"0"0"-203"15,0 0 41-15,0 0-18 16,0 0-27-16,0 0-12 16,3 0-4-16,-3 0-9 0,2 0-3 15,1 0-1 1,3 0 3-16,2 2-5 0,5 1 0 15,3 0-4-15,5-1 3 16,4 3 0-16,4-3 0 16,2 1-3-16,5-3-1 15,5 1 2-15,6-1-2 16,6 0 0-16,2 0-1 16,4 0-1-16,-4 0 1 15,2 0-1-15,-1-4 0 16,-5-1 0-16,1 1 1 15,-7 1-2-15,-3 2 2 0,-2 1-1 16,-6 0 0-16,-1 0 0 16,0 0-1-16,-2 0 1 15,1 0 0-15,-6 0 1 16,-2 2 0-16,-4 1 1 16,-1-2 0-16,-1 1 0 15,-3-2 2-15,0 4 0 16,-3-4-1-16,1 1-1 15,2 1 1-15,0-2 0 16,1 0 0-16,1 0-1 16,-2 0 1-16,-3 0-3 15,-2 0 3-15,-4 0-1 16,-3 0-1-16,0 0-1 16,-1 0 1-16,-2 0-1 15,0 0-13-15,-2-9-96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08:31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2094 2530 1757 0,'0'0'43'0,"0"0"-9"15,0 0-7-15,0 0-4 16,0 0 0-16,0 0-8 16,0 0-4-16,0 0-2 15,-2-16-2-15,2 16 0 16,-1 0-2-16,1 0 0 15,-2 0-3-15,2 0-2 16,0 9 0-16,0 10 0 0,0 10 0 16,0 7 5-1,3 5-2-15,5 5-1 0,-5 2-1 16,7-4-1 0,-4 2 1-16,0-5-1 0,0-3 0 15,-3-4 0-15,0-6 0 16,-1-4 0-16,0-6 0 15,0-2 1-15,-2-5-1 16,3-3-1-16,-3-2-1 16,1-5-3-16,1-1-2 15,-2 0-5-15,3 0-2 16,0 0-6-16,0-2-15 16,0-13-56-16,0-2-1102 15</inkml:trace>
  <inkml:trace contextRef="#ctx0" brushRef="#br0" timeOffset="253.9709">2061 2581 1821 0,'0'0'50'0,"0"0"-26"16,0 0-2-16,0 0-10 0,0 0-10 15,88-56-2-15,-30 46 0 16,5 7-3-16,1 3-13 16,-9 0-37-16,-7 5-55 15</inkml:trace>
  <inkml:trace contextRef="#ctx0" brushRef="#br0" timeOffset="696.9558">2036 2891 1686 0,'0'0'169'0,"0"0"-159"16,0 0-10-16,0 0 2 0,0 0 4 15,116-58-6-15,-79 55-1 16,-2 3 1-16,-7 0-2 16,-7 0 0-16,-11 0 0 15,-5 8 2-15,-2 0 0 16,-3 3 0-16,0 2 3 16,0 2 6-16,0 2 1 15,0 5 0-15,0-1-1 16,0 1-3-16,0-1-5 15,10-3 0-15,7-1 0 16,5-2 1-16,9-5-1 0,5-6 0 16,0-4-1-1,1 0-4-15,-6 0-1 16,-14-10-6-16,-7-2 7 0,-10-4 4 16,0-1 4-16,-21-3-3 15,-10 2 2-15,-5 3-2 16,2 2 1-16,7 6-2 15,11 5-1-15,7 2 0 16,6 0-16-16,3 4-72 16,1 4-987-16</inkml:trace>
  <inkml:trace contextRef="#ctx0" brushRef="#br0" timeOffset="53357.7065">2720 2874 1794 0,'0'0'42'15,"0"0"-27"-15,0 0 9 16,0 0 4-16,0 0-12 0,0 0-5 16,0 0-2-16,0 0-4 15,6 0 0-15,2 1-1 16,4 4-1-16,4 3 1 15,2 2-1-15,-2 4-3 16,2 5 0-16,3 1 1 16,-3 4 0-16,-4 2-1 15,-1-4 0-15,-6-2-2 16,-5-3 2-16,1-4-3 16,-3-6-1-16,0-3-1 15,0-4 5-15,-11-4 0 16,-3-17 1-16,3-8 1 15,2-7-1-15,9 1 0 16,0 1 0-16,3 7 0 0,19 6-1 16,1 7-1-16,8 7-1 15,5 7-18-15,-5 0-54 16,5 0-228-16</inkml:trace>
  <inkml:trace contextRef="#ctx0" brushRef="#br0" timeOffset="54076.0633">4558 2891 1427 0,'0'0'409'16,"0"0"-395"-16,0 0 10 15,-79-17 7-15,52 17-14 16,0 0-10-16,2 3-1 16,1 9-4-16,3 4-2 15,3 1 1-15,5 0-1 16,7 2-1-16,0-4 1 0,6 0-1 16,0-3-2-16,0 0-2 15,16-6-5-15,4-1-1 16,5-5 1-16,2 0-5 15,-2-2 3-15,-1-10 4 16,-9-2 8-16,1 0 1 16,-8 1 15-16,-5 3 5 15,0 2-8-15,-2 4 3 16,-1 4-7-16,2 0-6 16,-1 0-2-16,7 2-1 15,5 10-1-15,8 3 1 16,3 2 0-16,4-4 1 15,5-3-1-15,4-4 1 16,2-2-1-16,3-4 0 0,4 0-11 16,2-10-63-16</inkml:trace>
  <inkml:trace contextRef="#ctx0" brushRef="#br0" timeOffset="54706.0313">6415 2660 1775 0,'0'0'74'16,"0"0"-47"-16,0 0 5 16,0 0-8-16,0 0-11 15,-94-14-9-15,77 21 0 16,1 3-2-16,1 7 0 0,5 2-2 16,4 3 1-16,4 1-1 15,2 0 0-15,0-1 0 16,15 2 0-16,12-7-5 15,15-3-8-15,11-6-12 16,7-7-33-16,12-1-33 16,-2-6-54-16,1-9-27 15</inkml:trace>
  <inkml:trace contextRef="#ctx0" brushRef="#br0" timeOffset="55101.3294">6880 2714 1667 0,'0'0'105'16,"0"0"-57"-16,0 0-13 0,0 0 1 15,0 0-11 1,0 0-8-16,-94-49-7 0,66 49-2 16,-2 0-4-16,3 10-1 15,2 6 1-15,4 2-4 16,6 0 0-16,6 2-1 16,6-1 1-16,3 0-1 15,0 1-2-15,20-6-3 16,5-1-5-16,9-6-7 15,1-7-14-15,-1 0-8 16,-3-1 13-16,-10-14 14 16,-6 2 10-16,-6 1 3 15,0-1 21-15,-6 2 15 0,0-1-9 16,0 2-3-16,-3 1-6 16,0 4-3-1,0 5-4-15,3-3-3 16,6 3-6-16,0 0-2 0,7 3 0 15,-1 9 0-15,6 1 0 16,-3 1-1-16,6-2-7 16,9-1-9-16,4-3 6 15,9-7-38-15,-4-1-46 16,-2 0-892-16</inkml:trace>
  <inkml:trace contextRef="#ctx0" brushRef="#br0" timeOffset="55327.495">7259 2752 1721 0,'0'0'120'0,"0"0"-64"15,0 0-17-15,0 0-14 0,0 0-7 16,0 0-4-16,0-20-6 16,0 20-6-16,2 15-2 15,4 15 0-15,1 8 3 16,2 10-2-16,2 3 0 16,3 7-1-16,1 0 0 15,0-1 0-15,0-7-2 16,-5-7-5-16,-4-9-4 15,-4-7 1-15,-2-12-5 16,0-8-9-16,0-7-20 16,-12-7-26-16,-1-18-315 15</inkml:trace>
  <inkml:trace contextRef="#ctx0" brushRef="#br0" timeOffset="55610.9941">7222 2735 1748 0,'0'0'57'0,"0"0"-22"16,37-75 15-16,-21 58-12 16,4 5-20-16,5 5-10 15,8 6-2-15,5 1-2 16,0 6-2-16,1 16 0 16,-2 7-2-16,-7 3 0 15,-6 3 0-15,-6-1-1 16,-11-2-1-16,-7-6-3 15,0-2 0-15,-11-6 0 16,-14-5-2-16,-6-5 1 0,3-5-2 16,-1-3 1-16,6 0 0 15,5-16-7-15,12 1-20 16,6 0-16-16,0-2-209 16</inkml:trace>
  <inkml:trace contextRef="#ctx0" brushRef="#br0" timeOffset="56099.0262">7939 2684 1840 0,'0'0'47'0,"0"0"-12"16,0 0-10-16,0 0-12 16,0 0-3-16,-101-33-4 15,77 33-2-15,3 0-4 16,5 7 1-16,4 8-1 16,2 1-1-16,2 5 1 15,5 1-2-15,3 1-2 0,0-2-2 16,3-3-4-1,13-3 0-15,4-1 1 0,-1-7-4 16,0-5-4-16,-2-2 1 16,-4 0 10-16,-1-13 6 15,-1-4 0-15,-3-1 9 16,0-2 11-16,-3 3-8 16,-1 3 3-16,1 5-4 15,-2 6-3-15,1 3-2 16,0 0-4-16,5 0-2 15,6 14-2-15,3 6 2 16,6 2 1-16,-2-3-1 16,1-2 1-16,2-5-1 15,4-7-9-15,2-5-20 16,2-5-82-16</inkml:trace>
  <inkml:trace contextRef="#ctx0" brushRef="#br0" timeOffset="59200.2225">8563 2554 1745 0,'0'0'75'0,"0"0"-50"15,0 0-1 1,0 0-1-16,0 0 1 0,0 0-10 16,0 0-5-16,3-22-1 15,-3 21-3-15,0-2 0 16,-6 3-4-16,-12 0 0 15,-5 0 0-15,-8 14-1 16,1 3 0-16,2 2 0 16,6 1 0-16,2 1 0 15,7 0-1-15,2-1 1 16,6 0-1-16,5 1 1 16,0-1 0-16,19-6-1 0,11 3 1 15,7-9 0 1,9-4 0-16,-1-4-1 0,1 0-2 15,-7 0-4-15,-5-9-6 16,-1-2-19-16,-8-3-26 16,-5 0-106-16</inkml:trace>
  <inkml:trace contextRef="#ctx0" brushRef="#br0" timeOffset="59476.8199">8921 2584 1867 0,'0'0'54'0,"0"0"-49"16,0 0-3-16,0 0 0 15,0 0-2-15,0 0 4 16,15 46-2-16,-8-21-1 16,-4 0 0-16,0-4-1 15,0-4-13-15,0-9-38 16,-1-8-101-16</inkml:trace>
  <inkml:trace contextRef="#ctx0" brushRef="#br0" timeOffset="59656.5702">9006 2274 1866 0,'0'0'31'0,"0"0"-15"16,0 0-11-16,0 0-4 15,0 0-1-15,0 0-20 16,4 11-6-16,11-3-72 15</inkml:trace>
  <inkml:trace contextRef="#ctx0" brushRef="#br0" timeOffset="59924.6946">9313 2280 1865 0,'0'0'36'15,"0"0"-20"-15,0 0-1 16,0 0 1-16,0 0-10 16,0 0-6-16,-5 28 1 15,5 2 0-15,3 8 0 16,5 7-1-16,0 6 1 16,-4 2-1-16,3-2 0 15,-4-7 0-15,0-4-2 0,0-6-4 16,-3-7-6-16,0-10-18 15,0-6-17-15,0-10-95 16</inkml:trace>
  <inkml:trace contextRef="#ctx0" brushRef="#br0" timeOffset="60374.8476">9162 2565 1676 0,'0'0'161'15,"0"0"-144"-15,0 0 1 16,0 0-15-16,0 0-3 16,103-62 2-16,-52 57-2 15,-3 5 0-15,1 0-1 0,-3 0-4 16,-10 3-1-16,-11 6-1 16,-10-2 3-16,-9-2 2 15,-4 0 0-15,-2 2 2 16,0 3 12-16,0 2-1 15,-3 0 2-15,-5 2 0 16,1 1-4-16,4 2-3 16,1-2-3-16,2 0-2 15,0 1 0-15,2-1-1 16,11-2 2-16,10-2 0 16,5-4-1-16,3-6 0 15,2-1-1-15,-2 0 0 0,-5-5 0 16,-8-9 0-1,-8-3 1-15,-4-1 0 0,-6-4 0 16,0 0 1-16,-11-2 0 16,-12 3-2-16,-3-1 0 15,6 6-1-15,0 4-2 16,8 7-10-16,3 5-14 16,3 0-69-16,3 4-796 15</inkml:trace>
  <inkml:trace contextRef="#ctx0" brushRef="#br0" timeOffset="60729.6749">9862 2445 1844 0,'0'0'52'0,"0"0"-26"15,0 0-14-15,0 0-2 16,0 0-4-16,97 22-4 16,-64 4-2-16,-3 1 0 15,-4 1 0-15,-6 0-4 16,-5-5-4-16,-6-1-3 16,-4-3 7-16,-5-6-3 0,0-6-3 15,-3-7 5 1,-10 0 4-16,1-14 1 0,2-13 0 15,10-7 3-15,0-3 10 16,15-1-4-16,11 0-1 16,4 5-5-16,5 5-3 15,-1 6-7-15,-3 6-34 16,-5 3-145-16</inkml:trace>
  <inkml:trace contextRef="#ctx0" brushRef="#br0" timeOffset="63006.341">2550 4197 920 0,'0'0'879'0,"0"0"-856"0,0 0-7 16,0 0 11-16,0 0 6 16,0 0-13-16,0 0-10 15,0-4 0-15,0 2-4 16,-6-1 1-16,-4 0-3 16,1 0-1-16,-5 1-1 15,-3 0-1-15,-4 2 1 16,0 0-2-16,-3 0 0 15,3 5 0-15,0 7 1 16,5 2-1-16,1 1-1 0,0 4 1 16,6 1-2-1,3 1 2-15,4-2-1 16,2 1-1-16,0-2-2 16,0-4 0-16,11-3 1 15,1-4-3-15,9-6 3 0,1-1 1 16,3 0 0-16,1-14-1 15,-1-4-1-15,-4 1 1 16,1 0 1-16,-8 2 2 16,-5 4 0-16,-2 1 0 15,-5 4 2-15,-1 0 7 16,1 1-2-16,-2 5 0 16,0-3-1-16,0 3-2 15,1 0-2-15,-1 0-1 16,0 0-1-16,0 0 0 0,0 0-2 15,2 6 0 1,1 11 0-16,1 7 2 0,1 2 1 16,-1 5 0-16,2 4 0 15,-3 5-1-15,0 4 0 16,-3 1 0-16,3-2 0 16,0-2 0-16,0-3 0 15,2-5 1-15,-2-3-1 16,0-3-1-16,-1-2 1 15,1-4 0-15,-1-6 1 16,-1-4-1-16,1-8 0 16,-1-3 0-16,2 0 0 15,2 0 1-15,4-7 3 0,10-15-1 16,5-13-3 0,12-5 0-16,-5-1-20 0,-1-1-70 15</inkml:trace>
  <inkml:trace contextRef="#ctx0" brushRef="#br0" timeOffset="63867.945">3029 4187 555 0,'0'0'839'16,"0"0"-719"-16,0 0-42 16,0 0 6-16,0 0-24 15,0 0-14-15,-2 0-18 16,2 0-3-16,-1 0-3 15,-1 0 0-15,2 0 0 16,0 0-4-16,0 0-3 16,0 0-5-16,0 0-3 15,0 0-4-15,0 0-1 16,2 0-2-16,16 0 0 0,12 0 0 16,11-5 1-16,3 0-1 15,-1-1 0-15,-3 1 0 16,-1-1-1-16,-3 2-3 15,-3-1 1-15,-6 4-1 16,-8 1-4-16,-10 0-3 16,-6 0-8-16,0 0-1 15,0 0-1-15,-3 0-12 16,0 1 3-16,0 4-50 16,0-1-467-16</inkml:trace>
  <inkml:trace contextRef="#ctx0" brushRef="#br0" timeOffset="64323.9027">3096 4330 1744 0,'0'0'105'16,"0"0"-96"-16,0 0-6 15,0 0 14-15,0 0-5 16,0 0-10-16,9 3-1 15,12-3 1-15,4 0 7 16,10 0-4-16,2 0-3 16,6 0-2-16,-4 0 0 15,3-3 0-15,-8 1 1 16,-7-1-1-16,-5 1 1 16,-11 2 0-16,-8 0 2 15,-3 0 3-15,0 0 1 16,0 0 1-16,0 0-5 0,0 0 0 15,0 0-1 1,0 0-2-16,0-1 0 0,0-5-27 16,-3-4-129-16</inkml:trace>
  <inkml:trace contextRef="#ctx0" brushRef="#br0" timeOffset="73759.8514">10486 2651 1764 0,'0'0'86'15,"0"0"-51"-15,0 0-5 16,0 0-11-16,0 0-10 16,0 0-4-16,0 0-3 15,0 0-2-15,0 16 2 16,-6 2-2-16,-5 4 0 16,-2 3 0-16,-4 0-19 15,-2 2-72-15</inkml:trace>
  <inkml:trace contextRef="#ctx0" brushRef="#br0" timeOffset="74840.6941">4765 3989 1773 0,'0'0'49'15,"0"0"-23"-15,0 0 15 16,0 0-4-16,0 0-18 16,0 0-8-16,-1-16 1 15,-14 15-6-15,0 1-4 0,-7 0 2 16,-7 0 1-16,-2 0 2 16,-3 9-2-16,-5 10-2 15,-3 2 0-15,3 5-1 16,2 2-2-16,9 0 0 15,7 1 0-15,6-1 0 16,12 3-2-16,3-1 1 16,6-4-2-16,25-2 0 15,11-6 0-15,15-4 1 16,8-6-2-16,7-8 0 16,-2 0 0-16,-9 0-2 15,-10-9 1-15,-20 3 3 16,-11-1 2-16,-10 4 0 15,-9 2 1-15,-1 1-1 0,0 0 0 16,0 0-1-16,0 0-3 16,0 0-13-16,0 0-22 15,0 0-71-15</inkml:trace>
  <inkml:trace contextRef="#ctx0" brushRef="#br0" timeOffset="75373.299">5159 4042 1833 0,'0'0'78'16,"0"0"-57"-16,0 0 5 15,0 0-1-15,0 0-8 0,0 0-11 16,-3-5-3-16,3 6-3 15,3 16-3-15,15 9 3 16,4 6 1-16,5 4-1 16,-3 0 1-16,4-3-1 15,-4-2 0-15,0-8-1 16,-3-6-2-16,-3-5 2 16,-6-10 0-16,1-2 1 15,-1 0 0-15,0-21 0 16,4-6 1-16,-2-11 0 15,-1-4 0-15,-1 1 0 0,-4 3 0 16,-1 7 1 0,-1 8 2-16,-6 9-1 15,5 3-1-15,-5 7-2 0,1 0-3 16,-1 4-14 0,2 0-30-16,-2 0-256 0</inkml:trace>
  <inkml:trace contextRef="#ctx0" brushRef="#br0" timeOffset="77238.3327">2625 5470 1722 0,'0'0'90'16,"0"0"-69"-16,0 0 7 15,0 0 5-15,-87-36-17 0,57 33 0 16,-1 1-3-16,-6 2-6 16,6 0 1-1,-1 5-4-15,1 7 0 0,4 7-3 16,6 5 0-16,2 3 0 16,7 2-1-16,3 0 0 15,9 0 0-15,0-3-1 16,16-4 0-16,11-7-4 15,9-8 2-15,7-7 2 16,5 0-1-16,7-16-2 16,-7-9-3-16,-5-9 2 15,-9-5-1-15,-7-2 3 16,-10-2 3-16,-7-3 0 16,-4 6 0-16,-6 3 0 15,0 9 0-15,0 7 6 0,0 6 2 16,0 7 2-16,0 4-1 15,-3 4 1-15,3 0-3 16,0 0-4-16,0 0-2 16,0 0-1-16,0 10-2 15,0 15 1-15,0 10 0 16,9 2 1-16,2 4 1 16,2 0 0-16,-1 0-1 15,1-2 0-15,-2-6 0 16,-2-5 1-16,-2-5-1 15,-1-8 0-15,-3-3-1 16,0-7 1-16,-3-3 0 16,0 1-2-16,3-3-3 0,-3 0-5 15,0 0-3-15,5 0-8 16,-4-3-36-16,4-4-187 16</inkml:trace>
  <inkml:trace contextRef="#ctx0" brushRef="#br0" timeOffset="77867.1388">3050 5474 1837 0,'0'0'28'0,"0"0"4"15,0 0-1-15,0 0-13 16,0 0-10-16,0 0-3 16,-51-33-1-16,35 33-3 15,2 0-1-15,-5 7-1 16,4 9 1-16,2 4 0 15,2 0-1-15,5 4 0 16,3-1 0-16,3 0 0 0,0-1-1 16,0-3-7-1,14-5-2-15,3-4-2 16,5-9 0-16,1-1-2 0,4 0-8 16,-3-11-2-16,-3-5 12 15,-3 1 13-15,-12 2 0 16,0-1 20-16,-6 4 19 15,0 0-8-15,0 1-8 16,0 4-5-16,0 3-4 16,0 1 0-16,0 1-8 15,0 0-6-15,0 1-1 16,0 21-4-16,0 7 5 16,0 8 0-16,0 1 0 15,0 0 0-15,0-4-1 0,0-2-2 16,4-11-1-1,-1-3 1-15,0-9 0 0,5-6 1 16,1-3 1-16,7-7 1 16,6-18 0-16,8-7 0 15,0-5 0-15,0 0-6 16,-6 8-17-16,-8 6-17 16,-5 9-111-16</inkml:trace>
  <inkml:trace contextRef="#ctx0" brushRef="#br0" timeOffset="78295.0309">2291 6283 1894 0,'0'0'20'0,"0"0"-19"15,0 0 0-15,0 0 9 16,0 0-5-16,146 4-3 15,-49-14-1-15,13-1 0 16,5 0-1-16,-6-2 0 16,-5 3-1-16,-14-1 0 15,-20 2 1-15,-15 1 0 16,-25 3 0-16,-21 4-1 16,-3-1 1-16,-6 2 4 15,0 0-4-15,0 0 1 16,0 0-1-16,0 0-8 15,-12 0-25-15,-2 3-71 0</inkml:trace>
  <inkml:trace contextRef="#ctx0" brushRef="#br0" timeOffset="79120.8829">2765 6609 1870 0,'0'0'17'16,"0"0"1"-16,0 0 9 16,-91 32-11-16,72-19-7 15,4 4-4-15,4 2-1 16,4 4-4-16,7-1 1 16,0 0 0-16,0-2-1 15,16-1 0-15,5-5 0 16,12-6-3-16,1-6 0 15,5-2-1-15,0-5-3 16,-2-16-3-16,-6-7 2 0,-8-5 1 16,-2-4 6-16,-9-1 1 15,-7 1 1-15,-5 1 1 16,0 5 6-16,-1 5 3 16,-11 3 6-16,0 6-9 15,-1 4-1-15,5 5 1 16,2 3 3-16,5 5-4 15,1 0-6-15,0 0-1 16,0 14-4-16,0 13 3 16,0 7 1-16,0 3 0 15,9 1 0-15,0-1 0 16,9-4-2-16,-1-2-6 16,0-7-3-16,7-7-2 15,3-9 2-15,1-8-4 16,6 0 8-16,-2-12-1 0,-4-10-7 15,-3-7 10-15,-7-5 4 16,-6 3 1-16,-6-2 1 16,-6 2 6-16,0 2 8 15,-3 1-1-15,-10 6-3 16,2 6-1-16,2 7-1 16,1 2-1-16,3 7-2 15,5 0-3-15,-3 0-3 16,0 19-3-16,0 9 3 15,3 9 0-15,0 4 1 16,0-1 0-16,3 1-1 16,13-4 0-16,2-6 0 0,6-4 0 15,3-7-6-15,3-9-1 16,-2-9-15-16,5-2-31 16,-2-16-312-16</inkml:trace>
  <inkml:trace contextRef="#ctx0" brushRef="#br0" timeOffset="79285.8456">3353 6556 1923 0,'0'0'30'0,"0"0"-30"0,0 0 2 15,0 0 0-15,95-17-2 16,-47 7-21-16,4-4-110 15</inkml:trace>
  <inkml:trace contextRef="#ctx0" brushRef="#br0" timeOffset="79937.8826">3912 5741 1804 0,'0'0'99'16,"0"0"-85"-16,0 0-4 15,0 0-2-15,0 0-1 16,0 0-5-16,86-5-2 15,-47 2 0-15,5 2-3 16,0-1-25-16,0 1-74 16</inkml:trace>
  <inkml:trace contextRef="#ctx0" brushRef="#br0" timeOffset="80118.0137">3939 5947 1815 0,'0'0'84'16,"0"0"-80"-16,0 0-2 15,0 0 10-15,91-8-5 16,-24-3-7-16,13-5-9 16,4 2-130-16</inkml:trace>
  <inkml:trace contextRef="#ctx0" brushRef="#br0" timeOffset="80874.5037">5432 5567 1828 0,'0'0'46'16,"0"0"-36"-16,0 0 14 15,-82 4-1-15,52 6-12 16,0 2-3-16,2 2-3 16,4 2-2-16,0 2-1 15,9 2-2-15,6-1 1 0,8 3-1 16,1 0 0-16,7-5 0 15,19 2 0-15,11-5 1 16,12-6 0-16,3-2-1 16,-1-6-2-16,-6 0-5 15,-11 0-2-15,-4 0-3 16,-6-6-10-16,-9-2-16 16,-2 0-19-16,-7-3-294 15</inkml:trace>
  <inkml:trace contextRef="#ctx0" brushRef="#br0" timeOffset="81647.0383">6540 5389 1863 0,'0'0'20'0,"0"0"3"16,0 0 3-16,-85-19-12 16,51 18-5-16,-2 1 1 15,0 0-3-15,-1 1-2 16,6 14-2-16,1 2-2 15,6 1-1-15,12 1 1 16,2 3-1-16,8-2 0 0,2 0-1 16,7-1 1-16,19-2-2 15,14-7-2-15,11-6-2 16,7-4-3-16,2 0-7 16,-8-14-4-16,-6-9-12 15,-9-5 1-15,-11-5 20 16,-10-9 10-16,-7-1 1 15,-6-5 7-15,-3 2 12 16,0 0 6-16,-13 6 2 16,-1 10-8-16,1 8-7 15,2 7 1-15,4 6-4 16,4 6 3-16,3 3-7 16,0 0-5-16,0 5 0 15,0 17-5-15,0 10 5 0,7 13 0 16,7 1 1-1,5 2-2-15,-1-2 2 0,2-2-1 16,0-3 0-16,-3-5 0 16,1-9 0-16,-8-3-3 15,-1-11-3-15,-6-6 1 16,0-2 1-16,-3-5-1 16,0 0-1-16,0 0-2 15,0 0-3-15,0-12-34 16,0-1-95-16</inkml:trace>
  <inkml:trace contextRef="#ctx0" brushRef="#br0" timeOffset="82006.2947">6947 5300 1869 0,'0'0'70'0,"0"0"-51"16,0 0-1-16,0 0-7 16,0 0-11-16,0 0 1 15,27 38-1-15,-7-10 0 16,-1 1 0-16,3-1-1 16,-2-1 1-16,4-5-2 15,-5-3-1-15,-1-11-2 0,-3-8-2 16,-6 0 0-16,1-13 6 15,-1-15 1-15,2-11 1 16,2-10 0-16,-4-1-1 16,2 4 1-16,-5 7 1 15,-1 12 1-15,-3 12-3 16,-2 7 0-16,0 8-5 16,0 5-25-16,-2 18-83 15,-9 6-1425-15</inkml:trace>
  <inkml:trace contextRef="#ctx0" brushRef="#br0" timeOffset="82434.6421">6475 5671 1830 0,'0'0'30'0,"0"0"-29"0,0 0 9 16,0 0 19-16,0 0-22 15,85 0-5-15,-17 0 0 16,14 0-1-16,11 0 0 16,5 0-1-16,2 0 0 15,-6 0 1-15,-13 0-1 16,-13-5 0-16,-14-1 0 16,-20 2 0-16,-17-1 0 15,-11 3 1-15,-6-1 2 16,0 1 4-16,0-1-4 15,0 3-3-15,-9 0-8 16,-9 0-31-16,-3 8-92 0</inkml:trace>
  <inkml:trace contextRef="#ctx0" brushRef="#br0" timeOffset="83057.2037">6745 6067 1859 0,'0'0'53'15,"0"0"-46"-15,0 0 17 16,-87-10-4-16,66 10-9 16,0 2-5-16,2 11-2 15,7 2-3-15,1 7-1 16,4 1 0-16,7 4 1 15,0-1-1-15,0-3 0 0,16-4-2 16,5-5-3 0,3-6-2-16,8-6-2 0,5-2-2 15,-3-9-2 1,2-13-4-16,-5-10 1 0,-7-2 10 16,-4-7 5-16,-9-2 1 15,-8-1 3-15,-3 1 6 16,0 4 4-16,-6 2 5 15,-7 8-6-15,1 7 0 16,3 8 0-16,3 5-4 16,5 6 0-16,1 3-5 15,0 2-3-15,0 20-6 16,0 12 6-16,1 7-1 16,11 5 1-16,2-1 0 15,3-2 1-15,0 0-1 0,8-8-4 16,-1-5-6-1,3-8-4-15,-2-10-13 0,3-12-26 16,-2 0-83-16</inkml:trace>
  <inkml:trace contextRef="#ctx0" brushRef="#br0" timeOffset="83377.5013">7137 5875 1847 0,'0'0'45'16,"0"0"-16"-16,0 0-2 0,0 0-8 16,0 0-12-16,0 0-5 15,-5 20-1-15,5 5 5 16,0 6-1-16,5 4-1 16,-4-1-2-16,2 1 1 15,-1 0-1-15,1-1 0 16,4-4-1-16,-1-2-1 15,0-6 1-15,0-4-1 16,4-2 0-16,1-5 0 16,8-3-1-16,4-6 0 15,7-2-6-15,3 0 0 16,-2 0-6-16,4-13-9 16,-3-1-20-16,-8-5-59 15</inkml:trace>
  <inkml:trace contextRef="#ctx0" brushRef="#br0" timeOffset="83592.2521">7055 6039 1823 0,'0'0'99'0,"0"0"-96"0,0 0-2 16,0 0 6-16,116-14-6 16,-55 7-1-16,12-4-9 15,2-1-83-15</inkml:trace>
  <inkml:trace contextRef="#ctx0" brushRef="#br0" timeOffset="92384.1897">2950 7616 1699 0,'0'0'141'0,"0"0"-126"16,0 0 18-16,0 0 0 15,0 0-11-15,0 0-9 16,0 0-2-16,0 0-4 15,0-12 2-15,0 12-2 16,0 0-3-16,0 0-4 16,0 3 0-16,3 15 0 15,0 8 0-15,0 8 1 16,1 2 0-16,-1 3 1 16,-3 0-1-16,2-2-1 0,-2 1 0 15,1-7 1-15,1-3-1 16,-1-3 1-16,2-2-1 15,-3-5 0-15,2-4 0 16,-2-7 0-16,0-2-1 16,1-5-1-16,-1 0-1 15,0 0-2-15,0 0-2 16,0 0-1-16,0 0-7 16,0-3-9-16,0-7-55 15,0-3-101-15</inkml:trace>
  <inkml:trace contextRef="#ctx0" brushRef="#br0" timeOffset="92715.7297">2792 7553 1797 0,'0'0'43'16,"0"0"-20"-16,0 0 14 0,0 0-8 16,0 0-13-16,0 0-7 15,-18-17-1-15,40 8-4 16,13-3-3-16,12 0 0 15,8-1-1-15,1 6 0 16,5 2-2-16,-4 5-11 16,-5 0-10-16,-12 0-37 15,-16 12-47-15</inkml:trace>
  <inkml:trace contextRef="#ctx0" brushRef="#br0" timeOffset="93306.1583">2781 8153 1762 0,'0'0'89'0,"0"0"-85"15,0 0-2-15,0 0 17 16,0 0-11-16,96-18-6 15,-38 5-1-15,3-2 0 0,11 3-1 16,-5 1-1-16,0 0 1 16,-10 2-2-16,-16 3-1 15,-15 4 3-15,-14 0 0 16,-9 2 0-16,-3 0 0 16,0 0 8-16,0 0 10 15,0 0-6-15,0 0-6 16,0 0-3-16,-5 0-3 15,2 0 0-15,0 0-18 16,3 0-65-16</inkml:trace>
  <inkml:trace contextRef="#ctx0" brushRef="#br0" timeOffset="93741.4651">4091 7603 1908 0,'0'0'12'0,"0"0"-11"16,0 0 2-16,0 0-1 15,0 0-2-15,125-21 0 16,-68 18-11-16,1 3-32 16,-7 0-64-16</inkml:trace>
  <inkml:trace contextRef="#ctx0" brushRef="#br0" timeOffset="93920.7931">4127 7799 1866 0,'0'0'57'0,"0"0"-54"15,0 0-2-15,0 0 3 16,0 0-3-16,110-9-1 15,-37 1-21-15,9-2-98 0</inkml:trace>
  <inkml:trace contextRef="#ctx0" brushRef="#br0" timeOffset="94643.0847">5896 7464 1802 0,'0'0'50'16,"0"0"-30"-16,0 0 5 15,0 0-2-15,-94-3-11 16,58 12-3-16,2 5-2 16,-2 2-1-16,0 5-2 15,5 1-2-15,7 5-1 16,3-1-1-16,9 5 0 15,12-1 0-15,0-4 0 16,6-2 0-16,24-3 0 16,12-7-1-16,7-4 0 15,6-7-2-15,-4-3 1 0,-5 0-2 16,-7-1-6 0,-6-8 0-16,-11 4-15 0,-5 0-20 15,-7-2-3-15,-6 1-360 16</inkml:trace>
  <inkml:trace contextRef="#ctx0" brushRef="#br0" timeOffset="95439.4351">6873 7285 1784 0,'0'0'66'0,"0"0"-42"0,0 0 10 16,0 0-14-16,0 0-11 15,0 0 2-15,-100-44-7 16,61 41 2-16,-4 1 1 16,0 2-4-16,2 0 2 15,4 4-4-15,7 9 0 16,11 4-1-16,4 2 0 16,9 3-1-16,6 2 0 15,0 1 0-15,19-2-2 16,14-3-1-16,15-3-3 15,6-10-2-15,5-6-2 0,1-1-11 16,-5-4-18-16,-10-14 8 16,-5-8 8-16,-12-4 20 15,-11-4 4-15,-7-3 2 16,-5-2 13-16,-5 2 2 16,0 4 11-16,-12 3 0 15,0 7-3-15,3 6-10 16,2 7-1-16,4 5-2 15,3 2-4-15,-2 3-4 16,2 0-4-16,0 10-2 0,0 15 1 16,0 7 1-1,12 9 0-15,1 2 0 0,5 1 0 16,-3 3 0 0,3-5 0-16,-3-5 0 0,1-4 0 15,-5-8-2-15,-2-11-5 16,-5-6-3-16,-1-5 1 15,0-3-3-15,2-5 2 16,1-15-42-16,1-6-265 16</inkml:trace>
  <inkml:trace contextRef="#ctx0" brushRef="#br0" timeOffset="95750.187">7174 7220 1857 0,'0'0'72'16,"0"0"-58"-16,0 0 1 16,0 0 0-16,0 0-11 15,0 0-3-15,54 30 1 16,-29-6-1-16,0 4-1 16,4 1 1-16,-1-3-1 15,3-5 0-15,-2-5 0 16,-8-7-2-16,-8-9-1 15,-1 0-1-15,-3-13 4 16,3-17 1-16,0-9-1 16,0-5 0-16,0 0 0 0,-3 4 0 15,1 10 0-15,-7 10 0 16,3 11-10-16,-6 7-15 16,0 2-74-16</inkml:trace>
  <inkml:trace contextRef="#ctx0" brushRef="#br0" timeOffset="96107.0521">6748 7727 1849 0,'0'0'0'0,"0"0"-2"16,0 0 2-16,119 15 9 16,-30-15-8-16,17 0 1 15,2 0-2-15,-3 0-1 16,-8-7 1-16,-12-4 0 15,-17 2 0-15,-20 1 1 16,-16 4-1-16,-17 0 0 16,-9 1 0-16,-6 2 2 15,0-1 0-15,0 2-2 0,-15 0-58 16,-3 0-1080-16</inkml:trace>
  <inkml:trace contextRef="#ctx0" brushRef="#br0" timeOffset="96759.3608">7018 8139 1844 0,'0'0'48'16,"0"0"-30"-16,-84-28 9 15,51 21-10-15,-1 7-6 16,3 0-1-16,5 0-5 16,5 8-1-16,3 6-4 0,5 6 0 15,3 2 0-15,4 3 0 16,6-2 0-16,0 1 0 16,6-4 0-16,14-6-4 15,9-2-1-15,7-7-1 16,8-5-3-16,1 0-1 15,-3-11-2-15,-2-12-2 16,-7-5 3-16,-11-7 6 16,-4-5 5-16,-9-3 0 15,-5-1 1-15,-4 2 9 16,0 6 3-16,-8 4 1 16,-3 10-6-16,-1 6 4 15,5 5-2-15,2 8-3 16,4 1 1-16,1 2-5 15,0 0-3-15,0 17-3 0,0 13 1 16,0 9 2-16,0 7 1 16,9 1-1-16,7-1 0 15,2-4-5-15,0-8-1 16,7-10-9-16,4-9-10 16,2-9-18-16,6-6-43 15,-2-11-446-15</inkml:trace>
  <inkml:trace contextRef="#ctx0" brushRef="#br0" timeOffset="97030.8856">7355 7962 1810 0,'0'0'44'15,"0"0"-3"-15,0 0-3 0,0 0-15 16,0 0-5-16,0 0-6 16,-17-55-5-16,17 55-7 15,0 18-3-15,0 9 3 16,0 7 2-16,0 9 0 15,-3 2 0-15,3 1-1 16,0-5 0-16,0-3-1 16,0-6 0-16,0-6 1 15,14-7-1-15,2-4 0 16,7-5 0-16,6-5 0 16,10-5 0-16,6 0-3 15,-1-10-12-15,-3-7-12 16,-7-5-40-16,-7 1-289 0</inkml:trace>
  <inkml:trace contextRef="#ctx0" brushRef="#br0" timeOffset="97202.0131">7520 8061 1924 0,'0'0'27'0,"0"0"-25"15,0 0 8-15,0 0-3 16,0 0-7-16,122-5-1 16,-62-5-37-16,-2-4-1558 15</inkml:trace>
  <inkml:trace contextRef="#ctx0" brushRef="#br0" timeOffset="101547.902">2690 9839 1793 0,'0'0'33'0,"0"0"-7"16,0 0 13-16,0 0-8 15,0 0-15-15,0 0-5 16,0 0-4-16,0 0 0 16,-5-3-3-16,5 3-3 15,0 11 1-15,0 11-2 16,0 3 3-16,0 6-1 0,0 4 0 15,0 2 0-15,0-1-1 16,0-1 1-16,4-2-2 16,0-5 0-16,-1-6 0 15,2-2 0-15,-2-6 0 16,0-4 0-16,-3-6 0 16,0-1-3-16,0-3-2 15,0 0-4-15,0 0-2 16,0 0-4-16,0 0-14 15,0-9-56-15,0-6-258 16</inkml:trace>
  <inkml:trace contextRef="#ctx0" brushRef="#br0" timeOffset="101832.0267">2522 9799 1830 0,'0'0'29'0,"0"0"-6"16,0 0 6-1,0 0-7-15,0 0-16 0,0 0-5 16,86-49-1-16,-37 39 1 15,4 3-1-15,2 3 0 16,-1 4-1-16,-6 0-12 16,-10 3-35-16,-10 11-59 15</inkml:trace>
  <inkml:trace contextRef="#ctx0" brushRef="#br0" timeOffset="102139.5594">2449 10265 1421 0,'0'0'436'16,"0"0"-423"-16,0 0-11 16,0 0 6-16,0 0 12 15,0 0-13-15,59 0-4 16,-6 0 1-16,5-5-4 16,6-2 0-16,3 2-20 0,-3 0-34 15,-1 2-75 1</inkml:trace>
  <inkml:trace contextRef="#ctx0" brushRef="#br0" timeOffset="102536.0543">3095 10205 1842 0,'0'0'72'0,"0"0"-65"16,0 0 3-16,0 0 6 16,0 0-8-16,0 0-8 15,-5 22-1-15,5 4 1 16,0 6 1-16,0 4 0 15,0-2 0-15,0 0-1 16,0-3 0-16,0-1 1 16,0-4-1-16,0-2-1 15,6-5 1-15,-4-4 0 16,1-4-1-16,-3-5-2 16,0 1-2-16,1-4-2 15,-1-2-5-15,0 0-19 0,0-1-23 16,0 0-46-16,0 0-1368 15</inkml:trace>
  <inkml:trace contextRef="#ctx0" brushRef="#br0" timeOffset="102814.4577">3068 10176 1849 0,'0'0'47'0,"0"0"-28"0,0 0-3 16,0 0-8-16,0 0-6 15,86-32-1-15,-50 32-1 16,-3 0 0-16,1 0-1 15,-2 0-8-15,-4 3-25 16,-3 6-41-16,-7 0-253 16</inkml:trace>
  <inkml:trace contextRef="#ctx0" brushRef="#br0" timeOffset="103010.8548">3044 10374 1889 0,'0'0'26'16,"0"0"-23"-16,0 0 2 15,0 0 5-15,0 0-5 16,88-5-5-16,-36-3 0 16,5 2-8-16,-1-2-32 15,-3 0-48-15</inkml:trace>
  <inkml:trace contextRef="#ctx0" brushRef="#br0" timeOffset="105260.8313">3924 9832 1814 0,'0'0'101'15,"0"0"-89"-15,0 0 0 16,0 0 1-16,0 0-2 16,0 0-7-16,30-31-4 15,4 27-1-15,9 3 1 16,4 1-3-16,0 0-10 16,0 0-22-16,-3 0-56 15,-6 1-1269-15</inkml:trace>
  <inkml:trace contextRef="#ctx0" brushRef="#br0" timeOffset="105479.912">3945 10006 1811 0,'0'0'55'16,"0"0"-52"-16,0 0-2 16,0 0 5-16,121 0-3 15,-54-6-3-15,3 0-30 16,1-3-84-16</inkml:trace>
  <inkml:trace contextRef="#ctx0" brushRef="#br0" timeOffset="107716.5953">5760 9651 1534 0,'0'0'160'16,"0"0"-139"-16,0 0 25 0,0 0 4 16,0 0-24-1,0 0-9-15,0 0 1 0,3 0-1 16,-3 0 0-16,0 0-4 15,0 0-3-15,0-3-3 16,0-4-2-16,0 2 0 16,-9-2 0-16,-6-3-2 15,-4 1-1-15,-7 3-2 16,-8 0 5-16,-6 3-3 16,-2 3 1-16,-1 0-1 0,6 0-1 15,4 7 0 1,3 9 0-16,6 2-2 0,3 5 1 15,6 5 0 1,6 1-1-16,6 2 1 0,3 4 0 16,0-2 0-16,18-4-2 15,15-2-2-15,12-5 3 16,10-4 0-16,6-7 0 16,2-5-2-16,-8-6 2 15,-10 0-1-15,-12 0 2 16,-10 0 0-16,-9-6-1 15,-5 1 1-15,-6 0 1 16,-2 3-1-16,-1 2 0 16,0 0 0-16,0 0-15 15,0 0-43-15,0 4-131 16</inkml:trace>
  <inkml:trace contextRef="#ctx0" brushRef="#br0" timeOffset="108137.9359">6018 10016 1519 0,'0'0'392'16,"0"0"-384"-16,0 0-8 0,0 0 0 15,0 0 0-15,0 0 3 16,-1 55 4-16,1-28-6 16,0-2 1-16,0 1 1 15,0-2-2-15,0-2-1 16,1-1 0-16,1-1 0 15,-2-2 0-15,0-2 1 16,0-1-1-16,0-6 0 16,0 2 0-16,0-5 0 15,0-3-1-15,0 1-1 16,0-4-2-16,1 0-1 0,-1 0-8 16,3 0-13-16,1-2-18 15,1-9-125-15</inkml:trace>
  <inkml:trace contextRef="#ctx0" brushRef="#br0" timeOffset="108421.7789">6011 9947 1865 0,'0'0'27'0,"0"0"-25"16,0 0 3-16,0 0 2 15,92-40-5-15,-59 36-2 16,0 3 0-16,-5 1-4 15,-7 0-40-15,-6 0-49 16</inkml:trace>
  <inkml:trace contextRef="#ctx0" brushRef="#br0" timeOffset="108601.3231">6039 10107 1823 0,'0'0'105'0,"0"0"-98"16,0 0-4-16,0 0 2 16,0 0-4-16,0 0-1 15,122-15-6-15,-77 12-27 16,0 0-66-16</inkml:trace>
  <inkml:trace contextRef="#ctx0" brushRef="#br0" timeOffset="109850.7027">7143 9631 747 0,'0'0'1070'16,"0"0"-1049"-16,0 0 4 15,0 0 7-15,0 0-12 16,-88-27-11-16,61 24-1 15,-9 3 1-15,2 0-3 16,-2 0 0-16,6 0-2 16,5 6-2-16,7 4-2 15,6 2 0-15,3 2-1 16,9 2 0-16,0-1 0 16,0 1 1-16,12-2-3 15,15-4 0-15,7-3-4 16,9-7-1-16,2 0-7 0,-3 0-8 15,-6-12 3 1,-5-8 0-16,-3-4 8 0,-8-7 5 16,-2-5 1-16,-6-3 3 15,-4-2 3-15,-5 5 1 16,-3 6 8-16,0 9 7 16,0 8 6-16,-6 3 5 15,1 5-14-15,2 2 1 16,3 3-2-16,0 0-5 15,0 0-4-15,0 0-3 16,0 9-1-16,0 10 1 16,0 8 1-16,0 4 0 15,0 3 1-15,4 5-1 16,6-1 0-16,1-1-1 0,4-1 1 16,-3-4-1-1,0-3 0-15,1-7 0 0,-4-6 0 16,-3-6 0-16,0-4 1 15,-6-5-1-15,0-1 0 16,0 0 0-16,0 0 1 16,0 0-1-16,0 0-3 15,0-4-12-15,0-9-62 16,0-4-874-16</inkml:trace>
  <inkml:trace contextRef="#ctx0" brushRef="#br0" timeOffset="111497.3429">7901 9128 1805 0,'0'0'36'0,"0"0"-18"0,0 0 11 15,0 0-1-15,0 0-13 16,0 0-7-16,0 0-4 16,-60-27-3-16,35 41 1 15,-7 5-1-15,-2 7 1 16,0 8 1-16,-1 7-2 16,2 6 0-16,4 7 0 15,2 0-1-15,6 6 1 16,7-2-1-16,7-1 1 15,7-1-1-15,0-4 0 16,18-2 0-16,12-7 1 16,11-5-2-16,7-4 1 15,9-8-3-15,6-4-8 16,1-10-8-16,0-5-24 0,-3-7-27 16,-1-3-1304-16</inkml:trace>
  <inkml:trace contextRef="#ctx0" brushRef="#br0" timeOffset="112020.9071">8178 9297 1738 0,'0'0'140'0,"0"0"-120"0,0 0 2 16,0 0 1-16,0 0-8 15,0 0-7-15,-7-11-5 16,7 11-3-16,0 10-2 0,7 11 2 16,6 6 0-1,1 4 0-15,5 0 1 0,0 1-1 16,3-3 1-16,-3-1-1 16,3-5-1-16,-5-2 1 15,-3-10-5-15,-3-4 4 16,-8-5-1-16,5-2 2 15,-1-2 1-15,2-18 0 16,0-9 0-16,1-7-1 16,-2-3 1-16,-2 0-1 15,-3 5 1-15,-2 7-1 16,1 7 1-16,-2 9 0 16,0 5-1-16,1 3-3 15,2 3-9-15,4 0-22 0,7 0-92 16</inkml:trace>
  <inkml:trace contextRef="#ctx0" brushRef="#br0" timeOffset="112500.6809">8600 9587 1764 0,'0'0'98'0,"0"0"-87"15,0 0 3-15,0 0 22 16,0 0-17-16,0 0-13 15,-1 0-2-15,12 0-2 16,3 0-2-16,7 0 0 16,-5 0 0-16,-1 0 0 15,-3 1 0-15,-2 9 0 16,-4 2-1-16,-4 2 0 16,-2 3 0-16,0 7-1 0,-13-2 0 15,-7 3 2 1,1 1 0-16,0-4 1 0,5 0-1 15,3-4 0 1,6-3-1-16,5-3 1 16,0-4 0-16,0-2 0 0,13-3 0 15,11 0 2-15,7-3-2 16,9 0 0-16,4-6-8 16,2-10-21-16,-3-1-90 15</inkml:trace>
  <inkml:trace contextRef="#ctx0" brushRef="#br0" timeOffset="112772.9096">8969 9411 1912 0,'0'0'14'0,"0"0"-13"16,0 0 3-16,0 0-2 16,0 0-2-16,96-6 0 0,-58 6-10 15,-7 4-35-15,0 1-57 16</inkml:trace>
  <inkml:trace contextRef="#ctx0" brushRef="#br0" timeOffset="113212.8389">9401 9152 1911 0,'0'0'24'16,"0"0"-16"-16,0 0-1 15,0 0-3-15,0 0-4 16,0 0 2-16,43 71-1 15,-16-34 1-15,-3 0-2 16,0 2 0-16,-2-3 0 16,-1-3 0-16,0-7 0 15,-6-4-3-15,0-10-1 16,-6-5 2-16,-3-7-1 16,1 0 3-16,5-17 1 0,-1-10 0 15,2-4-1 1,-3-10 0-16,1-1 1 0,-2-1 1 15,-3 7 0 1,-2 7 0-16,1 9-2 0,-4 11 0 16,2 6-6-16,0 3-41 15,-3 0-223-15</inkml:trace>
  <inkml:trace contextRef="#ctx0" brushRef="#br0" timeOffset="114584.6986">9890 9469 1820 0,'0'0'40'0,"0"0"-21"15,0 0 8-15,0 0-3 16,0 0-17-16,0 0-5 16,-21 15-2-16,17 7 1 15,-1 0 2-15,5 1-2 16,0 2 1-16,0-1-2 15,3-3 1-15,13-1-1 16,4-2 2-16,1-7-2 16,3-2 0-16,-3-6-1 0,1-3-3 15,-3 0 1-15,-5-8 1 16,-2-7 1-16,-5-4-1 16,-5-3 2-16,-2-3 0 15,0-1 0-15,-12 1-1 16,-6 1 0-16,-3 5 0 15,-1 6 1-15,4 6-1 16,2 6-2-16,5 1-10 16,5 0-25-16,6 11-25 15,0 1-123-15</inkml:trace>
  <inkml:trace contextRef="#ctx0" brushRef="#br0" timeOffset="116177.0089">10241 9544 1767 0,'0'0'50'0,"0"0"-31"15,0 0 18-15,0 0-1 16,0 0-20-16,0 0-7 16,0 0-3-16,0 0-1 0,0 3-5 15,-3 9-1-15,1 2 1 16,-1 3 1-16,0 5 0 16,3 0-1-16,0 0 0 15,0-2 1-15,8-2-1 16,11-2 2-16,3-5-2 15,7-4-1-15,2-3 0 16,2-4-3-16,-3 0-5 16,-6-3-1-16,-3-11 5 15,-8-2 4-15,-6-1 1 16,-4-4 0-16,-3 1 3 16,0 1 0-16,0 1-2 0,-9 4-1 15,1 2 1-15,3 7-1 16,2 2-2-16,3 3-12 15,0 0-38-15,0 0-77 16</inkml:trace>
  <inkml:trace contextRef="#ctx0" brushRef="#br0" timeOffset="116580.7309">10632 9431 1827 0,'0'0'51'0,"0"0"-42"16,0 0 17-16,0 0-7 15,0 0-14-15,0 0-4 16,6 17 1-16,5 0 4 15,-3 4-3-15,-5 2 2 16,3 1-1-16,-4 4-3 16,-1-2 1-16,-1-1 0 15,0 0 0-15,0-2-1 16,0-3 1-16,0-3-2 16,0-2 0-16,4-1 0 15,1-4 0-15,1-1 2 0,3-2-1 16,1-2-1-16,8-2 0 15,3-3 0-15,1 0-2 16,2 0-6-16,-1 0-10 16,-3-10-23-16,-3-2-75 15</inkml:trace>
  <inkml:trace contextRef="#ctx0" brushRef="#br0" timeOffset="116777.9347">10599 9578 1658 0,'0'0'244'0,"0"0"-229"0,0 0-13 16,0 0 1-16,91-17-1 15,-44 13-2-15,0-2-15 16,-4-1-95-16</inkml:trace>
  <inkml:trace contextRef="#ctx0" brushRef="#br0" timeOffset="117938.8902">10784 8964 1125 0,'0'0'630'0,"0"0"-583"15,0 0-16-15,0 0 4 16,0 0 0-16,0 0-16 16,0-37-8-16,6 33-3 15,7 3-4-15,5 1 0 16,6 0-1-16,9 8-3 15,4 14 1-15,5 12 2 16,0 9-2-16,4 13 0 16,-7 11 0-16,-2 6-2 15,-6 2 2-15,-5 0-2 0,-9 0 1 16,-9-7-3-16,-8-2-2 16,0-6-2-16,-19-5 1 15,-11-7 1-15,-6-6 2 16,0-7 3-16,6-10-5 15,2-6-4-15,14-9-21 16,7-7-33-16,7-3-1366 16</inkml:trace>
  <inkml:trace contextRef="#ctx0" brushRef="#br0" timeOffset="118906.9085">7380 10355 1686 0,'0'0'132'0,"0"0"-105"16,0 0 2-16,0 0 0 15,0 0-4-15,0 0-17 16,0 0-8-16,102-29 2 16,5 29-3-16,27 0 1 15,27 13 0-15,11 3 0 16,7 1 1-16,1-3-1 0,-2-6 0 15,-4-5 0-15,-10-3-1 16,-15 0 0-16,-17-8 1 16,-28 0 0-16,-28 3 1 15,-30 1-1-15,-25 1 0 16,-16 3 0-16,-5 0 0 16,0 0 0-16,-5 0-1 15,-17 0-1-15,-13 5-17 16,-6 5-37-16,-1 2-220 15</inkml:trace>
  <inkml:trace contextRef="#ctx0" brushRef="#br0" timeOffset="119551.7598">8036 10909 1839 0,'0'0'44'16,"0"0"-38"-16,-88-10 6 15,54 10 13-15,-1 0-12 16,6 6-7-16,3 8-4 16,7 5-1-16,4 3 0 15,9 3-1-15,5 1 0 16,1-2-1-16,4-2 1 15,16-3-1-15,6-5-1 16,9-6-2-16,6-6-7 0,1-2-6 16,0-7-3-1,0-18 1-15,-8-6 6 0,-4-5 9 16,-8-7 4-16,-8-1 0 16,-8 1 11-16,-6 2 7 15,0 5 3-15,-8 6-6 16,-4 12 3-16,2 7-8 15,5 4 0-15,4 6 0 16,1 1-6-16,0 0-4 16,0 13-2-16,0 11-2 15,0 12 4-15,0 3 2 16,9 2-2-16,10 1 1 16,3-4-1-16,3-4 0 15,0-6-3-15,6-3-6 16,1-11-2-16,3-7-9 0,4-7-25 15,1-4-38 1,1-21-772-16</inkml:trace>
  <inkml:trace contextRef="#ctx0" brushRef="#br0" timeOffset="119820.8387">8533 10740 1859 0,'0'0'31'15,"0"0"-7"-15,0 0-3 16,0 0-2-16,0 0-5 15,0 0-11-15,-24-27-3 16,24 41-2-16,0 6 2 16,0 11 0-16,7 1 1 0,-1 4 0 15,2 1 0 1,4-1 0-16,1-2 0 0,2-2 0 16,5-5-1-1,2-4 1-15,1-7-1 0,2-6 1 16,3-6-1-16,-1-4 1 15,6 0-1-15,1-9-3 16,3-11-14-16,-4-5-23 16,-3-4-74-16</inkml:trace>
  <inkml:trace contextRef="#ctx0" brushRef="#br0" timeOffset="119979.5565">8721 10844 1886 0,'0'0'55'16,"0"0"-50"0,0 0-2-16,0 0 5 0,98-14-8 15,-35 3 0-15,4-6-35 16,6-6-392-16</inkml:trace>
  <inkml:trace contextRef="#ctx0" brushRef="#br0" timeOffset="121729.3083">9476 10410 1258 0,'0'0'255'15,"0"0"-147"-15,0 0-51 16,0 0 0-16,0 0-29 16,0 0-17-16,0 0 5 15,-12-16-7-15,7 13 5 16,1 1 3-16,1 2-4 15,3-3-8-15,-2 3-3 16,2-2 0-16,-1-1 3 16,-2 2 3-16,1-1-1 0,-2 1 3 15,-1-2-3-15,4 1 0 16,-2-1-1-16,0 3-1 16,-1 0-1-16,4 0-2 15,0 0 0-15,0 0 1 16,0 0 0-16,0 0 2 15,0 0-4-15,7 0-1 16,9 0 0-16,13-3 0 16,8-2 1-16,8 1-1 15,3-1-1-15,4 0 1 16,1 2 0-16,-2-2 0 16,-8 2 0-16,-8 2 0 15,-13-3 0-15,-13 4 1 0,-3 0-1 16,-6 0 1-16,0 0 0 15,0 0 0-15,0 0 4 16,0 0-2-16,0 0-1 16,0 0 0-16,0 0-2 15,2 0-8 1,8 0-31-16,2 0-35 0</inkml:trace>
  <inkml:trace contextRef="#ctx0" brushRef="#br0" timeOffset="125205.6804">12041 10026 1850 0,'0'0'28'16,"0"0"-10"-16,0 0 8 16,0 0-6-16,0 0-12 15,0 0-7-15,0 0-1 16,108-32 0-16,-23 25 0 15,18 3 0-15,13 2 0 16,6 1 0-16,2 1 0 16,-3 0-1-16,-6 0-2 15,-7 0 1-15,-12 0 2 16,-11 0 1-16,-18 0-1 16,-10-3 0-16,-20 1 0 0,-15-1 0 15,-10 3 0-15,-9-2 2 16,-3 2 0-16,0 0 0 15,0 0 0-15,3 0-2 16,2 0-2-16,7 0-20 16,3 0-33-16,4 0-136 15</inkml:trace>
  <inkml:trace contextRef="#ctx0" brushRef="#br0" timeOffset="125577.0719">14559 9789 1882 0,'0'0'48'0,"0"0"-35"16,0 0-7-16,0 0 5 15,0 0-9-15,0 0 0 16,-6 43-2-16,13-9 1 16,-1 3 1-16,2 1-2 0,-2-2 0 15,-2-6 1-15,2-4-1 16,-1-6 0-16,-2-8 0 15,-2-3-8-15,1-6-1 16,-2 1-14-16,0-4-27 16,1 0-26-16</inkml:trace>
  <inkml:trace contextRef="#ctx0" brushRef="#br0" timeOffset="125984.8244">14307 9549 1890 0,'0'0'22'15,"-88"12"-21"-15,45 17 8 0,2 8-1 16,10 12-4-16,4 7-1 15,15 6-2-15,11 5 1 16,1 0-1-16,31 2 0 16,17-6 0-16,16-3-1 15,15-9 1-15,12-10 0 16,3-14-1-16,0-15-6 16,-9-12 0-16,-12-8-5 15,-9-22 3-15,-9-12 5 0,-13-11 1 16,-10-8 2-16,-16-11 3 15,-16-6 4-15,-16-2 6 16,-29-1 2-16,-18 8-7 16,-8 10 1-16,0 20-1 15,7 20-7-15,8 18-1 16,2 5-23-16,17 11-56 16</inkml:trace>
  <inkml:trace contextRef="#ctx0" brushRef="#br0" timeOffset="134531.2785">2671 12874 1613 0,'0'0'201'0,"0"0"-185"16,0 0 8-16,0 0 17 16,0 0-14-16,0 0-14 15,0 0-5-15,0 0-2 16,0 1-1-16,0 0 0 15,0-1-2-15,0 2-1 16,0 1-2-16,0 5 0 16,0 4 0-16,0 5 1 15,0 4 1-15,0 1-2 16,0 3 1-16,0 3 1 16,0 1-2-16,0-2 1 0,0-1-1 15,0-1 1 1,0-1-1-16,0-4 0 0,3-1 0 15,0-4 0-15,-1-2 0 16,1-3 0-16,0-2 0 16,-1-1 0-16,-2-1 0 15,0 2 0-15,2-5 0 16,-2 3-2-16,1-5 0 16,1 2-4-16,-2-1-1 15,1-2-7-15,2 0-14 16,-1 0-53-16,-1 0-112 15</inkml:trace>
  <inkml:trace contextRef="#ctx0" brushRef="#br0" timeOffset="134868.7839">2459 12824 1820 0,'0'0'50'15,"0"0"-35"-15,0 0 4 16,0 0 2-1,0 0-10-15,0 0-9 0,0 0-1 16,88-19 1-16,-41 17-2 16,5 2 0-16,0 0 0 15,0 0-2-15,-4 0-17 16,-5 4-36-16,-9 7 1 16,-14 4-187-16</inkml:trace>
  <inkml:trace contextRef="#ctx0" brushRef="#br0" timeOffset="135197.634">2550 13307 1789 0,'0'0'63'0,"0"0"-61"16,0 0-2-16,0 0 16 16,0 0 1-16,0 0-10 0,24 9 4 15,3-9 2 1,7 0-7-16,5 0-4 0,0 0-1 15,4 0-1-15,2-2-4 16,-5 0-18-16,-1-1-27 16,-6-1-48-16</inkml:trace>
  <inkml:trace contextRef="#ctx0" brushRef="#br0" timeOffset="136166.8259">3232 13297 1838 0,'0'0'32'0,"0"0"-20"16,0 0 18-16,0 0-12 15,0 0-12-15,0 0-3 16,-1 15-3-16,2 2 1 15,6 4 2-15,1 1 0 0,-2 5-1 16,-2-3 1-16,1 3-2 16,-5 0 0-16,4-3-1 15,-4-3 1-15,3-4-1 16,-3-2 0-16,3-7 0 16,0-4 0-16,-3-2 0 15,5-2-4-15,-4 0-6 16,5 0-10-16,3 0-19 15,0-14-49-15</inkml:trace>
  <inkml:trace contextRef="#ctx0" brushRef="#br0" timeOffset="137044.7248">3660 12990 1769 0,'0'0'113'16,"0"0"-82"-16,0 0-10 16,0 0 3-16,0 0-11 15,0 0-8-15,18-7-4 0,12 7-1 16,9 0 1-16,4 0-1 16,-1 0 0-1,-1 0 0-15,1 0-3 0,3 1-12 16,-2 1-9-16,-4-2-32 15,-8 0-58-15</inkml:trace>
  <inkml:trace contextRef="#ctx0" brushRef="#br0" timeOffset="137275.573">3763 13179 1874 0,'0'0'55'0,"0"0"-49"15,0 0-1-15,0 0 6 16,0 0-4-16,88 2-5 16,-30-2-2-16,9 0-1 15,2-5-12-15,2 0-58 16,-2-4-431-16</inkml:trace>
  <inkml:trace contextRef="#ctx0" brushRef="#br0" timeOffset="147954.7762">4968 12451 1703 0,'0'0'143'16,"0"0"-117"-16,0 0-4 16,0 0-3-16,0 0-1 15,0 0-8-15,0 0-5 16,0-37-4-16,0 37-1 16,3 0 1-16,6 17-1 15,10 12 0-15,1 12 0 16,2 8 1-16,-1 5 0 15,4 1-1-15,-2-7 0 0,2-6 0 16,-1-8 0 0,3-10-3-16,-5-9 2 0,1-9 0 15,-7-6 1-15,5 0 2 16,-5-19 0-16,2-11 0 16,0-6-1-16,-5-5 0 15,-5-1 3-15,-2 3-4 16,-3 4 2-16,0 8-1 15,-3 11-1-15,0 11 0 16,2 5-5-16,2 0-16 16,0 18-86-16,1 2-191 15</inkml:trace>
  <inkml:trace contextRef="#ctx0" brushRef="#br0" timeOffset="148241.3909">5541 12712 1819 0,'0'0'73'16,"0"0"-71"-16,0 0-2 0,0 0-1 15,0 0 1 1,0 0 2-16,15 82 0 0,-11-49-1 16,2-2-1-16,-4-1 1 15,2-5-1-15,-1-5-5 16,-3-6-24-16,3-10-85 16</inkml:trace>
  <inkml:trace contextRef="#ctx0" brushRef="#br0" timeOffset="148410.3977">5603 12530 1803 0,'0'0'94'0,"0"0"-74"16,0 0-15-16,0 0-5 15,0 0 0-15,0 0-16 16,8 26-25-16,1 1-106 15</inkml:trace>
  <inkml:trace contextRef="#ctx0" brushRef="#br0" timeOffset="148838.4569">5732 12758 1897 0,'0'0'27'16,"0"0"-24"-16,0 0-2 0,0 0 1 15,0 0-1-15,0 0 0 16,7 60 0-16,1-36-1 16,2-2 0-16,-4 0 1 15,0-3-1-15,0-7-1 16,-3-2-4-16,0-4-5 15,0-3 0-15,0-3 6 16,0-3 4-16,4-17 0 16,1-9-1-16,5-1 1 15,-1 0 1-15,-1 5-1 16,-1 5 2-16,-4 7 2 16,-3 6 5-16,0 6 2 15,2 1-8-15,3 0-3 16,3 14-1-16,-2 5 1 15,4 1 1-15,-5-1-1 0,1-2 0 16,-2-2 0-16,0-1 0 16,1-2-4-16,0-6-27 15,2-4-65-15</inkml:trace>
  <inkml:trace contextRef="#ctx0" brushRef="#br0" timeOffset="149205.7014">6357 12610 1881 0,'0'0'21'16,"0"0"-18"-16,0 0-1 15,0 0 7-15,0 0-7 16,0 0 0-16,106-2 0 0,-66 6-2 16,-4-1 0-16,-8-1 0 15,-10-1 0-15,-9-1 1 16,-9 0 0-16,0 0 0 15,0 0 0-15,0 0-1 16,0 0-1-16,0 2-21 16,-11-2-42-16,-2 0-540 15</inkml:trace>
  <inkml:trace contextRef="#ctx0" brushRef="#br0" timeOffset="149603.5257">6728 12411 1907 0,'0'0'27'0,"0"0"-18"16,0 0-4-16,0 0 2 15,0 0-6-15,0 0 0 16,70 53-2-16,-43-11 2 16,1 2-2-16,-4 2-1 15,-1-5-1-15,-1-7 0 0,-3-5 1 16,-2-8-5 0,-7-10 1-16,-2-5 4 15,-4-6 0-15,1 0 2 0,2-19 4 16,3-10-2-16,-2-10-2 15,4-9 4-15,-2-5 1 16,1 1-2-16,-2 9 1 16,-2 16-3-16,-1 11-1 15,-3 13 0-15,0 3-16 16,0 0-91-16</inkml:trace>
  <inkml:trace contextRef="#ctx0" brushRef="#br0" timeOffset="150314.8559">7211 12709 1823 0,'0'0'40'0,"0"0"-18"15,0 0 2-15,0 0-6 16,0 0-8-16,0 0-8 16,39-63 0-16,-12 57-2 15,1 3 0-15,-5 3 0 16,2 0 0-16,-6 0 0 15,-8 8-1-15,-1 7 0 16,-10 8 0-16,0 3 0 16,-5 3-1-16,-18 2 0 15,-4 1 0-15,-4-3 2 0,1 0 0 16,8-7 0 0,4-3 0-16,10-5 0 15,8-3 0-15,0 0-1 0,8-5 1 16,23-1 1-16,15-5 0 15,14 0-1 1,7 0-4-16,6 0-27 0,-7-5-108 16</inkml:trace>
  <inkml:trace contextRef="#ctx0" brushRef="#br0" timeOffset="151186.9823">5292 13409 1700 0,'0'0'100'15,"0"0"-93"-15,0 0-6 16,0 0 6-16,0 0 4 0,107 2 5 16,-8-2-10-16,26 0-4 15,32-6 1-15,25-8-3 16,17-2 0-16,12 1-1 15,-1 1 1-15,-10 0 1 16,-18 1-1-16,-17-1 0 16,-27 0 0-16,-28 0 2 15,-25 3 6-15,-33 0 7 16,-22 7 8-16,-18-1-5 16,-11 3-2-16,-1 1-4 15,0-1-4-15,0 2-2 16,0 0-6-16,-3 0 0 15,-7 0-2-15,-8 0-8 16,-1 3-30-16,4-3-135 0</inkml:trace>
  <inkml:trace contextRef="#ctx0" brushRef="#br0" timeOffset="152654.7717">6169 13584 1844 0,'0'0'39'15,"0"0"-7"-15,0 0-2 16,0 0-8-16,0 0-8 0,0 0-5 16,0 0-5-16,-2-20-4 15,2 22-1-15,-1 22-2 16,1 15 3-16,-2 14 1 15,1 5-1-15,-1 1 0 16,1-2 0-16,1-5 1 16,0-10-1-16,0-8-2 15,0-4-3-15,0-14 1 16,0-4 0-16,0-8-1 16,0-4-6-16,0 0 0 15,1 0-2-15,8-10-3 16,3-8-56-16,-1-2-133 15</inkml:trace>
  <inkml:trace contextRef="#ctx0" brushRef="#br0" timeOffset="153224.5609">6172 13646 1802 0,'0'0'46'0,"0"0"-16"0,0 0-9 16,0 0-5-16,0 0-11 15,0 0-3-15,60-75-2 16,-35 72 0-16,0 3 0 15,-3 0 0-15,-2 0 0 16,-4 14 0-16,-4 2-1 16,-7 4 0-16,-5 5 0 15,0 2-4-15,-3 2-5 16,-17 1 1-16,-7 0 2 16,-4-4 3-16,3-3 2 15,-2-9 1-15,6-4 1 16,9-5 0-16,6-3 0 15,8-2 1-15,1 0 4 0,0 0 5 16,0 0-5-16,6 0-2 16,9 3-2-16,1 2 0 15,2 3 0-15,1 3 0 16,-2 3-1-16,-1 2-1 16,2 4 1-16,-2 2 0 15,0 0 1-15,-3-4-1 16,-3-1 0-16,-2-4 0 15,-1-3 0-15,1-2 0 16,-4-4 0-16,1 0 1 16,-1-1-1-16,6 0 0 15,4-3-5-15,2 0-45 16,1 0-373-16</inkml:trace>
  <inkml:trace contextRef="#ctx0" brushRef="#br0" timeOffset="154162.6708">6770 13902 1844 0,'0'0'41'0,"0"0"-8"16,0 0-5-16,0 0-9 15,0 0-9-15,0 0-5 16,0-6-4-16,0 6-1 15,0 16-2-15,0 11 1 16,0 5 1-16,0 3 0 16,0 1 1-16,0-4 0 15,0-3-1-15,0-6 0 16,1-4-1-16,1-8 1 16,1-5 0-16,-3-5 1 15,3-1-1-15,-3 0 0 16,3 0 0-16,6-1-16 15,-3-16-50-15</inkml:trace>
  <inkml:trace contextRef="#ctx0" brushRef="#br0" timeOffset="175257.0042">9016 13067 1760 0,'0'0'43'0,"0"0"-35"16,0 0 3-16,0 0 18 16,0 0-5-16,0 0-14 15,0 0-4-15,-4 11 1 16,4-10-1-16,0 1 1 16,0-1-1-16,0-1-1 15,0 2-2-15,0-2-2 16,12 0-1-16,18 3 1 15,11-3 0-15,10 0-1 16,9 0 1-16,11 0-1 16,10 0 0-16,8-6 0 0,8-3 0 15,9-1 0-15,6 1 1 16,9-1-1-16,4 1 0 16,9 1 0-16,5 1 0 15,3 0 0-15,12 2 0 16,-1 1 0-16,8 1 0 15,0-2 0-15,2-3 0 16,2 1 0-16,-5-2 0 16,-3-1 0-16,-8 2 0 15,-15-3 0-15,-12 3 0 16,-16-1 0-16,-10 2 0 16,-10 2 1-16,-8 0-1 15,-11 2 1-15,-15 3-1 0,-13-2 0 16,-12 2 1-16,-14 0-1 15,-4-2 1-15,-6 2 2 16,-3 0 0-16,0 0 0 16,0 0 0-16,0 0 2 15,0 0 0-15,0 0-3 16,0 0-1-16,0 0-1 16,0 0-10-16,0 0-31 15,-3 0-110-15</inkml:trace>
  <inkml:trace contextRef="#ctx0" brushRef="#br0" timeOffset="176285.0533">14390 12700 1514 0,'0'0'232'15,"0"0"-219"-15,0 0 0 16,0 0 10-16,0 0-4 0,0 0-6 16,-88-21-2-16,81 13 3 15,1-1-1-15,3-2 1 16,3-3-2-16,0 0 1 15,0-1-4-15,4 0-3 16,5 5-3-16,2 1-1 16,-1 5-1-16,1 4 1 15,2 0-2-15,-1 6 0 16,3 16 0-16,-2 5 1 16,-1 4-1-16,-3 3 0 15,-7 0 0-15,-2-3 1 16,0 1 0-16,-14-1-2 15,-5 1 2-15,-10-4-1 0,-4-1 0 16,-5-7 0 0,-2-4 0-16,1-9 0 0,2-7 1 15,6 0-2-15,5-9 1 16,7-8 0-16,5 0 0 16,10 1 1-16,4 3 0 15,0 3 0-15,0 1-1 16,10 2 1-16,5 1-1 15,3 4 0-15,0 2-1 16,4 0 2-16,2 8-1 16,1 9 0-16,2 7 0 15,-3-1 0-15,0 2-1 0,1-3 1 16,-1-3 0 0,0-2 0-16,-1-2 0 0,-1-5 0 15,2-6-9-15,-2-4-33 16,-2 0-70-16,-4-9-1152 15</inkml:trace>
  <inkml:trace contextRef="#ctx0" brushRef="#br0" timeOffset="176906.8859">14289 12278 1741 0,'0'0'23'15,"0"0"-1"-15,0 0 6 16,-101-37 4-16,66 37-18 16,-8 0-4-16,-8 16 0 15,-5 9-6-15,-2 6 1 0,-2 10 0 16,6 11-2-16,3 14-2 15,11 9 0-15,10 7 0 16,9 1 0-16,14-4 0 16,7 1-1-16,1-7 0 15,28-3 0-15,11-8 0 16,21-4 0-16,15-8 0 16,12-9 0-16,7-9 0 15,-1-9-1-15,2-9 1 16,-5-11 0-16,-3-3 0 15,-7-10 1-15,-13-19-1 0,-12-10 6 16,-12-12 10 0,-11-13-5-16,-8-16 1 0,-16-11 1 15,-9-12-6-15,-15-12-1 16,-26 3 0-16,-12 9-6 16,-12 17 1-16,-5 27-2 15,-2 26 0-15,-2 19-15 16,2 6-32-16,6 4-1429 15</inkml:trace>
  <inkml:trace contextRef="#ctx0" brushRef="#br0" timeOffset="181128.9409">2143 15872 1806 0,'0'0'48'0,"0"0"-16"15,0 0 2-15,0 0-11 0,0 0-9 16,0 0-2-16,0 0-7 16,-6-5-2-16,5 5-1 15,1 0-2-15,-2 16-2 16,-2 12 2-16,-1 3 1 16,-1 8 0-16,3 3 0 15,-4-1 0-15,4-1 1 16,0-1-2-16,1-7 0 15,2-3 0-15,0-6 0 16,0-4 0-16,0-6 0 16,0-6-1-16,0-2 1 15,0-5-4-15,0 0-5 16,0 0-2-16,0 0-3 16,0-8-11-16,2-6-66 0,4-3-172 15</inkml:trace>
  <inkml:trace contextRef="#ctx0" brushRef="#br0" timeOffset="181564.6011">2122 15887 1821 0,'0'0'49'0,"0"0"-17"16,0 0-10-16,0 0-11 15,0 0-10-15,0 0-1 16,17 21-1-16,5 9 1 16,11 5 0-16,-2 4 0 15,2 3 0-15,4-4 1 16,-4-6-2-16,0-5 1 15,-5-8-3-15,-3-8 0 16,-5-7 0-16,-5-4 2 16,-3 0 1-16,-3-18 1 15,-2-12 0-15,-1-9 2 0,-3-10 2 16,-3-7-1 0,0 0 0-16,0 2-1 0,-9 12 1 15,0 11 2-15,3 12 0 16,3 10-4-16,2 4-2 15,1 5-1-15,0 0-15 16,0 14-45-16,0 8-24 16</inkml:trace>
  <inkml:trace contextRef="#ctx0" brushRef="#br0" timeOffset="181976.9143">2704 15970 1881 0,'0'0'22'0,"0"0"-15"15,0 0 8-15,0 0-4 16,0 0-7-16,-49 78-2 16,46-51-2-16,3 0 1 15,0-1-1-15,10-4 0 16,10-5 1-16,5-5-2 0,2-9 0 16,1-3-4-1,-1 0 2-15,-5-10 1 0,-4-8 1 16,-6-5 1-16,-9-6 0 15,-3-3 3-15,-2 0 3 16,-18-1 1-16,-9 1-1 16,-2 6-3-16,4 7-3 15,8 11-1-15,7 8-15 16,12 0-77-16</inkml:trace>
  <inkml:trace contextRef="#ctx0" brushRef="#br0" timeOffset="182727.4289">4628 15894 1781 0,'0'0'51'16,"0"0"-20"-16,0 0-1 16,0 0-9-16,0 0-6 0,-95-3-5 15,75 16-6 1,1 3 0-16,4 6-3 0,-3 5 1 16,10-1 0-16,4 2-2 15,4-5 2-15,0 1-2 16,12 0 0-16,16-7 0 15,10-5 1-15,6-4-1 16,4-8 0-16,3 0 0 16,-6 0-1-16,-7-2-6 15,-5-7-13-15,-6 0-34 16,-11-3-41-16</inkml:trace>
  <inkml:trace contextRef="#ctx0" brushRef="#br0" timeOffset="183168.7827">4956 15908 1792 0,'0'0'23'0,"0"0"-2"0,0 0 15 16,0 0-5-16,0 0-18 16,0 0 4-16,-4 58-9 15,4-36-5-15,13 2-3 16,5-4 1-16,10-1-1 15,4-4 1-15,-1-6 0 16,2-3-1-16,0-6 0 16,-8 0-1-16,-1 0-1 15,-9-6 2-15,-2-13 1 16,-5 1-1-16,-4-4 1 16,-1-1 1-16,-3 3 0 15,0 2 2-15,0 3-3 16,0 6-1-16,0 3-7 15,-3 6-31-15,0 0-111 0</inkml:trace>
  <inkml:trace contextRef="#ctx0" brushRef="#br0" timeOffset="183542.4573">5475 15827 1895 0,'0'0'43'16,"0"0"-28"-16,0 0 2 0,0 0-4 16,0 0-7-16,0 0-6 15,91 3 1-15,-58 26-1 16,-3 6 1-16,1 7-1 15,-7-5-1-15,-5-1-5 16,-8-7-3-16,-5-6 0 16,0-9 1-16,-5-10 5 15,-1-4 1-15,0 0 0 16,-1-14 2-16,-8-13 3 16,6-8 0-16,3-5 1 15,0 0 0-15,12 4-3 16,6 10-1-16,1 8-7 0,3 8-16 15,-2 4-64-15</inkml:trace>
  <inkml:trace contextRef="#ctx0" brushRef="#br0" timeOffset="183940.5799">6030 15820 1892 0,'0'0'33'16,"0"0"-32"-16,0 0 2 15,0 0 5-15,0 0-4 16,97 88-2-16,-80-52-1 16,-3-1 0-16,-3-4-1 15,-5-4-1-15,-2-6-5 16,-4-9-2-16,0-4 1 16,0-8-1-16,0 0-1 15,-9-14 7-15,-1-12 1 16,2-6-1-16,4-5 2 15,4-1 0-15,0 4-1 0,19 9-22 16,5 10-33 0,0 3-204-16</inkml:trace>
  <inkml:trace contextRef="#ctx0" brushRef="#br0" timeOffset="184420.3325">6485 15936 1914 0,'0'0'7'0,"0"0"-7"16,0 0 0-16,0 0 0 15,0 0 1-15,98 2 0 16,-69-2-1-16,-4 0 0 16,-7 0-2-16,-3-8-6 15,-9-6 3-15,-6-5 5 16,0-1 2-16,-15 0 2 0,-12 0 0 15,-7 4 6-15,-2 5-1 16,2 3 1-16,7 5-2 16,6 3-3-16,5 0 0 15,5 5-5-15,2 12 0 16,8 7-1-16,1 8 1 16,0 7 1-16,18 0-1 15,7-1 0-15,6-4 0 16,7-5-9-16,2-7-13 15,3-5-25-15,-1-8-102 16</inkml:trace>
  <inkml:trace contextRef="#ctx0" brushRef="#br0" timeOffset="184998.7797">6943 15877 1845 0,'0'0'37'0,"0"0"-21"15,0 0 0-15,0 0-11 16,0 0-5-16,0 0 3 16,0 73-3-16,4-47 0 15,4 0 1-15,1-3-1 16,3-7 0-16,1-1-10 16,8-9-16-16,1-6 8 15,1 0 2-15,-2-9-22 16,-5-10 34-16,-7 0 4 15,0-1 38-15,0 4 5 0,-3 3-13 16,1 5-7-16,-1 1-10 16,-1 5-4-16,5 2-5 15,1 0-3-15,2 2-1 16,5 10 0-16,3 3 1 16,0 2-2-1,9 0 1-15,5-2 0 0,7-4-1 16,2-5-5-16,-3-6-5 15,-2 0 1-15,-6-15-2 16,-3-8 3-16,-8-8 7 0,-7-7 2 16,-6-5 1-1,-9-3 2-15,0 2 6 0,-2 3 0 16,-14 7 1-16,2 9-4 16,3 9 2-16,3 8 0 15,5 8-3-15,0 0-5 16,0 13 0-16,0 16-4 15,3 11 4-15,0 6 1 16,0 5-1-16,11 3 0 16,8-4 0-16,2-4 0 15,10-12-1-15,4-9 0 16,3-9-6-16,3-9-6 16,-1-7-9-16,3-1-55 15</inkml:trace>
  <inkml:trace contextRef="#ctx0" brushRef="#br0" timeOffset="185149.5795">7841 15858 1844 0,'0'0'61'0,"0"0"-50"16,0 0 14-16,82 0-15 15,-30 0-10-15,12-15-23 16,9-4-310-16</inkml:trace>
  <inkml:trace contextRef="#ctx0" brushRef="#br0" timeOffset="185792.4993">9520 15790 1852 0,'0'0'61'0,"0"0"-53"16,0 0 1-16,0 0 5 0,0 0-8 16,0 0-4-1,63-4-2-15,-27-2 0 16,1 1-3-16,-4 0-6 0,-5-2-4 16,-10 0-2-16,-9-1 7 15,-9-2 8-15,0 1 0 16,-22-1 2-16,-6 3 4 15,-10 0 1-15,1 6 5 16,2 1 0-16,4 0-5 16,9 0-1-16,3 8-2 15,6 4-3-15,4 5-1 16,8 4 0-16,1 3 1 16,0 1-1-16,21 4 0 15,12-3-1-15,11-1-8 16,4-5-14-16,3-6-25 0,1-6-51 15,-4-7-1290-15</inkml:trace>
  <inkml:trace contextRef="#ctx0" brushRef="#br0" timeOffset="186169.4883">9926 15843 1791 0,'0'0'52'0,"0"0"-9"16,0 0-11-16,0 0-12 15,0 0-7-15,0 0-7 16,19-39-5-16,-14 39-1 15,4 4-2-15,6 13 2 16,0 3 0-16,-1 1-1 16,-3-1-6-16,1-2-4 0,0-2-2 15,0-2-6-15,3-7-3 16,0-4 15-16,1-3 2 16,-2-10 3-16,-1-11 2 15,5-8 8-15,1 3 17 16,-1 1-6-16,-3 5-7 15,0 4-1-15,-2 6-2 16,-4 3-2-16,2 5-3 16,2 2-1-16,1 0-3 15,2 12 0-15,-1 8 1 16,1 6-1-16,1 1 0 16,4 4 0-16,1-2 0 15,-1-3 0-15,0-6-4 16,0-8-10-16,1-7-13 15,-1-5-42-15,3 0-315 0</inkml:trace>
  <inkml:trace contextRef="#ctx0" brushRef="#br0" timeOffset="186401.7182">10751 15612 1893 0,'0'0'28'0,"0"0"-14"16,0 0 6-16,0 0-11 16,0 0-8-16,0 0 4 15,28 89-1-15,-19-52-2 0,0 3-2 16,0 2 0-16,0 1 0 16,3 2-1-16,-5-2-6 15,1-4-8-15,-2-10-26 16,-3-14-86-16</inkml:trace>
  <inkml:trace contextRef="#ctx0" brushRef="#br0" timeOffset="186798.4841">10612 15841 1841 0,'0'0'28'0,"0"0"-24"16,0 0 0-16,0 0 22 0,91-11-14 15,-48 11-11-15,2 0 0 16,3 0-1-16,-5 1 0 16,5-1-1-16,-2 0-7 15,-4 0-12-15,-6-6 0 16,-11-6 6-16,-7-1 8 16,-12-1 6-16,-6-4 2 15,0 1 6-15,-13-2 7 16,-14 2 2-16,-6 4-9 15,3 6 1-15,2 3-4 16,8 4 1-16,7 0-3 16,5 14-2-16,4 8-1 0,4 6 1 15,0 1 1-15,3 3 1 16,15 0-1-16,3-3-2 16,7-2 3-1,2-3-2-15,7-3-1 0,6-9 1 16,1-4-1-16,2-5-4 15,-1-3-34-15,-4 0-46 16</inkml:trace>
  <inkml:trace contextRef="#ctx0" brushRef="#br0" timeOffset="187142.9539">11333 15780 1877 0,'0'0'52'16,"0"0"-33"-16,0 0 0 16,0 0 1-16,0 0-11 15,0 0-5-15,91-14-3 16,-63 31 0-16,-3 4-1 16,-4 3 1-16,-4 6-1 15,-6 0 0-15,-3 2-6 16,-8-3-2-16,0-9-1 15,0-8 2-15,-9-7-7 16,-4-5 4-16,-1-3 7 0,8-19 3 16,6-9 0-1,0-8 2-15,11 0 3 0,14 0-2 16,6 9-3-16,1 8 0 16,0 6 0-16,0 6-9 15,1 6-30-15,-2 2-120 16</inkml:trace>
  <inkml:trace contextRef="#ctx0" brushRef="#br0" timeOffset="187550.2095">12246 15744 1762 0,'0'0'57'0,"0"0"-19"15,0 0-3-15,-97-23-12 16,77 23-7-16,2 0-9 16,5 0-4-16,2 3-2 15,2 5-1-15,3 5 0 16,3 3 0-16,3-2 0 16,0 2 0-16,0 0 0 15,0-3 0-15,0 0 1 16,5 1-1-16,4 0 0 15,6 2 0-15,0 1 1 16,2 0 0-16,-3 2 0 16,-3 2-1-16,-4 0 0 0,-6-3 0 15,-1-1 0-15,0-2 0 16,-14-6 1-16,-9 0 0 16,-5-5-1-16,-14-3 1 15,-7-1-2-15,-5 0 1 16,11-7-1-16,13 0-5 15,18 1-7-15,12-2-59 16</inkml:trace>
  <inkml:trace contextRef="#ctx0" brushRef="#br0" timeOffset="188306.7843">13926 15444 1848 0,'0'0'34'16,"0"0"-7"-16,0 0 1 16,0 0-12-16,-98-6-6 15,69 22-5-15,1 7-1 16,4 4-3-16,5 2 0 16,10 3-1-16,9-2-1 15,0 1 1-15,24 1 1 16,15-6-1-16,14-5 1 15,10-8-1-15,3-6-4 16,-1-7-3-16,-9 0-1 16,-13-16 4-16,-13-7 2 0,-14-5 2 15,-13-7 0-15,-3 2 2 16,-9-4-2-16,-16 2 1 16,-10 4 0-16,2 7-1 15,5 8 0-15,9 10 0 16,8 6-1-16,8 0-11 15,3 13-32-15,5 8-27 16,19-1-163-16</inkml:trace>
  <inkml:trace contextRef="#ctx0" brushRef="#br0" timeOffset="188582.8127">14408 15656 1708 0,'0'0'214'0,"0"0"-191"0,0 0-2 16,0 0 4-16,0 0-5 16,0 0-12-16,-10 12-8 15,7 18 0-15,-2 10 0 16,5 6 2-16,0 6-2 16,0 3 0-16,3-1 0 15,9 1 0-15,-3-9 0 16,-1-5-2-16,-1-12-5 15,0-7-4-15,-4-6-6 16,0-8 2-16,-1-5-5 16,-1-3-9-16,1-8-13 15,-2-16-134-15</inkml:trace>
  <inkml:trace contextRef="#ctx0" brushRef="#br0" timeOffset="188853.0581">14414 15666 1818 0,'0'0'32'0,"0"0"-3"16,0 0 0-16,0 0-9 15,0 0-6-15,84-48-7 16,-56 48-4-16,-1 14-3 16,-2 6 0-16,-2 2 1 15,-11 2-1-15,-7-1-1 16,-5 1-2-16,-1-4-2 0,-20-2 2 15,-6-2-3-15,-6-7 1 16,-2-1 1-16,-2-3-10 16,8-5-7-16,8 0 3 15,10 0-7-15,11 0-23 16,0 0-192-16</inkml:trace>
  <inkml:trace contextRef="#ctx0" brushRef="#br0" timeOffset="189303.2718">14861 15891 1723 0,'0'0'177'0,"0"0"-167"15,0 0-1-15,0 0 14 16,0 0-8-16,0 0-8 16,-1 0 0-16,1-12 1 15,0-8-6-15,9-6-1 16,5-10-1-16,3-3 0 16,6-7-1-16,-2-4 0 15,4 3 1-15,-4 5 0 16,-3 9 1-16,-2 8-1 15,-5 10 0-15,-1 5 4 0,-7 4 4 16,0 6 0 0,-3 0-4-16,0 0-2 0,5 0-2 15,4 11-2-15,5 13 1 16,5 10 1-16,-2 7 0 16,-2 5 0-16,0-2-1 15,-4 1-2-15,-1-6-3 16,-1-3-5-16,-3-3-2 15,-2-7-8-15,0-6-27 16,-4-9-61-16</inkml:trace>
  <inkml:trace contextRef="#ctx0" brushRef="#br0" timeOffset="189932.5432">15010 15758 1851 0,'0'0'30'16,"0"0"-7"-16,0 0-10 15,0 0-6-15,0 0-6 16,98-20-1-16,-56 20-2 16,-3 0-14-16,-1 0-16 15,-2 0 2-15,-3 3 7 16,-5 0 15-16,-8-3 4 16,-9 0 4-16,-3 0 17 15,-5 0 31-15,-2 0-8 16,-1 0-16-16,0 0-6 0,2 0-4 15,-2 0-9-15,1 0-4 16,3 0-1-16,4 5-1 16,1 7 1-16,0 2 0 15,1-2-1-15,-2 0-4 16,3-3-3-16,0-1-1 16,1-8 6-16,5 0-7 15,-4 0 5-15,3-12 3 16,0-5 2-16,-4 0 0 15,-1 3 12-15,-3 2 1 16,-2 0 2-16,1 5-3 16,-4 3-2-16,3 1-5 0,2 3-5 15,4 0 0-15,6 0-2 16,-2 11 1-16,0 4-1 16,1 2-4-16,1-1 1 15,4-2 1-15,0-1-2 16,1-9-8-16,-4-4 7 15,0 0 4-15,-5-4 3 16,2-13 0-16,-2-1 0 16,-1 0 1-16,-1 1 4 15,-3 2 7-15,1 4-4 16,-2 3 1-16,-2 6-2 16,-3-1-4-16,2 3-3 15,2 0 0-15,0 7-2 16,4 10 1-16,-4 2-4 0,1 4-5 15,-2-2-9-15,3-1-23 16,4-6-80-16</inkml:trace>
  <inkml:trace contextRef="#ctx0" brushRef="#br0" timeOffset="190232.3609">16155 15715 1817 0,'0'0'85'0,"0"0"-72"0,0 0 0 16,0 0-1-1,0 0 0-15,0 0-1 0,5 96-7 16,-5-55-2-16,0 4 1 16,-2 2-1-16,-6 1-2 15,4-2 1-15,2 0-1 16,2-6 0-16,0-4 0 15,0-5 0-15,0-4 0 16,0-5 0-16,0-6-5 16,3-6-7-16,-3-2-5 15,0-3-11-15,0-4-31 16,0-1-30-16,0 0-239 16</inkml:trace>
  <inkml:trace contextRef="#ctx0" brushRef="#br0" timeOffset="190533.1637">16210 15729 1860 0,'0'0'50'15,"0"0"-30"-15,0 0-2 16,0 0-6-16,88-59-6 15,-64 59-5-15,3 6 0 16,-3 13-1-16,-2 8 0 16,-3 2 0-16,-8 2 1 0,-7 0-1 15,-4 0 0-15,0-3-1 16,-6-3-1-16,-14-3-1 16,-5-7 1-16,-7-4-4 15,-1-5 0-15,2-6-7 16,3 0-12-16,9-18-57 15</inkml:trace>
  <inkml:trace contextRef="#ctx0" brushRef="#br0" timeOffset="191103.7074">17126 15579 1795 0,'0'0'126'0,"0"0"-108"16,0 0-5-16,0 0 5 15,0 0-9-15,0 0-5 16,94-8-3-16,-24 7-1 0,6 1 0 15,1 0 0-15,-5 0-1 16,-8 0-4-16,-7 6-8 16,-13 2-1-16,-13-1-9 15,-15 1-33-15,-13 0-30 16,-3-2-425-16</inkml:trace>
  <inkml:trace contextRef="#ctx0" brushRef="#br0" timeOffset="191432.5313">17184 15727 1439 0,'0'0'353'0,"0"0"-318"16,0 0-8-16,0 0 22 15,0 0-21-15,0 0-14 16,9 2-7-16,24 0 0 15,16-2 1-15,11 1-5 16,9-1-1-16,2 0-2 16,1 0 1-16,-7 0-1 15,-8 0 0-15,-11 0 0 16,-12 0-1-16,-14 0 0 16,-8 0-1-16,-9 0 0 15,-3 0 2-15,0 0-2 16,0 0-3-16,-8 0-9 15,-11 0-8-15,-6 0-30 0,-1 0-13 16,4-3-257 0</inkml:trace>
  <inkml:trace contextRef="#ctx0" brushRef="#br0" timeOffset="191816.272">17534 15216 1841 0,'0'0'31'16,"0"0"0"-16,0 0-2 16,0 0-12-16,0 0-11 15,0 0-6-15,-3 3-1 16,26 22 0-16,10 10 2 15,11 1-2-15,6 4 2 16,7 2-1-16,7 2 0 16,3-1 0-16,-5 3 0 15,-12 0 0-15,-17-4 1 16,-20-2-1-16,-13-3-3 16,-15-3 1-16,-22 0 2 15,-8-2 0-15,-9-3 0 16,1-3 2-16,5-6-2 0,5-3 0 15,11 0 0-15,13-4-9 16,19-5-42-16,3-5-327 16</inkml:trace>
  <inkml:trace contextRef="#ctx0" brushRef="#br0" timeOffset="192613.925">19242 15408 1852 0,'0'0'45'15,"0"0"-14"-15,0 0-4 16,0 0-5-16,0 0-5 16,0 0 0-16,0-10-7 15,0 10-6-15,0 0-4 16,0 2-1-16,0 15-2 16,3 10 3-16,2 4 1 15,0 5-1-15,-1-2 0 16,2 4 0-16,0-5 0 0,0-1-3 15,1-6-4 1,-1-2 0-16,2-7 1 0,-4-5-4 16,1-4-3-16,-2-5-5 15,-3-3-5-15,1 0-15 16,-1 0-15-16,0-4-127 16</inkml:trace>
  <inkml:trace contextRef="#ctx0" brushRef="#br0" timeOffset="192884.4803">19086 15386 1821 0,'0'0'45'15,"0"0"-18"-15,0 0 2 16,0 0-18-16,0 0-8 16,104-39-1-16,-42 36 1 15,9 3-1-15,4 0-1 16,-2 0-1-16,-3 5-4 16,-14 5-21-16,-14 5-42 15,-15 2-141-15</inkml:trace>
  <inkml:trace contextRef="#ctx0" brushRef="#br0" timeOffset="193098.7191">19102 15791 1818 0,'0'0'50'0,"0"0"-38"16,117-7 24-16,-56 3-20 0,5 1-11 16,5 3-4-1,-4 0-1-15,-1 0-14 0,-7 0-66 16</inkml:trace>
  <inkml:trace contextRef="#ctx0" brushRef="#br0" timeOffset="194157.0011">19906 15802 1765 0,'0'0'42'0,"0"0"-38"16,0 0 10-16,0 0 0 16,0 0-13-16,0 0-1 15,0 0 0-15,0 0 0 16,0 0 0-16,0 0 0 15,0 0 1-15,0 0 2 16,0 0 6-16,0 0 5 0,0-2 2 16,0 2-2-1,0 0-3-15,0 0-1 0,0 0-4 16,0 0-2-16,0 0 0 16,0 0-1-16,0 0-1 15,0 0 1-15,0 0 1 16,0 0-1-16,0 0 2 15,0 0-1-15,0-1 1 16,0 1 0-16,0 0 0 16,0 0-1-16,0 0-2 15,0 0-1-15,0 0-1 16,0 0-1-16,0 5-2 16,0 15 3-16,0 4 0 15,3 7 1-15,2 4-1 16,-1 2 0-16,1-2 0 0,2-1-1 15,-3-5 1 1,1-2 0-16,0-5-2 0,-4-5 0 16,1-8-1-16,-2-2 3 15,0-7-3-15,0 2 3 16,1-2-1-16,-1 0-1 16,5 0 2-16,2 0-5 15,2-7-13-15,4-4-19 16,5-3-29-16,-3 0-363 15</inkml:trace>
  <inkml:trace contextRef="#ctx0" brushRef="#br0" timeOffset="194563.6054">20447 15519 1821 0,'0'0'48'16,"0"0"-29"-16,0 0 15 16,0 0-14-16,0 0-13 15,0 0-6-15,102-12-1 16,-54 9 1-16,-2 3-1 15,3 0-4-15,-8 0-12 16,-7 0-33-16,-10 3-58 16</inkml:trace>
  <inkml:trace contextRef="#ctx0" brushRef="#br0" timeOffset="194750.8185">20496 15695 1712 0,'0'0'137'16,"0"0"-119"-16,0 0 8 16,0 0 11-16,0 0-26 15,132-8-9-15,-62 2-2 16,5 4-1-16,-2-3-27 0,-6 1-121 16</inkml:trace>
  <inkml:trace contextRef="#ctx0" brushRef="#br0" timeOffset="196488.4157">21602 15266 1764 0,'0'0'40'0,"0"0"-9"16,0 0 5-16,0 0-7 16,0 0-12-16,0 0-7 15,0 0-2-15,1 0-1 16,-1 0-1-16,0 0-2 15,0 0 2-15,0 0-3 16,0 0 4-16,0 0-3 16,0 0-1-16,0 0-1 15,0 0-1-15,0 0 0 16,0 0 0-16,0 0-1 16,0 0 0-16,0 0-1 15,0 9 1-15,0 10 0 16,0 3 1-16,4 3-1 0,0 3 0 15,1 3 1-15,-1-2 0 16,-1 0-1-16,4 0 0 16,-4 0 0-16,2 0 0 15,-2-4 0-15,0-1 0 16,0-3 0-16,-2-2 0 16,1-1 0-16,-2-5 0 15,0-5 0-15,0-5 0 16,0 0 0-16,0-2 0 15,0-1 0-15,0 1 0 16,0-1 0-16,0 0 0 16,0 0 0-16,2 0-1 0,-2 0-1 15,0 0-6-15,1 0-7 16,4 0-15-16,-1-8-95 16</inkml:trace>
  <inkml:trace contextRef="#ctx0" brushRef="#br0" timeOffset="196897.3499">21528 15247 1797 0,'0'0'36'0,"0"0"-7"15,0 0 6-15,0 0-9 16,0 0-14-16,0 0-8 0,-8-15-2 16,32 9 1-16,13-1-3 15,15 0 0-15,6 2 0 16,4 2 0-16,2 3-5 16,2 0-5-16,-4 0-13 15,-8 12-23-15,-15 2-58 16</inkml:trace>
  <inkml:trace contextRef="#ctx0" brushRef="#br0" timeOffset="197202.0282">21556 15746 1764 0,'0'0'111'16,"0"0"-106"-16,0 0 12 15,0 0 10-15,0 0-17 16,0 0-8-16,124-5-2 15,-66 2 1-15,3 1-1 16,6 2-2-16,3 0-21 16,-6 0-63-16,-4 0-820 0</inkml:trace>
  <inkml:trace contextRef="#ctx0" brushRef="#br0" timeOffset="197583.1373">22235 15758 1850 0,'0'0'69'0,"0"0"-53"15,0 0 1-15,0 0 0 16,0 0-13 0,0 0-4-16,-3 12-3 0,3 12 3 15,0 6 1-15,0 3-1 16,0 4 1-16,0 0-1 16,3 1 0-16,1-2 0 15,-1-7 0-15,0-2 0 16,1-4-1-16,0-5-4 15,0-2-1-15,-2-5-4 16,-1-4-8-16,1-5-9 16,-2-2-16-16,0 0-5 15,0 0-57-15</inkml:trace>
  <inkml:trace contextRef="#ctx0" brushRef="#br0" timeOffset="197800.9643">22246 15773 1838 0,'0'0'41'16,"0"0"-24"-16,0 0-2 16,0 0-2-16,121-39-9 15,-76 37-2-15,0 2-1 0,-6 0-1 16,-8 0-4-16,-4 4-25 15,-10 5-42-15,-9 1-163 16</inkml:trace>
  <inkml:trace contextRef="#ctx0" brushRef="#br0" timeOffset="197965.3603">22311 15896 1805 0,'0'0'40'15,"0"0"-37"-15,0 0 42 16,0 0-10-16,108 0-28 16,-51-2-7-16,5-5-1 0,-3 1-40 15,-8-1-137 1</inkml:trace>
  <inkml:trace contextRef="#ctx0" brushRef="#br0" timeOffset="198663.9333">21420 15212 1182 0,'0'0'546'0,"0"0"-504"16,0 0-3-16,0 0 1 15,0 0-13-15,0 0-12 16,-3 0-5-16,11-2 0 16,14-1-6-16,11 0-4 15,9 3 1-15,8-3-1 16,4 3-18-16,1 0-48 15,-3 0-249-15</inkml:trace>
  <inkml:trace contextRef="#ctx0" brushRef="#br0" timeOffset="199361.744">21411 15738 1664 0,'0'0'138'0,"0"0"-120"16,0 0 18-16,0 0-2 15,0 0-19-15,0 0-3 16,14 0-3-16,9 0-2 16,9 0-1-16,8 0-3 15,11-3-3-15,6-1-1 16,1-3-40-16,-1-2-656 16</inkml:trace>
  <inkml:trace contextRef="#ctx0" brushRef="#br0" timeOffset="237789.4475">17576 10528 1668 0,'0'0'175'0,"0"0"-160"16,0 0-6-16,0 0 7 15,0 0-5-15,0 0-4 16,0 0-4-16,18-3-3 16,-10 3 1-16,-4-1 0 15,-2 1 0-15,-2-2 3 16,0 2 2-16,0 0-1 16,0 0-2-16,0 0-2 15,-8 0 0-15,1 0-1 0,-1 0 0 16,5 2-1-1,3 2 1-15,0-3-3 0,0-1-3 16,0 0 1-16,0 0 5 16,5 0 1-16,8 0 2 15,-1-4-2-15,-4-2 1 16,-4 1-1-16,-4-1 6 16,0 2-2-16,0 2 0 15,-6 0-5-15,0 2 0 16,0 0-11-16,3 11-45 15,3 9-165-15</inkml:trace>
  <inkml:trace contextRef="#ctx0" brushRef="#br0" timeOffset="238508.6837">17576 11239 1772 0,'0'0'61'0,"0"0"-47"16,0 0 9-16,0 0-7 15,0 0-11-15,0 0-4 16,24 0-1-16,-15 0-1 15,0 1 1-15,1 2 0 16,-5-3-2-16,-2 0 0 16,-3 0 1-16,0 0 1 0,0 0 1 15,-1 0 9 1,-10 0 1-16,-2 0-5 0,-1 0-1 16,1 0 3-16,2 3-5 15,5 0 2-15,3 1-5 16,3 3 1-16,0-2-1 15,0-1 0-15,0 2 0 16,5-4-1-16,5-2 1 16,1 0-2-16,-1 0-2 15,-1 0 0-15,-4-8 3 16,-2-1 1-16,-3 1 1 16,0 2 5-16,0 3 2 15,0-1 3-15,0 4 0 0,0 0-5 16,0 0-6-1,1 0 0-15,6 4-2 0,3 13 2 16,2 3 0-16,-2 5 1 16,-6 5-1-16,-2 2-1 15,-2 4 0-15,0 0-5 16,-15 0-4-16,-6-4-3 16,-7-2-3-16,-4-7-12 15,1-4-75-15</inkml:trace>
  <inkml:trace contextRef="#ctx0" brushRef="#br0" timeOffset="239444.6313">18831 10361 1852 0,'0'0'47'16,"0"0"-19"-16,0 0-9 15,0 0-6-15,0 0-10 16,0 0-2-16,0 0-1 16,43 83 2-16,-16-35 0 15,3 2-1-15,-2 4-1 16,3-1 1-16,1-3-1 15,0-6 0-15,1-12 0 16,-6-10 0-16,-7-9-1 16,-6-13 1-16,-1 0 0 0,0-17 1 15,-3-19-1-15,-1-13-1 16,-4-4 1-16,-4-6 0 16,-1 2 0-16,0 11 0 15,0 9 0-15,0 13 0 16,0 11 0-16,-1 7 0 15,1 6-1-15,0 0-6 16,0 4-16-16,7 14-26 16,7 7-20-16</inkml:trace>
  <inkml:trace contextRef="#ctx0" brushRef="#br0" timeOffset="239836.6213">19444 10799 1904 0,'0'0'24'15,"0"0"-12"-15,0 0-4 16,0 0 3-16,0 0-10 15,0 0 0-15,97-24-1 16,-71 25 0-16,-7 11 0 0,-3 2-1 16,-7 3 1-16,-9 6-2 15,0 0 0-15,-6 4-1 16,-16 1 1-16,-10-1 2 16,2 1-1-16,2-6 2 15,7-5-1-15,11-4 0 16,10-4 1-16,0-1-1 15,16-2 0-15,21-5 1 16,17-1-1-16,16 0-3 16,15-16-14-16,6-7-39 15,0 0-308-15</inkml:trace>
  <inkml:trace contextRef="#ctx0" brushRef="#br0" timeOffset="240233.6839">20513 10447 1926 0,'0'0'27'0,"0"0"-14"16,0 0 2-16,0 0-5 15,0 0-10-15,0 0 1 16,0 46-1-16,3-14 1 16,0 2-1-16,2-3-2 15,-1-2-11-15,2-5-10 16,5-10-13-16,-2-11-112 0</inkml:trace>
  <inkml:trace contextRef="#ctx0" brushRef="#br0" timeOffset="240396.7611">20537 10297 1892 0,'0'0'23'0,"0"0"-20"16,0 0 0-16,0 0-3 15,0 0-12-15,0 0-67 16,49-3-82-16</inkml:trace>
  <inkml:trace contextRef="#ctx0" brushRef="#br0" timeOffset="240839.5637">20974 10406 1823 0,'0'0'33'15,"0"0"-19"-15,0 0 16 16,0 0-16-16,0 0-8 16,-92-28-3-16,76 28-1 15,3 8-2-15,4 3 1 16,-1 3-1-16,6 2 1 0,2 1-1 16,2-2 0-16,0 2-1 15,0-1-1-15,13-3 2 16,-1 1-1-16,2-5 0 15,1 2 1-15,1-5 1 16,4 0 0-16,-1 2-1 16,0-2 0-16,1 1 1 15,-4 0 0-15,-6 3 0 16,-3-2-1-16,-3 2-1 16,-4-2 1-16,0 1-3 15,0-1-5-15,-6 3-5 16,-15-3 5-16,-9-2 2 15,-4-3-10-15,-3-1-22 0,-1-2-8 16,8 0 23 0,10 0 9-16,11 0-28 15,9 0-34-15,0-2-602 0</inkml:trace>
  <inkml:trace contextRef="#ctx0" brushRef="#br0" timeOffset="241704.2772">21983 10419 1864 0,'0'0'33'16,"0"0"-12"-16,0 0 0 0,0 0-5 16,-82-33-7-16,68 33-4 15,2 0-4-15,0 3-1 16,2 13 0-16,-1 4 0 16,4 2 0-16,4 1 0 15,3 0-3-15,0-2-3 16,6-3-4-16,13-2-1 15,3-6-4-15,5-7-10 16,2-3 0-16,-7 0 11 16,-1-8 14-16,-5-6 2 15,-4-3 14-15,-1-2 5 16,-2 2 3-16,-3 3-9 0,-3 2 0 16,-2 7-2-16,1 3-5 15,-2 2-3-15,3 0-3 16,0 0-2-16,3 2-1 15,5 12 0-15,6 3 1 16,2 0-1-16,5 2 1 16,1-7-4-16,3-1-8 15,6-7-4-15,3-4-6 16,0 0 8-16,-2-10-13 16,-5-10 1-16,-7-6 22 15,-8-3 4-15,-3-10 12 16,-6-6 12-16,-4-5 5 15,-2 0-15-15,0 2-1 0,0 12-2 16,-2 13 1 0,-4 10-4-16,5 10-2 0,-1 3-2 15,-1 3-4-15,2 19-3 16,-1 15 2-16,2 12 1 16,0 1 1-16,0 1-1 15,12-1 1-15,9-5-1 16,9-7-1-16,9-6-2 15,4-8 1-15,5-7-6 16,-3-12-10-16,-2-5-6 16,-6-1-32-16,-4-20-274 15</inkml:trace>
  <inkml:trace contextRef="#ctx0" brushRef="#br0" timeOffset="241837.6818">22648 10374 1860 0,'0'0'44'0,"0"0"-22"16,0 0-5-16,0 0-6 16,140-26-11-16,-65 13-16 15,7-8-263-15</inkml:trace>
  <inkml:trace contextRef="#ctx0" brushRef="#br0" timeOffset="242543.2216">24078 10147 1888 0,'0'0'31'0,"0"0"-13"16,0 0 12-16,0 0-7 16,0 0-8-16,0 0-10 15,0 0-5-15,8 4-1 0,10 16 1 16,4 8 1-16,2 4 0 16,0 2-1-16,0 2-2 15,-1 1-2-15,3-1-2 16,-3-4-5-16,-1-6-2 15,-3-11 2-15,-1-9 5 16,-2-6 2-16,2-13 2 16,0-17 2-16,0-11 0 15,-3-2 0-15,-2-1 0 16,-5 8 3-16,-5 6 3 16,-3 12 2-16,0 5-3 0,0 7-5 15,0 5-1-15,0 1-6 16,0 0-18-16,0 12-21 15,0 5-70-15</inkml:trace>
  <inkml:trace contextRef="#ctx0" brushRef="#br0" timeOffset="242759.8233">24659 10274 1686 0,'0'0'237'16,"0"0"-229"-16,0 0 2 16,0 0 4-16,0 0-11 0,0 0-3 15,-6 20 0-15,6 8-1 16,0 3 1-16,6 2-15 16,5-6-38-16,1-10-159 15</inkml:trace>
  <inkml:trace contextRef="#ctx0" brushRef="#br0" timeOffset="242910.6624">24653 10040 1899 0,'0'0'17'0,"0"0"-17"15,0 0 0-15,0 0-8 16,0 0-43-16,0 0-105 15</inkml:trace>
  <inkml:trace contextRef="#ctx0" brushRef="#br0" timeOffset="243271.1709">24852 10411 1908 0,'0'0'24'16,"0"0"-10"-16,0 0 4 16,0 0-8-16,0 0-8 15,0 0-1-15,63 81 1 0,-42-56-2 16,0 0 0-16,0 1 1 16,-3 0-1-16,-4-2-2 15,-3-3-4-15,-6-3-4 16,-5-3-5-16,0-8 0 15,-19-7 1-15,-3 0 11 16,1-15-6-16,6-10 7 16,9-4 2-16,6-3 6 15,0 0 1-15,2 1 3 16,13 8-4-16,4 3-5 0,3 7-1 16,3 3-1-1,1 5-9-15,3 1-26 0,-3 1-69 16</inkml:trace>
  <inkml:trace contextRef="#ctx0" brushRef="#br0" timeOffset="243603.6675">25474 10146 1782 0,'0'0'143'0,"0"0"-122"16,0 0-1-16,0 0 1 15,0 0-9-15,0 0-10 16,14-2-2-16,-1 24 0 16,2 8 0-16,-1 7 1 15,-5 4-1-15,-1 4 0 16,0-1 0-16,-4-2 0 15,2-3-1-15,-1-3-2 16,1-8-4-16,-2-5-5 16,-2-9-3-16,-1-6-2 15,-1-6-14-15,0-2-38 16,0 0-63-16</inkml:trace>
  <inkml:trace contextRef="#ctx0" brushRef="#br0" timeOffset="243990.7842">25465 10350 1822 0,'0'0'13'0,"0"0"-13"16,0 0 4-16,88-34 4 16,-50 34-8-16,-2 0 2 15,-1 0-2-15,-3 0 0 16,-5 6 0-16,-5 3 0 15,-6 3 5-15,-5 0 4 16,-1 2 2-16,0-2 4 0,1 0 2 16,1 1-8-1,0 1-3-15,1-1-2 0,5 1-2 16,-1-1-1-16,2-6-1 16,0-1 2-16,-1-5-2 15,0-1 1-15,-1 0 1 16,-4-15 0-16,-4-4-2 15,-6-3 2-15,-3-5-2 16,0-1 4-16,0 0 0 16,0 4-3-16,-5 5 1 15,2 8-2-15,2 7 0 16,-1 4-7-16,2 0-39 0,0 8-93 16</inkml:trace>
  <inkml:trace contextRef="#ctx0" brushRef="#br0" timeOffset="244604.9529">26430 10340 1706 0,'0'0'162'15,"0"0"-128"-15,0 0-8 0,0 0-10 16,0 0-7-16,-85-19-4 16,71 24-2-16,2 9 0 15,2 1-3-15,2 2 0 16,6 4 0-16,2-3-3 16,0-2 0-16,3 1-5 15,15-5-7-15,3-4-2 16,3-2-8-16,0-4-17 15,0-2-9-15,-4 0 30 16,-1-8 21-16,-6-1 32 16,-4-2 17-16,-2 2-3 15,2 2-24-15,-1 1-10 16,4 3-5-16,5 2-4 16,9 1-2-16,2 0 0 0,2 0-1 15,3 0 0-15,-1 0-1 16,4 0-2-16,0-4-10 15,-1-12-7-15,-3-4-7 16,-8-10-3-16,-5-7 12 16,-11-4 13-16,-6-7 5 15,-2 0 0-15,0-3 27 16,0 3 6-16,-7 7-6 16,1 11-6-16,-1 13-8 15,4 13-1-15,0 4-12 16,-1 11 0-16,-2 21-4 15,3 11 4-15,3 8 1 16,0 3-1-16,12-2 1 16,11 0-1-16,9-5-3 15,10-6-1-15,11-7-6 0,9-12-7 16,3-9-43-16</inkml:trace>
  <inkml:trace contextRef="#ctx0" brushRef="#br0" timeOffset="245521.2316">28483 10144 1802 0,'0'0'72'16,"0"0"-46"-16,0 0 3 0,0 0-15 15,0 0-4-15,0 0 0 16,-58-37-4-16,40 37-3 15,-2 0-1-15,2 8-2 16,1 9 0-16,3 0 0 16,5 5-1-16,8-3-2 15,1 3-1-15,0-3-5 16,19-6-1-16,6-4-1 16,5-6-2-16,1-3-7 15,-4 0 2-15,-5-7 11 16,-6-5 7-16,-7 1 6 15,-5 3 20-15,-1 0 1 16,-1 4-8-16,-1 3-2 16,-1 1-4-16,3 0-5 15,0 0-8-15,3 19-1 0,5 11 1 16,5 13-1-16,2 10 1 16,4 5 0-16,0 4 0 15,2 0 0-15,-6-4-3 16,-6-8-4-16,-10-6 3 15,-2-14 1-15,-4-9-4 16,-13-9 0-16,-4-12 4 16,-4 0 3-16,1-24 0 15,1-12 0-15,7-6 0 16,9-11 1-16,7-4-1 16,0-2-1-16,9 0-9 15,14 5-12-15,4 7-36 0,5 8-66 16</inkml:trace>
  <inkml:trace contextRef="#ctx0" brushRef="#br0" timeOffset="245821.6843">28765 10118 1726 0,'0'0'101'16,"0"0"-65"-16,0 0-2 16,0 0-6-16,0 0-7 15,85-43-10-15,-63 43-3 16,4 6-7-16,-1 14 1 15,0 5-2-15,-2 3 1 16,-2 1-1-16,-4-2 0 16,-3-1-2-16,-5-6-4 0,-3-8 1 15,-6-9-4-15,0-3-5 16,0-3 8-16,-6-17 6 16,-2-10 2-16,7-5-1 15,1-2 1-15,1 3-1 16,17 4 0-16,7 5-1 15,1 11-2-15,2 4-11 16,1 5-29-16,-2 5-19 16,-2 0-190-16</inkml:trace>
  <inkml:trace contextRef="#ctx0" brushRef="#br0" timeOffset="246142.3903">29393 10095 1821 0,'0'0'55'0,"0"0"-33"16,0 0 11-16,0 0-17 15,0 0-9-15,0 0-5 16,-14 25 1-16,14-8-1 16,6 3-1-16,12-1 2 15,5-2-3-15,7-3-2 16,8-2-2-16,2-5-1 15,-4-4 3-15,-6-3-1 0,-11 0 0 16,-11-8 3 0,-8-10 0-16,0-2 0 0,-11-1-1 15,-12-1 0-15,-7 2 1 16,0 3 0-16,5 6 0 16,4 5-3-16,6 6-22 15,7 0-34-15,5 0-94 16</inkml:trace>
  <inkml:trace contextRef="#ctx0" brushRef="#br0" timeOffset="246519.1811">29818 10120 1871 0,'0'0'58'16,"0"0"-52"-16,0 0 4 16,0 0 0-16,0 0-7 15,0 0-3-15,1 29 1 16,17-9 0-16,4 1 0 16,3-6-1-16,3-2-1 15,2-9-5-15,-3-2-1 16,-5-2-1-16,-3 0 0 0,-7-9 7 15,-7-8 1 1,-4-2 1-16,-1 0 5 0,0-2-1 16,-6-3-1-16,-4 7 0 15,1 1 2-15,4 6-4 16,2 6-2-16,3 4 0 16,0 0-5-16,0 1-21 15,0 11-75-15,8 0-344 16</inkml:trace>
  <inkml:trace contextRef="#ctx0" brushRef="#br0" timeOffset="246915.0765">30248 10107 1870 0,'0'0'43'15,"0"0"-31"-15,0 0-1 16,0 0-6-16,0 0-4 16,0 0 0-16,33 45 0 15,-16-31-1-15,-1-1 1 16,-2-4-1-16,1-2 0 16,-2-6-4-16,1-1-5 15,2 0 6-15,0-13 2 16,1-5 1-16,-1-4 1 15,-2-1 6-15,-4 2 3 16,2 1-1-16,-4 6 3 16,-4 6-1-16,-1 5-1 0,-1 3-5 15,1 0-3-15,2 0-2 16,3 3-3-16,4 11 2 16,3 2 1-16,-2 0-1 15,4 1-5-15,4-2-6 16,14-3-13-16,10 0-8 15,18-6-78-15</inkml:trace>
  <inkml:trace contextRef="#ctx0" brushRef="#br0" timeOffset="247372.7729">31063 10086 1791 0,'0'0'51'0,"0"0"-11"0,-79-53-8 16,42 41-11-16,4 7-5 15,2 5-5-15,4 0-6 16,8 4-2-16,2 13-2 16,10 3-1-16,5 5 1 15,2 2-2-15,8-4 1 16,17-3-1-16,8-4-3 16,4-6-6-16,6-7 0 15,-1-3-5-15,3-5-4 16,-5-14 3-16,-2-11 16 15,-6-7 0-15,-8-10 2 16,-6-4 6-16,-6-9 2 16,-6-1-3-16,-6-4 2 0,0 5-5 15,-3 10 4-15,-9 13 0 16,0 14 3-16,5 13-5 16,1 10-6-16,-2 1 0 15,1 25-3-15,-1 14 2 16,5 10 1-16,3 10 0 15,3 3 1-15,20 7 0 16,5-3-1-16,6-5 1 16,1-9-1-16,-2-10 0 15,-4-11 0-15,-5-10 1 16,-5-10-2-16,-3-4-1 16,-3-8-14-16,-3 0-36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8T10:15:29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2743 8433 1637 0,'0'0'121'15,"0"0"-89"-15,58-100-12 16,-30 53 5-16,5-8-11 16,3-5-5-16,4-1 1 15,5-2 0-15,1 5-2 16,2 4 3-16,-2 1-6 15,-6 4-2-15,-5 6 0 16,-7 5 0-16,-3 4 0 0,-4 5 0 16,-4 5 0-16,-4 4-1 15,-4 2 0-15,-3 2-1 16,0 4 2-16,0 5-3 16,-6 0 2-16,1 1-1 15,1 2 0-15,-2 1 0 16,0 3-1-16,0-2 0 15,0 2-3-15,0 0-5 16,1 0-6-16,-1 0-16 16,0-5-37-16,0 3-1329 15</inkml:trace>
  <inkml:trace contextRef="#ctx0" brushRef="#br0" timeOffset="559.0332">3093 7696 1494 0,'0'0'294'15,"0"0"-271"-15,0 0-10 16,0 0 13-16,0 0-1 16,0 0-10-16,-6-7-6 15,21-8-4-15,6-2-2 16,4 0-1-16,-2-2 2 16,4 2-3-16,-2 0 0 0,-1 2 0 15,-2 2 0-15,-4 4 0 16,-6 7-1-16,-3 2 0 15,-3 0-3-15,0 2 3 16,3 13-1-16,-2 2 1 16,-1 3 0-16,2 1 1 15,-1-1-1-15,-4-3 0 16,3-3-5-16,0-2-12 16,-3-2-6-16,2 0-7 15,-4-3-45-15,-1 0-755 16</inkml:trace>
  <inkml:trace contextRef="#ctx0" brushRef="#br0" timeOffset="1107.6061">3341 7096 1767 0,'0'0'56'0,"0"0"-45"16,0 0-3-16,-18 74 7 15,18-48-5-15,0 2-4 16,15-4-4-16,4-2 1 0,4-6 0 15,2-3-3-15,6-7 2 16,5-6-1-16,-3 0 1 16,4-10-1-16,-10-6 0 15,-9-3 1-15,-5-3-1 16,-10-4 2-16,-3-3 7 16,-10-2-2-16,-14-1 1 15,-13 2 0-15,-2 8-4 16,0 8-1-16,9 10-4 15,5 4 0-15,13 12-2 16,6 18-18-16,6 4-58 16</inkml:trace>
  <inkml:trace contextRef="#ctx0" brushRef="#br0" timeOffset="2523.1173">4595 8378 1628 0,'0'0'50'0,"0"0"-39"15,0 0 27-15,0 0 17 16,0 0-23-16,0 0-13 16,0 0 0-16,-3 5-1 15,6-15-1-15,12-12-7 16,12-14-2-16,7-13-4 15,10-7-1-15,5-10-1 16,6-4-2-16,0-1 1 16,-1-1 0-16,1 2 0 15,-9 8-1-15,-4 8 0 16,-8 11 0-16,-7 6 1 16,-6 6-1-16,-9 5 2 15,0 7 4-15,-5 0-4 0,-2 5 2 16,-1 4-3-16,-1 3 1 15,0-1-1-15,-1 2-1 16,1 2-2-16,1 2-4 16,-1 0-7-16,3 0-18 15,2 1-37-15,-4 1-55 16,-4 0-763-16</inkml:trace>
  <inkml:trace contextRef="#ctx0" brushRef="#br0" timeOffset="2891.2354">5022 7608 1777 0,'0'0'29'16,"0"0"-18"-16,0 0 12 15,0 0 3-15,0 0-8 16,0 0-14-16,-3-6-3 16,19-9 0-16,8-2-1 15,4-4 0-15,2 3 0 16,3 2 0-16,-5 5 0 16,-5 4 0-16,-1 5 0 0,-6 2 0 15,-5 0 0 1,-2 15-1-16,4 2 1 0,-4 2 0 15,-1 2 0-15,-2-1-1 16,1 1 1-16,-4 0-4 16,-3 2-5-16,0 2-12 15,0-4-18-15,0-4-90 16</inkml:trace>
  <inkml:trace contextRef="#ctx0" brushRef="#br0" timeOffset="3432.5306">5430 7004 1748 0,'0'0'63'0,"0"0"-47"15,0 0-10-15,0 0 6 16,0 0-1-16,-61 85-5 16,60-61-4-16,1 0 0 15,0 0-2-15,9-2 1 16,10-2 0-16,1-3 1 16,8-5-2-16,5-8 3 15,5-4-1-15,-2 0 2 16,-6-4 0-16,-5-12-2 15,-5-4 0-15,-7-3 2 16,-7-7 3-16,-6-3 2 16,0 0-1-16,-16 1 0 15,-8 7-1-15,-6 5-5 16,-1 9-2-16,2 6 0 0,4 5-2 16,12 0-12-16,7 5-52 15,6-2-776-15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13:57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3190 3176 1784 0,'0'0'50'0,"0"0"-17"16,0 0-2-16,0 0-9 15,0 0-7-15,0 0-4 16,0 0-1-16,-19-17 1 15,19 17-4-15,0 0-3 16,0 0-3-16,0 0-1 16,0 9-2-16,0 15-1 15,7 11 3-15,13 10 1 16,-1 0-1-16,8 0 0 0,-2-4-2 16,6-7 1-16,-1-7-2 15,-3-6 2-15,-3-8 0 16,-6-8 0-16,-6-3 0 15,-2-2 1-15,-1-9 1 16,2-16 1-16,-1-12 0 16,-1-10-1-16,-3 1 0 15,-4-3 0-15,-2 9 0 16,0 9 0-16,0 12 1 16,0 8 1-16,0 5-1 15,-2 6-2-15,2-2 0 16,0 2-4-16,0 0-14 0,0 15-13 15,15 6-18 1,0 6-61-16</inkml:trace>
  <inkml:trace contextRef="#ctx0" brushRef="#br0" timeOffset="328.464">3712 3466 1713 0,'0'0'166'0,"0"0"-151"16,0 0-6-16,0 0 4 15,0 0-7-15,0 0-5 16,-3 40-1-16,6-9 1 16,6-1 0-16,-3-1 0 15,0 0-1-15,-3-8-1 16,0-5 1-16,-1-7-5 16,-1-6-17-16,-1-3-25 15,0-7-86-15</inkml:trace>
  <inkml:trace contextRef="#ctx0" brushRef="#br0" timeOffset="493.9258">3678 3288 1793 0,'0'0'74'16,"0"0"-49"-16,0 0-8 15,0 0-6-15,0 0-9 16,0 0-2-16,-6 8-30 15,6 10-29-15,6 3-160 16</inkml:trace>
  <inkml:trace contextRef="#ctx0" brushRef="#br0" timeOffset="939.4037">3881 3442 1800 0,'0'0'51'0,"0"0"-48"15,0 0 3-15,0 0 12 16,0 0-8-16,10 75-6 16,2-50-3-16,-3-3 1 0,0-4-2 15,3-1 0 1,-6-4 0-16,-2-7 0 0,-2 0-6 15,1-6-1 1,-2 0 4-16,4-15 2 0,1-12-5 16,6-2 1-16,-2-4 1 15,2 0 4-15,0 2 0 16,0 2 1-16,1 8 1 16,-4 9 6-16,-1 2 3 15,-1 7 1-15,-4 3-2 16,0 0-7-16,3 0-3 15,3 10 1-15,3 7-1 16,-3 0 1-16,-3 4-1 16,3-1 0-16,-2-2-1 15,-1-2 1-15,-1-2 0 0,1-3-15 16,4-6-29-16,1-1-184 16</inkml:trace>
  <inkml:trace contextRef="#ctx0" brushRef="#br0" timeOffset="1371.5447">2881 4016 1880 0,'0'0'23'0,"0"0"-23"16,0 0-20-16,0 0 20 15,0 0 12-15,135 0-1 16,-34 0-3-16,26 0-6 15,23 0 0-15,7-6 0 16,3-1-2-16,-8-3-1 16,-20-2 1-16,-27 2 0 15,-22-2 1-15,-29 3 0 16,-20 2-1-16,-20 3 0 0,-8 2 0 16,-6-1 1-16,0 2 0 15,0-1-1-15,-6 2 0 16,-16 0 0-16,-8 0-15 15,-6 8-18-15,2 6-79 16</inkml:trace>
  <inkml:trace contextRef="#ctx0" brushRef="#br0" timeOffset="1736.007">3578 4302 1896 0,'0'0'16'0,"0"0"-9"16,0 0 1-16,0 0-1 15,0 0-5-15,0 0 3 16,-2 118 1-16,4-70-3 16,1 4 0-16,0 1-2 0,0-1 0 15,-3 1-1-15,0-6 1 16,0-9-1-16,0-9-1 16,0-11-3-16,0-11-6 15,0-7-10-15,0 0-12 16,0-24-8-16,0-12-213 15</inkml:trace>
  <inkml:trace contextRef="#ctx0" brushRef="#br0" timeOffset="2135.8849">3520 4299 1264 0,'0'0'570'0,"0"0"-544"0,0 0-18 16,0 0 8-1,0 0 7-15,98-67-12 0,-69 67-8 16,-3 0-1-16,1 1-1 16,-3 13 0-16,-7 5-1 15,-6 0 0-15,-6 4 0 16,-5 2 0-16,0 1 0 16,-16-1 0-1,-10-1 1-15,-2-3-1 0,1-2 0 16,-3-4 0-16,11-5-1 15,4-3 1-15,12-4 0 16,0-3 0-16,3 1-1 16,0 2 0-16,0 2 1 15,18 1 0-15,1 3 0 16,5 1 1-16,3 1-1 0,3 3 1 16,-2 3-1-16,0 1 0 15,-4 1 0-15,-3-2 0 16,-3 1 0-16,-3-4 0 15,-5-2 0-15,-2-6-22 16,-2-1-63-16,-3-5-492 16</inkml:trace>
  <inkml:trace contextRef="#ctx0" brushRef="#br0" timeOffset="2354.3163">4036 4541 1909 0,'0'0'11'16,"0"0"-8"-16,0 0 3 16,0 0 1-16,0 0 1 15,12 72-4-15,-2-34-2 16,1 2-2-16,-2 4 2 16,1-5-2-16,-4-8 0 15,0-8-2-15,0-8-8 16,-6-11-19-16,0-4-78 15</inkml:trace>
  <inkml:trace contextRef="#ctx0" brushRef="#br0" timeOffset="2812.9624">4837 3693 555 0,'0'0'1320'0,"0"0"-1296"15,0 0-14-15,0 0-2 16,0 0 2-16,0 0-4 16,85 3-4-16,-33-6-2 15,3 0 0-15,-1-3 0 16,0 3-11-16,-7 1-35 0,-11 2-110 16</inkml:trace>
  <inkml:trace contextRef="#ctx0" brushRef="#br0" timeOffset="3030.1367">4917 3878 1881 0,'0'0'36'0,"0"0"-31"0,0 0 6 16,0 0 0-16,0 0-3 0,0 0-7 15,115 2 0 1,-51-2-2-16,-1 0 0 16,-8 0-8-16,-5-2-26 0,-15-4-82 15</inkml:trace>
  <inkml:trace contextRef="#ctx0" brushRef="#br0" timeOffset="5539.7642">6804 3307 1784 0,'0'0'36'0,"0"0"-31"16,0 0 5-16,0 0 12 15,0 0-6-15,0 0-9 16,0 0-7-16,0 2-1 0,18-1 1 15,16 2 3 1,10-3 2-16,5 0-2 0,1 0 1 16,-5 0-3-16,-3 0 0 15,-3 0 1-15,-6-6-1 16,-5 4 0-16,-5-2-1 16,-9 0 1-16,-6 3 0 15,-5-1 1-15,0 0 3 16,1 1 4-16,-4-1 0 15,0 2-3-15,0-1-1 16,0 1-2-16,0 0-3 16,0 0-2-16,3 0-13 0,0 0-35 15,2 0-104 1</inkml:trace>
  <inkml:trace contextRef="#ctx0" brushRef="#br0" timeOffset="7533.1828">8093 3171 1706 0,'0'0'96'0,"0"0"-77"16,0 0 4-16,0 0 3 16,0 0-8-16,0 0-5 15,0 0-4-15,-52-32-1 16,34 28 1-16,-3-1-2 16,-3 5 1-16,-7 0-4 15,-5 0-1-15,-3 5 0 16,0 11-1-16,2 2-2 15,3 4 1-15,4 0-1 16,3 3 0-16,11 5 0 16,4 1 0-16,9 1 0 15,3 1-1-15,3-1 2 0,22-3-2 16,11-1-1 0,9-8 1-16,4-6 0 0,1-8-3 15,-6-4 3-15,-8-2-4 16,-8 0 2-16,-6-3 0 15,-4-5-1-15,-4-1-2 16,-5 2-4-16,-2 2-17 16,-3-2-7-16,-2 2-10 15,1 1-129-15</inkml:trace>
  <inkml:trace contextRef="#ctx0" brushRef="#br0" timeOffset="7901.9769">8284 3505 1896 0,'0'0'23'16,"0"0"-20"-16,0 0 4 15,0 0 5-15,0 0-6 16,0 0-6-16,0 75 1 16,0-37 1-16,0 6-2 15,0-5 2-15,0-2-2 16,1-4 0-16,5-4 1 16,-3-1-1-16,2-6 0 0,-5-3 0 15,4-5 0-15,-4-5-2 16,0-4-1-16,0-2-3 15,3-1-3-15,-3-2-6 16,3 0-11-16,0 0 0 16,-1-3-20-16,2-10-225 15</inkml:trace>
  <inkml:trace contextRef="#ctx0" brushRef="#br0" timeOffset="8150.839">8303 3492 1883 0,'0'0'32'0,"0"0"-22"15,0 0-1-15,0 0-4 16,0 0-4-16,0 0-1 15,102-21-1-15,-62 20-4 16,3 1-26-16,-7 0-28 16,-8 0-34-16,-11 3-1294 15</inkml:trace>
  <inkml:trace contextRef="#ctx0" brushRef="#br0" timeOffset="8299.7688">8312 3701 1717 0,'0'0'85'0,"0"0"-80"16,0 0 0-16,0 0 26 16,0 0-5-16,82 7-15 15,-23-11-11-15,9-9-1 16,-7-2-71-16</inkml:trace>
  <inkml:trace contextRef="#ctx0" brushRef="#br0" timeOffset="10234.1882">9534 3173 1719 0,'0'0'81'0,"0"0"-67"15,0 0 11-15,0 0 2 16,0 0-3-16,0 0-12 15,-11-5-5-15,-2 0-2 16,-5 1 0-16,-7 0 2 16,-10 1-2-16,-8 2 1 15,-2 1-3-15,-4 0 3 16,4 0-2-16,4 5-1 16,3 7-2-16,7 2-1 15,7 0 0-15,6 3 0 16,5 0 0-16,5-1-1 0,7 4 1 15,1-4-3 1,0 1 3-16,19-3-5 0,9-4 0 16,8-6 1-16,9-4-1 15,6 0-4-15,4-11-3 16,-1-9-9-16,-8-4 4 16,-6-4 4-1,-10-7 8-15,-9-3 5 0,-7-3 1 16,-4-2 0-16,-9 1 9 15,-1 6 1-15,0 4 7 16,0 8 3-16,-7 5-6 16,-2 7 0-16,3 4-6 15,3 5 1-15,3 3-3 16,0 0-4-16,0 0-3 16,0 0-2-16,0 13-1 15,0 16-1-15,0 10 3 0,0 6 1 16,11 2 0-16,2 1 0 15,0-1-2-15,5-5 0 16,-3-5 2-16,3-6-2 16,-6-7-1-16,-2-7 2 15,-5-6 1-15,-2-8-1 16,-2-3 0-16,1 0 1 16,-2 0 0-16,0 0-1 15,3 0-5-15,0 0-5 16,1-1-12-16,1-7-49 15,2-3-351-15</inkml:trace>
  <inkml:trace contextRef="#ctx0" brushRef="#br0" timeOffset="10834.0387">10278 2747 1814 0,'0'0'27'0,"0"0"-11"16,0 0 5-16,-87-4-1 15,53 13-9-15,-3 13-6 16,-2 13-1-16,3 13-2 15,2 9 0-15,6 10-2 16,7 5 0-16,9 0 2 16,10-2-2-16,2-6 0 15,17-4 0-15,16-7 0 16,8-5 0-16,6-9-3 16,6-5-8-16,1-10-20 0,-3-7-11 15,0-12-77-15</inkml:trace>
  <inkml:trace contextRef="#ctx0" brushRef="#br0" timeOffset="11253.1449">10475 3045 1814 0,'0'0'99'15,"0"0"-83"-15,0 0-7 16,0 0 0-16,0 0-6 16,0 0-3-16,5 3-1 15,12 18 1-15,7 6 0 16,2 5 0-16,1-1 0 15,-1-2-4-15,0-3-2 16,-6-5 1-16,-1-8-1 16,-8-5 1-16,-5-6-4 15,-1-2 5-15,-2-4 4 0,3-19 7 16,4-10-6 0,2-6 0-16,-1-2 2 0,-1 3 1 15,-4 8-1-15,-3 6 1 16,3 10-4-16,-3 7 0 15,-3 5-4-15,0 2-23 16,3 0-88-16</inkml:trace>
  <inkml:trace contextRef="#ctx0" brushRef="#br0" timeOffset="11673.8743">10958 3205 1820 0,'0'0'50'0,"0"0"-43"16,0 0-7-16,0 0 2 15,0 0 3-15,-31 72-3 16,31-47-1-16,0-2 0 16,9-3-2-16,12-3 0 0,4-4-8 15,5-7-12 1,1-6-13-16,-1 0 3 16,-6-7 1-16,-5-12 17 0,-7-3 13 15,-6-5 33-15,-6 1-4 16,0-5-10-16,-6 4 1 15,-15 3 1-15,-2 1-10 16,0 7-7-16,7 8 4 16,1 8-8-16,3 0-3 15,1 9-13-15,0 11-38 16,3 0-94-16</inkml:trace>
  <inkml:trace contextRef="#ctx0" brushRef="#br0" timeOffset="12071.9368">11346 3231 1811 0,'0'0'27'0,"0"0"-22"16,0 0 7-16,0 0 6 15,-18 78-13-15,27-57-3 0,14-1 0 16,5-6-2-16,6-1-1 16,5-9-5-16,0-4-15 15,-2 0 4 1,-4-3 1-16,-6-14 6 0,-10-3 10 15,-8-4 2-15,-9-4 21 16,0-1-7-16,0 1 8 16,-14 3-9-16,2 3-9 15,-2 8-5-15,4 3 2 16,2 7-3-16,2 4-12 16,2 0-32-16,-2 3-92 15</inkml:trace>
  <inkml:trace contextRef="#ctx0" brushRef="#br0" timeOffset="12383.4042">11832 3113 1699 0,'0'0'199'0,"0"0"-180"16,0 0-3-16,0 0-5 16,0 0-6-16,0 0-5 15,-6 21 1-15,6 4-1 16,0 4 1-16,0 5 0 0,0 0-1 16,0 2 0-16,0-1 1 15,0-2-1-15,0-2-5 16,0-3-6-16,0-5-11 15,0-6-14-15,0-8-31 16,3-6-141-16</inkml:trace>
  <inkml:trace contextRef="#ctx0" brushRef="#br0" timeOffset="12566.5875">11705 3286 1850 0,'0'0'26'16,"0"0"-11"-16,0 0-4 0,0 0-7 15,0 0-4 1,108-45-1-16,-57 39-7 0,4 1-41 16,-3-3-141-16</inkml:trace>
  <inkml:trace contextRef="#ctx0" brushRef="#br0" timeOffset="13070.8027">11902 2581 1858 0,'0'0'25'0,"0"0"-9"15,0 0-1-15,0 0-8 16,108 7-4-16,-50 26 2 15,4 9 0-15,3 14-2 16,-7 7-3-16,-9 8 1 16,-9 4-1-16,-17 0 1 15,-13-5-1-15,-10-2-9 16,-7-9-4-16,-17-5-15 0,-15-11-17 16,-6-10-55-16</inkml:trace>
  <inkml:trace contextRef="#ctx0" brushRef="#br0" timeOffset="13885.5673">9516 4059 1802 0,'0'0'45'0,"0"0"-43"16,0 0-2-16,0 0-1 16,0 0 0-16,0 0 1 15,119 11 2-15,1-11 6 16,35 0-5-16,34-8 1 15,14-3 2-15,12 2-3 16,1-3-1-16,-13-2 0 16,-12 1 0-16,-30 1 5 15,-33 0 0-15,-34 4 0 16,-34 4 1-16,-29-1 1 16,-16 4 1-16,-12-2-4 15,-3 3 0-15,0 0-3 0,0 0-2 16,0 0-1-16,0 0-3 15,-5 0-7-15,-11 5-10 16,-8 7-32-16,-4-3-122 16</inkml:trace>
  <inkml:trace contextRef="#ctx0" brushRef="#br0" timeOffset="14507.8999">10552 4500 1831 0,'0'0'13'16,"0"0"6"-16,-83-8 6 16,50 8-1-16,3 0-7 15,2 3-8-15,6 9-7 16,1 5-1-16,4 1 0 15,4 5-1-15,7-1 0 16,6 1 0-16,0-3-3 16,15-4-4-16,12-3 0 15,7-10 0-15,6-3-7 16,5 0-13-16,-2-16-5 16,-2-7 6-16,-4-7 12 15,-10-1 8-15,-5-5 2 0,-7 2 4 16,-11 0 13-1,-4 4 12-15,0 7 1 0,-6 4-2 16,-7 4 2-16,6 7-3 16,-1 2-8-16,5 5-4 15,3 1-3-15,0 0-6 16,0 0-2-16,0 0-3 16,0 15-1-16,0 12 2 15,3 9 2-15,11 1 0 16,3 1-1-16,3-4-7 15,2-5-5-15,7-5-22 16,-1-7-23-16,3-14-100 16</inkml:trace>
  <inkml:trace contextRef="#ctx0" brushRef="#br0" timeOffset="14831.4672">10967 4268 1858 0,'0'0'45'16,"0"0"-27"-16,0 0-3 15,0 0-3-15,0 0-7 16,0 0-5-16,-4 7 1 16,7 14-1-16,8 6 2 0,-1 3 0 15,-3 3-1 1,1 2 0-16,0-2 0 0,-3-1-1 15,1-4 0-15,0-3 2 16,-3-4-2-16,7-2 0 16,-2-5 1-16,2-1-1 15,5-6 1-15,6-3-1 16,6-4-4-16,11 0-1 16,6-4-14-16,5-13-30 15,-6 1-47-15</inkml:trace>
  <inkml:trace contextRef="#ctx0" brushRef="#br0" timeOffset="15034.4276">10866 4417 1804 0,'0'0'85'15,"0"0"-85"-15,0 0-6 16,0 0 6-16,111-3 4 16,-30-6-4-16,19-1 0 15,-2-4-68-15</inkml:trace>
  <inkml:trace contextRef="#ctx0" brushRef="#br0" timeOffset="26147.0607">2798 6346 1709 0,'0'0'100'0,"0"0"-83"16,0 0 5-16,0 0 10 16,0 0-11-16,0 0-11 15,0 0-6-15,0 0-2 16,0 0 0-16,0-3-1 15,0 3 0-15,0 10-1 16,0 4 0-16,0 10 1 16,0 1-1-16,0 4 0 15,0 1 0-15,0 3 0 16,0 0 2-16,0-3-2 16,0 1 0-16,-3-4 0 15,1-2 0-15,2-3-2 16,0-3-1-16,0-1-3 15,0-7-10-15,0-3-5 0,0-3 1 16,0-4-9-16,0-1-26 16,0 0-182-16</inkml:trace>
  <inkml:trace contextRef="#ctx0" brushRef="#br0" timeOffset="26482.5753">2607 6331 1432 0,'0'0'365'0,"0"0"-351"15,0 0-4-15,0 0-1 16,0 0-5-16,0 0-3 16,67-38-1-16,-31 38 0 15,2 0 0-15,3 0-2 16,-2 0-15-16,-5 2-49 0,-7 0-339 15</inkml:trace>
  <inkml:trace contextRef="#ctx0" brushRef="#br0" timeOffset="26771.2978">2505 6846 1615 0,'0'0'114'15,"0"0"-111"-15,0 0 0 16,0 0 36-16,106 3-14 15,-55-8-22-15,7-4-2 16,-2-1-1-16,2-1-71 16,-9 0-975-16</inkml:trace>
  <inkml:trace contextRef="#ctx0" brushRef="#br0" timeOffset="27279.5441">3186 6628 1858 0,'0'0'36'15,"0"0"-34"-15,0 0-2 16,0 0-2-16,0 0 0 0,0 0-1 16,-5 39 3-1,5-22 2-15,0-2-2 0,8-3-1 16,-1-2-4 0,2-4-7-16,-3-4-4 0,-3-2-5 15,3 0 4-15,-3 0 11 16,3-8 6-16,3-8 1 15,-3-1-1-15,1-1 5 16,4 2 6-16,-1 0 5 16,1 4-1-16,2 3-3 15,-4-1 0-15,3 5-4 16,0 2-1-16,0 3-5 16,0 0 0-16,6 0-2 0,-1 8 1 15,3 4-1-15,-4 1 0 16,-2-2 0-16,-4 0-1 15,-1 0-5-15,-3-3-8 16,-3 1-8-16,-3-1-10 16,0-4-35-16,0-3-368 15</inkml:trace>
  <inkml:trace contextRef="#ctx0" brushRef="#br0" timeOffset="27661.8536">3893 6327 1070 0,'0'0'808'0,"0"0"-782"15,0 0-22-15,0 0 0 16,0 0 2-16,0 0-4 16,-3 20-1-16,7 8-1 15,8 6 1-15,0 2-1 16,0 5 1-16,0-1-1 15,-5-1 0-15,-2-2 1 0,1-1-1 16,-2-7-4-16,-4-3-12 16,0-6-18-16,0-9-19 15,0-8-145-15</inkml:trace>
  <inkml:trace contextRef="#ctx0" brushRef="#br0" timeOffset="28078.8826">3812 6590 1788 0,'0'0'31'0,"0"0"-18"15,0 0-5-15,0 0-2 16,0 0 4-16,88-37-8 16,-37 33-2-16,4 0 1 15,3-2-1-15,2-1 0 16,-1 1 0-16,-2-3-6 15,-3-2-5-15,-11 0 0 16,-12 2 3-16,-11-1 3 16,-14 1 3-16,-6-1 2 15,0-2 5-15,-15 1-2 16,-12 2 12-16,-4 1-4 16,-8 5-5-16,6 3 2 0,6 0-2 15,5 0-1-15,10 11-3 16,7 0-2-16,5 5-3 15,0 3 2-15,0 5 0 16,11 1 1-16,7-2 0 16,0-2 0-16,7-1 0 15,5-5 1-15,4-2 0 16,5-7-1-16,1-5-8 16,4-1-9-16,2 0-23 15,2-5-297-15</inkml:trace>
  <inkml:trace contextRef="#ctx0" brushRef="#br0" timeOffset="29002.2854">4947 6430 1789 0,'0'0'15'15,"0"0"4"-15,0 0 1 16,0 0 3-16,-95-21-4 0,69 21-9 15,6 0-1-15,3 13-7 16,1 4-2-16,5 3-1 16,2 2 0-16,9 2 1 15,0 0 0-15,0-4-1 16,11-1-2-16,9-6-7 16,5-4-10-16,3-9-1 15,0 0 2-15,-1 0 9 16,-5-12 7-16,-8-2 3 15,-1 1 3-15,-7 4 18 16,-3 3 5-16,-1 2 7 16,-2 4-12-16,0 0-11 15,0 0-8-15,3 4-2 0,1 16 0 16,6 8 0-16,-2 9 0 16,-2 9 2-16,3 8-2 15,-2 5 0-15,-1 3 0 16,-3 0-1-16,-3-2 1 15,0-9-4-15,-3-7-1 16,-14-7 3-16,-6-11 0 16,-1-11-5-16,2-9 3 15,1-6 2-15,3-14 2 16,0-17 1-16,3-17 1 0,8-11-2 16,7-10 3-1,0-4-2-15,19-2 0 0,5 5-1 16,6 6 0-16,-2 14 1 15,0 7 1-15,-2 11 0 16,-5 9-1-16,0 7-1 16,-6 9-1-16,-2 4 1 15,2 3-1-15,0 0-1 16,0 10 0-16,3 12 1 16,-3 2 0-16,-2 1 0 15,-1 2 0-15,-2-3 1 16,-4-5-2-16,-1-7-3 15,-2-6-5-15,-2-5 6 16,-1-1 2-16,0 0 2 16,0-15 3-16,0-8-3 0,0-7 2 15,0-2 3-15,0-1 0 16,5 2 2-16,1 6 0 16,9 3 0-1,-2 8-4-15,2 2-2 0,0 5-1 16,3 7-1-16,-3 0-10 15,6 3-24-15,-5 10-24 16,-4 2-250-16</inkml:trace>
  <inkml:trace contextRef="#ctx0" brushRef="#br0" timeOffset="29478.3534">5620 6449 1500 0,'0'0'320'15,"0"0"-301"-15,0 0 1 16,-78-10 6-16,59 10-7 15,1 0-9-15,3 10-6 16,6 3-2-16,-1 4-2 0,5 4 0 16,4-1 1-1,1 1-1-15,0-2-1 0,1-4-4 16,8 0-3-16,6-6-8 16,0-4-14-16,6-2 2 15,-2-3 0-15,-1 0-31 16,-3-10 23-16,-1-3 36 15,-4 2 43-15,-6 1 15 16,2 3-23-16,-3 0-4 16,-1 3-6-16,-2 2-12 15,6 1-6-15,4 1-5 16,2 0-2-16,6 0 0 0,0 0 0 16,3 7-2-1,-3 4-12-15,7 2-30 0,1-5-45 16,3-5-1686-16</inkml:trace>
  <inkml:trace contextRef="#ctx0" brushRef="#br0" timeOffset="29729.1961">6078 6242 1880 0,'0'0'23'0,"0"0"-1"15,0 0 1-15,0 0-10 16,0 0-7-16,0 0-6 16,-8 9-3-16,8 18 3 0,5 12 0 15,1 4 1-15,4 0-1 16,-4 3 0-16,-1-2 0 16,-4 2-6-16,-1-6-5 15,0-5-7-15,0-9-16 16,0-10-44-16,-12-10-260 15</inkml:trace>
  <inkml:trace contextRef="#ctx0" brushRef="#br0" timeOffset="30096.7597">5976 6479 1456 0,'0'0'212'15,"0"0"-197"1,0 0 41-16,112-20-19 0,-70 20-18 15,7 0-9-15,-1-2-6 16,1-1-3-16,-4 1-1 16,-2-5 1-16,-6-1-1 15,-4-4 0-15,-4 0 3 16,-6-2 1-16,-6-1 1 16,-1-2 12-16,-10 3-1 15,-6-3 5-15,0 5-7 16,-7-1-2-16,-17 9-9 15,-7 4 2-15,-8 0-4 16,-4 14 0-16,5 11-1 16,5 1-1-16,11 2 0 15,13 2 0-15,9 1-1 0,0-3 2 16,14-4 0-16,14-3 0 16,15-6 2-16,5-5 2 15,9-9-4-15,4-1-36 16,3-7-1492-16</inkml:trace>
  <inkml:trace contextRef="#ctx0" brushRef="#br0" timeOffset="30848.1746">7833 6263 1831 0,'0'0'35'16,"0"0"-24"-16,0 0 10 15,0 0-1-15,0 0-9 16,0 0-5-16,-91 65-2 16,79-43-3-16,5 2 0 15,4-3-1-15,3 0 0 16,0-1 0-16,12-2 0 16,9-3 0-16,6-6 0 15,3-4-3-15,1-5-1 16,-1 0-3-16,-6-5 0 15,-8-11 2-15,-10-1 5 16,-6-6 0-16,0-2 0 16,-16 0 3-16,-13 1-2 15,-5 3 0-15,1 5 3 16,3 9-3-16,8 3-1 0,8 4-1 16,8 0-11-16,6 13-27 15,0 5-8-15,3-1-43 16,16-1-1147-16</inkml:trace>
  <inkml:trace contextRef="#ctx0" brushRef="#br0" timeOffset="31238.6271">8009 6378 1881 0,'0'0'18'0,"0"0"1"15,0 0-6-15,0 0-8 16,0 0-5-16,0 0-2 16,8 21 2-16,10-4 0 15,0 0 0-15,4-1 0 16,0-4-8-16,-5-3-11 16,4-5-9-16,-9-3 2 15,1-1 3-15,-4 0 9 16,2-11 12-16,0-6 2 15,-2-2 12-15,3-1 12 16,0-1 5-16,0 4-4 16,1 5-11-16,-2 4-6 0,0 5-4 15,3 3-3-15,0 0 0 16,8 3-1-16,0 11 0 16,1 6 0-16,1-1-1 15,9 1 0-15,5-4-1 16,6-5-18-16,2-8-38 15,-1-3-142-15</inkml:trace>
  <inkml:trace contextRef="#ctx0" brushRef="#br0" timeOffset="31821.6954">9595 5941 1922 0,'0'0'16'0,"0"0"-1"15,0 0 2-15,0 0-6 16,0 0-8-16,0 0-3 15,-9 6-4-15,9 25 4 16,4 11 0-16,4 0 0 16,5 3-2-16,-1-1-2 0,-1-4-6 15,-1-2 2-15,-2-10-4 16,-5-10-1-16,-2-6 1 16,1-7-1-16,-2-5-1 15,3 0 14-15,1-5 2 16,2-11 1-16,1 0 10 15,1 3-5-15,3 3 1 16,-1 3-1-16,-1 3-5 16,1 3 0-16,2 1-2 15,3 0-1-15,1 2 0 16,-2 13 0-16,4 2 0 0,-5 6 0 16,-1 4 0-1,-1-1 0-15,-5 4 0 0,-6-4-1 16,0-1-2-16,-11-3 0 15,-13-6-1-15,-7-6 1 16,-2-8-1-16,-6-2-13 16,-5 0-5-16,-3-16-7 15,6-4-4-15,8 3-2 16,16 0-25-16,16 0 40 16,1 1-154-16,28 1-989 15</inkml:trace>
  <inkml:trace contextRef="#ctx0" brushRef="#br0" timeOffset="32182.0997">10087 6240 1836 0,'0'0'44'0,"0"0"-36"16,0 0 21-16,0 0-5 15,0 0-14-15,-88 17-7 16,79 1-2-16,3 6 0 16,5 1 0-16,1 1-1 15,4-1 0-15,17-3-1 16,7-2-5-16,4-5-3 16,2-8-1-16,2-7 2 0,-5 0 3 15,-7-5-3-15,-7-12 5 16,-10-5 3-16,-7-3 0 15,0-4 3-15,-24-3 0 16,-1 1 2-16,-2 5-2 16,3 8-2-16,7 9-1 15,3 9-2-15,0 0-28 16,1 15-34-16,4 3-165 16</inkml:trace>
  <inkml:trace contextRef="#ctx0" brushRef="#br0" timeOffset="32498.2308">10512 5997 1914 0,'0'0'28'0,"0"0"-12"16,0 0 1-16,0 0-5 15,0 0-11-15,0 0-1 16,-6 31-2-16,6 1 2 16,6 7 1-16,3 5-1 15,0 4 0-15,-1-1 0 0,-1 0-7 16,-1-6-10-16,-5-7-10 15,-1-10-35-15,0-11-90 16</inkml:trace>
  <inkml:trace contextRef="#ctx0" brushRef="#br0" timeOffset="32986.4665">10399 6289 1852 0,'0'0'23'15,"0"0"-11"-15,0 0-3 16,0 0-5-16,0 0-2 15,103-60-2-15,-54 53-9 16,3 0-25-16,5-5-8 16,-5-3-14-16,-8-2-60 0,-10 0-154 15,-15 1 270-15,-8-1 133 16,-10 2 134-16,-1-1-198 16,0 1-28-16,-7 3-1 15,-2 4-17-15,1 3-2 16,2 3-7-16,5 2-4 15,1 0-9-15,0 5-1 16,-2 17-3-16,2 10 3 16,0 4 0-16,0 6-1 15,0 0-2-15,6-3-6 16,5-3 0-16,2-8-4 16,0-11 3-16,1-9-5 0,-1-8-18 15,1 0 17-15,0-19 16 16,5-6 4-16,1-6 5 15,3 0 11-15,-1 0-6 16,1 6-2-16,-1 6-5 16,-7 7 2-16,0 7-5 15,-3 5-1-15,2 0-2 16,2 14-1-16,1 8 0 16,-3 5 0-16,5-3 1 15,-1 0-1-15,9-5-1 16,6-10-6-16,10-9-23 15,2 0-87-15</inkml:trace>
  <inkml:trace contextRef="#ctx0" brushRef="#br0" timeOffset="33994.7835">13066 6079 1850 0,'0'0'15'16,"0"0"7"-16,0 0 4 16,-82-19-15-16,55 19-7 0,-1 0-1 15,-1 0-1-15,2 0-2 16,5 7 0-16,4 1 0 16,2-1 0-16,7 1 0 15,1 1-3-15,4 1-2 16,4 2-4-16,0 2 0 15,0 0 2-15,0 2 1 16,0 0 3-16,7-2 2 16,5-1 1-16,3 0 0 15,6-2 1-15,3 3-1 16,1-2 0-16,-1 1 1 16,0-1 0-16,-3 1 0 15,1 2 0-15,0 1-1 16,-5 1 0-16,-1 0 0 15,-7 0 0-15,-7 0 0 0,-2-1 0 16,-3 1 0-16,-18-6 0 16,-3-3 0-16,-7-6 0 15,-6-2 0-15,2 0-2 16,1-12 2-16,4-6-1 16,9 1 1-16,9 2 0 15,8 5 0-15,4 3 0 16,0 4-29-16,10 2-19 15,11-1-77-15,3 2-1136 16</inkml:trace>
  <inkml:trace contextRef="#ctx0" brushRef="#br0" timeOffset="34227.9838">13267 6191 1909 0,'0'0'16'15,"0"0"-12"-15,0 0 4 16,0 0-6-16,0 0 0 16,0 0-2-16,8 68 0 15,2-40-1-15,-1-5-20 16,-1-5-62-16,-2-8-1119 0</inkml:trace>
  <inkml:trace contextRef="#ctx0" brushRef="#br0" timeOffset="34380.3972">13294 6014 1873 0,'0'0'0'0,"0"0"-7"15,0 0-12-15,0 0-25 16,0 0-223-16</inkml:trace>
  <inkml:trace contextRef="#ctx0" brushRef="#br0" timeOffset="34923.2841">13713 6204 1865 0,'0'0'23'0,"0"0"7"15,0 0-9-15,-91-30-9 16,50 27-3-16,0 3-2 16,2 0-2-16,5 3-1 15,9 11-3-15,7 2-1 16,7 5 0-16,5 0 0 15,6 4-1-15,0-4-2 0,12-3-2 16,17-4-3-16,7-7-1 16,8-5-6-16,1-2-7 15,-5-7-11-15,-6-15 9 16,-8-8 19-16,-4-10 4 16,-4-6 1-16,-7-7 8 15,-7-5 9-15,-4-1 6 16,0 2-5-16,-7 4-1 15,-7 11-5-15,1 11 3 16,2 12-1-16,7 9-3 0,2 8-3 16,2 2 0-16,0 0-8 15,0 19-2-15,0 15-2 16,8 9 4-16,8 7 0 16,4 3 0-16,0-1 0 15,0 0 0-15,-2-2 0 16,-2-3 0-16,-1-5 0 15,-4-6-6-15,-1-9 2 16,-4-9-4-16,-2-7 2 16,-1-5 1-16,-1-6-11 15,4 0-11-15,4-3-26 16,4-12-172-16</inkml:trace>
  <inkml:trace contextRef="#ctx0" brushRef="#br0" timeOffset="35320.5032">14082 6204 1895 0,'0'0'20'0,"0"0"-6"16,0 0 5-16,0 0-9 15,0 0-7-15,0 0-2 16,45-6-1-16,-25 3-3 15,-1-4-4-15,-3 1-1 16,-3-5-3-16,-4-1-1 16,-6-4 8-16,-3 0 4 0,0-2 0 15,-19-1 1-15,-6 1 3 16,-6 5 2-16,1 4 3 16,5 5-4-16,6 4 0 15,4 0-4-15,0 16 0 16,0 8-1-16,2 6 0 15,4 8 0-15,6 3 0 16,3-4 0-16,0 0 0 16,6-6 0-16,14-4 0 15,9-7-1-15,3-6-6 16,4-8-2-16,5-6-12 16,2-1-31-16,0-21-86 15</inkml:trace>
  <inkml:trace contextRef="#ctx0" brushRef="#br0" timeOffset="35785.9803">14674 6046 1836 0,'0'0'30'16,"0"0"-15"-16,0 0 14 16,0 0-13-16,0 0-3 0,0 0-11 15,-73-43-1-15,50 43-1 16,-3 0 1-16,-3 0-1 16,4 6 1-16,2 6-1 15,6 1 0 1,3-1 0-16,5 2-1 0,3 1 1 15,5 0-1-15,1 1 1 16,0-2 0-16,0 1 0 16,11-4 0-16,6 2 0 15,5-1 2-15,4-1 1 16,3-2-1-16,3 2 1 16,-2-1-3-16,-7 0 1 15,-6 0 0-15,-6 0-2 16,-6 0 1-16,-5 4 0 0,0-2 0 15,0 1-3-15,-16 3-1 16,-9-6-3-16,-8 0-8 16,-6-4-25-16,-7-6-30 15,1 0-984-15</inkml:trace>
  <inkml:trace contextRef="#ctx0" brushRef="#br0" timeOffset="37795.2406">2938 8961 1723 0,'0'0'85'0,"0"0"-53"16,0 0 8-16,0 0-4 16,0 0-15-16,0 0-4 15,0 0-3-15,-10-75-4 16,10 75-4-16,0 0-4 16,0 0-2-16,4 14-4 15,11 17 4-15,12 12 0 16,4 8 0-16,2 0 0 15,3 1 0-15,5-6 0 16,-2 1-2-16,0-7-6 0,-3-11 4 16,-6-9 3-16,-3-13 1 15,-8-7 0-15,-4 0 1 16,1-21-1-16,-1-14 1 16,0-13 0-16,-3-8-1 15,-2-2 1-15,-2-2 0 16,-5 5-1-16,0 10 2 15,-3 9-1-15,0 16 2 16,0 9-3-16,0 5 0 16,0 3-2-16,0 3-10 15,6 0-16-15,7 15-57 0,-2 8 9 16</inkml:trace>
  <inkml:trace contextRef="#ctx0" brushRef="#br0" timeOffset="38241.1205">3578 9275 1839 0,'0'0'28'0,"0"0"-28"15,0 0 15-15,0 0 4 16,0 0-7-16,0 0-7 16,-27 69-1-16,27-44-2 15,0 3 0-15,5-3-2 16,11-4 1-16,5-6 0 15,3-4-1-15,1-6-3 16,5-5 0-16,-3 0-3 16,-5-12 2-16,-7-6 1 15,-4-4 3-15,-10-6 0 16,-1-1 3-16,-3-5 1 16,-18-3-1-16,-4 3 1 0,-2 4-2 15,3 8 0-15,9 12-2 16,6 8-10-16,5 2-23 15,1 5-84-15</inkml:trace>
  <inkml:trace contextRef="#ctx0" brushRef="#br0" timeOffset="38703.9978">3887 9273 1795 0,'0'0'37'0,"0"0"-27"16,0 0 14-16,0 0-5 0,0 0-12 15,0 0-2-15,-2 58 0 16,2-39-2-16,9-1-2 16,6-3-1-16,9-1 1 15,0-6 0 1,4-5-1-16,-1-3 0 0,-2 0-3 15,-4-8-5-15,-3-7 4 16,-6-2 3-16,-9-2 1 16,-3-4 5-16,0-1 4 15,0 0-4-15,-2 1-1 16,-8 3-3-16,3 8-1 16,2 4-18-16,4 6-34 15,-1 2-94-15</inkml:trace>
  <inkml:trace contextRef="#ctx0" brushRef="#br0" timeOffset="39092.9043">4379 9089 1780 0,'0'0'138'16,"0"0"-121"-16,0 0-3 15,0 0 5-15,0 0-10 16,0 0-5-16,-6 0-4 0,6 17 0 16,12 5 1-16,-2 7 1 15,-2 4 1-15,-2 5-2 16,-2-2 0-16,-2 3-1 15,2-6 1-15,-4-2-1 16,0-4 0-16,3-5 0 16,0-2-2-16,5-9 1 15,-1-3-2-15,5-3-2 16,3-5 1-16,10 0 0 16,2 0-6-16,4-13-1 15,1-3-21-15,-4-4-45 16,-4-2-204-16</inkml:trace>
  <inkml:trace contextRef="#ctx0" brushRef="#br0" timeOffset="39282.61">4288 9279 1882 0,'0'0'33'15,"0"0"-32"-15,0 0 4 16,0 0 4-16,80-16-8 16,-23 2-1-16,7-3-20 15,-3 0-78-15</inkml:trace>
  <inkml:trace contextRef="#ctx0" brushRef="#br0" timeOffset="39592.7838">5162 8878 1801 0,'0'0'97'0,"0"0"-92"15,0 0-5-15,0 0 6 16,0 0-4-16,91 0-1 16,-45-1-1-16,-1 1-10 15,1-2-44-15,-7 1-209 16</inkml:trace>
  <inkml:trace contextRef="#ctx0" brushRef="#br0" timeOffset="39783.4255">5074 9072 1847 0,'0'0'45'0,"0"0"-45"15,0 0 0-15,0 0 5 16,80 0 4-16,-17-7-7 16,6-5-2-16,1-5-56 15,-9-2-1388-15</inkml:trace>
  <inkml:trace contextRef="#ctx0" brushRef="#br0" timeOffset="41869.8368">6509 8814 1655 0,'0'0'197'15,"0"0"-183"-15,0 0-10 16,0 0 9-16,0 0 4 16,0 0-10-16,0 0-5 15,37 0 0-15,2-3-1 0,7 0 0 16,8 2-1-1,6-1 1-15,2 1 0 0,-2 1-1 16,-8-2 0-16,-13 2 1 16,-12 0-1-16,-14-1 0 15,-9 1-1-15,-2 0 1 16,-2 0 0-16,0 0 4 16,0 0-2-16,0 0 0 15,0 0-1-15,0 0-1 16,0 0-1-16,3 0-14 15,6-2-40-15,3-3-109 16</inkml:trace>
  <inkml:trace contextRef="#ctx0" brushRef="#br0" timeOffset="42425.4341">7953 8035 1822 0,'0'0'34'0,"0"0"-10"16,0 0 6-16,0 0-5 16,0 0-10-16,0 0-10 15,0-6-2-15,0 6-3 0,0 14 0 16,1 13 0 0,7 7 1-16,0 10 0 15,-3-1 0-15,4 2 1 0,-1-1-2 16,0-3 1-16,1-4-1 15,-1 0 0-15,-2-5 1 16,1-3-1-16,-1-6-2 16,-1-3-5-16,-1-2-2 15,1-2-18-15,1-4-14 16,1 0-64-16</inkml:trace>
  <inkml:trace contextRef="#ctx0" brushRef="#br0" timeOffset="42809.1629">7496 8797 1612 0,'0'0'84'0,"0"0"-83"16,94 2 47-16,-18-2-1 16,17 0-29-16,14 0-10 15,14-2-6-15,9-1-1 16,7 0 1-16,-1 0 17 16,-12 2-16-16,-14-1-3 15,-16 2 6-15,-20 0 0 0,-23 0 2 16,-18 0 1-16,-17 0 2 15,-11 0 0-15,-4 0 4 16,-1 0-5-16,0 0-4 16,0 0-5-16,0 0 0 15,0 0-1-15,0 0-19 16,-3 0-43-16,-7 3-107 16</inkml:trace>
  <inkml:trace contextRef="#ctx0" brushRef="#br0" timeOffset="43601.0208">7544 9164 1810 0,'0'0'55'16,"0"0"-47"-16,0 0-5 16,0 0 14-16,0 0 6 0,0 77-6 15,0-40-9-15,0 4-3 16,0 3-2-16,0 7 0 15,0 0 0-15,0 2-1 16,1 0-1-16,2-6-1 16,2-6 0-16,-1-7 0 15,-2-9 1-15,4-7-1 16,-6-7 0-16,3-3-4 16,0-6-4-16,-1-2-4 15,2 0 0-15,2-5-12 16,0-14-42-16,-2 0-61 15</inkml:trace>
  <inkml:trace contextRef="#ctx0" brushRef="#br0" timeOffset="44103.3023">7541 9235 1809 0,'0'0'33'0,"0"0"-20"16,0 0-2-16,0 0 11 15,0 0-11-15,85-75-2 16,-55 75-5-16,1 0-1 16,-1 14-3-16,-3 3 3 0,-5 3-3 15,-7 1 0-15,-6 4-2 16,-9-3-2-16,0 4-2 15,-7-4-6-15,-16 1-1 16,-5-5 1-16,-5-4 3 16,0-2 6-16,-1-3 0 15,4-1 1-15,11 0 2 16,4-5 0-16,12-2 1 16,3-1-1-16,0 0 0 15,0 5 0-15,13 0 1 16,7 4 5-16,4 1 4 15,2 0-4-15,3 3-4 0,-4 3 0 16,-2 4-1-16,-4 1-1 16,-1 1 0-16,-5 2 0 15,-1-2 0-15,-3-3 0 16,-6-1 0-16,2-4 2 16,-4-5-1-16,-1-1-1 15,0-3-5-15,2-2-26 16,-2-3-36-16,1 0-794 15</inkml:trace>
  <inkml:trace contextRef="#ctx0" brushRef="#br0" timeOffset="44379.0909">7963 9635 1899 0,'0'0'18'16,"0"0"-16"-16,0 0 4 16,0 0-3-16,0 0-1 15,0 0 3-15,12 91-4 16,-9-70 1-16,0 1-2 16,-3-5 0-16,3-2 0 15,0-3 0-15,0-6 0 16,-1-1-3-16,-1-4-11 15,1-1-25-15,3 0-24 16,3-3-200-16</inkml:trace>
  <inkml:trace contextRef="#ctx0" brushRef="#br0" timeOffset="44936.882">8470 9247 1819 0,'0'0'29'15,"0"0"-11"-15,0 0 15 16,0 0-7-16,-56-73-10 15,39 61-6-15,1 4-3 0,-3 5-1 16,-3 3 0-16,-1 0-3 16,-6 11-2-16,-2 13 0 15,0 8-1-15,1 7 1 16,0 3-2-16,16 3 1 16,7 0 0-16,7-3 0 15,15 1-2-15,18-6-1 16,10-6 1-16,5-9-2 15,0-8-2-15,-2-7 1 16,-7-7 0-16,-8 0-1 16,-7 0-1-16,-8-2-1 15,-2-7-2-15,-7 0-10 16,0 0-34-16,-2 0-110 16</inkml:trace>
  <inkml:trace contextRef="#ctx0" brushRef="#br0" timeOffset="45293.3212">8745 9674 1712 0,'0'0'200'0,"0"0"-196"16,0 0-3-16,0 0 0 0,0 0 1 15,0 0 0-15,-5 76 3 16,5-49-3-16,0 2-1 16,0 0-1-16,5-3 0 15,1 1 1-15,0-4-1 16,-2 0 0-16,-1-6 0 15,-3 0-1-15,3-7-1 16,-3-3-6-16,0-5-7 16,3 0-21-16,-1-2-8 15,-1 0-25-15,1-3-521 16</inkml:trace>
  <inkml:trace contextRef="#ctx0" brushRef="#br0" timeOffset="45560.1812">8806 9653 1865 0,'0'0'13'16,"0"0"-13"0,0 0 0-16,0 0 1 0,97-14-1 15,-63 14 0-15,3 0-9 16,-2 0-40-16,-7 0-135 16</inkml:trace>
  <inkml:trace contextRef="#ctx0" brushRef="#br0" timeOffset="45731.6567">8792 9808 1817 0,'0'0'11'0,"0"0"-5"15,0 0-5-15,83 2 8 0,-28-6-9 16,4-9-19-16,3-4-280 15</inkml:trace>
  <inkml:trace contextRef="#ctx0" brushRef="#br0" timeOffset="47531.3816">9869 8090 1815 0,'0'0'11'15,"0"0"2"-15,0 0 10 16,-43-82 12-16,28 63-16 16,-1 5-7-16,-2 6-4 15,1 2-2-15,0 3-3 16,-3 3 0-16,4 0-3 16,-5 14 0-16,4 12 0 15,0 8 0-15,-1 9 1 16,4 6-1-16,4 6 0 15,4 6 0-15,6 5 0 16,0 3 1-16,3 4-1 0,16 5 0 16,7-1 0-1,2 3 0-15,3 2 0 0,1-1 0 16,-3-2 0-16,-6-4 0 16,-8-6 0-16,-9-10 0 15,-6-10 0-15,0-8 0 16,-12-15 0-16,-9-6-1 15,-2-10 0-15,-5-8-1 16,3-2-1-16,-2-7-5 16,3-18-12-16,9-1-37 15,6-3-62-15</inkml:trace>
  <inkml:trace contextRef="#ctx0" brushRef="#br0" timeOffset="48079.7429">9838 9593 1879 0,'0'0'24'0,"0"0"-24"16,0 0 6-16,0 0 11 0,-82 80-7 16,76-57-8-1,5 2 0-15,1 0-1 16,0-2 0-16,9 1 0 0,10-4-1 16,5-5 1-16,4-5-1 15,2-4 0-15,3-6 0 16,-5 0 0-16,2-9-1 15,-9-11 1-15,-6-1-1 16,-9-4 0-16,-6-1 2 16,0-2 0-16,-24 2 0 15,-4 0-1-15,-4 4-1 16,3 5 1-16,6 5-2 16,10 2-12-16,11 3-29 15,2-3-105-15</inkml:trace>
  <inkml:trace contextRef="#ctx0" brushRef="#br0" timeOffset="48881.9046">10029 7343 1681 0,'0'0'162'16,"0"0"-124"-16,0 0-4 16,0 0-8-16,0 0-12 15,0 0-6-15,-1-4-5 0,1 4-2 16,0 0 0 0,0 6-1-16,0 7 0 0,0 7 4 15,0 5-1-15,0 3 0 16,0 2 0-16,0 4-1 15,0 3-1-15,0-2 0 16,0 0-1-16,0-6 1 16,0-3-1-16,1-1 0 15,6-5 0-15,-1-2 0 16,5-1 0-16,2-5 0 16,1 0 0-16,3-5 0 15,3-4-1-15,5-3 0 16,2 0-6-16,3 0-3 0,1-7-9 15,-4-5-16 1,-3-5-48-16,-9 0-538 0</inkml:trace>
  <inkml:trace contextRef="#ctx0" brushRef="#br0" timeOffset="49075.9837">9957 7545 1833 0,'0'0'22'0,"0"0"-18"15,0 0-4 1,135-18 1-16,-64 11 0 0,4-1-1 16,-5 3-46-16,-6-1-522 15</inkml:trace>
  <inkml:trace contextRef="#ctx0" brushRef="#br0" timeOffset="50747.4507">10494 8361 1907 0,'0'0'24'0,"0"0"-8"15,0 0 0-15,0 0-4 16,0 0-7-16,0 0-5 0,0 0 0 16,5 3-1-16,17 25 1 15,12 8 0-15,4 8 0 16,2 1 0-16,2-1 0 16,0-2-6-16,-3-5 4 15,-4-6-2-15,-6-9-2 16,-10-5 1-16,-8-11 2 15,-6-4 0-15,-2-2 3 16,0-11 1-16,2-15 0 16,2-11 0-16,-1-4 0 15,1-1 1-15,-5 1 2 16,1 7 0-16,2 7 0 16,-4 7 0-16,2 6-4 15,-1 6 0-15,1 1-2 0,1 5-10 16,5 2-14-16,1 4-42 15,3 14-22-15,-2 5-1102 16</inkml:trace>
  <inkml:trace contextRef="#ctx0" brushRef="#br0" timeOffset="51043.222">11113 8626 1812 0,'0'0'71'0,"0"0"-71"15,0 0-2-15,0 0 2 16,0 0 7-16,0 0-3 15,0 86-2-15,0-60-1 16,2-4 0-16,-1-2-1 16,4-3-1-16,-2-6-15 15,1-8-28-15,-1-3-81 16</inkml:trace>
  <inkml:trace contextRef="#ctx0" brushRef="#br0" timeOffset="51197.5709">11139 8439 1529 0,'0'0'334'0,"0"0"-329"16,0 0-5-16,0 0-12 16,0 0-21-16,0 0-170 15</inkml:trace>
  <inkml:trace contextRef="#ctx0" brushRef="#br0" timeOffset="51640.5136">11273 8654 1806 0,'0'0'70'0,"0"0"-70"16,0 0-6-16,0 0 6 16,0 0 1-16,18 75 0 15,-12-51 0-15,0 0-1 16,1-2 2-16,-4-5-2 16,2-5 0-16,-4-4-1 15,1-5 1-15,1-3-2 0,1-1 2 16,4-16 2-16,5-7-2 15,1-3 0-15,2 0 4 16,-1 3 5-16,0 3 1 16,-3 5 5-16,-1 7-2 15,0 1-2-15,-3 6-3 16,-1 2-3-16,2 0-5 16,0 0 0-16,3 11 0 15,1 8 0-15,-1 6 0 16,1 0-1-16,-2 0 1 15,0-2-2-15,0-3-4 16,1-5-9-16,0-6-27 0,3-8-42 16</inkml:trace>
  <inkml:trace contextRef="#ctx0" brushRef="#br0" timeOffset="52329.3546">12338 8436 1848 0,'0'0'40'15,"0"0"-28"-15,-95-41 12 0,63 32 1 16,7 4-10-16,4 2-5 16,3 3-6-16,4 0-3 15,1 17-1-15,4 3-1 16,5 6 0-16,2 1 1 16,2-1-2-16,2-2-1 15,16-2-2-15,9-5-2 16,4-7-4-16,10-6-5 15,1-4-7-15,0-3-14 16,-3-15 7-16,-6-8 13 16,-7-6 12-16,-4-7 4 15,-8-6 1-15,-3 1 8 16,-5-2 9-16,0 4 6 16,-6 4 4-16,0 8-6 15,0 9-4-15,0 10 1 0,0 8-9 16,0 1-2-16,0 2-6 15,0 2-1-15,0 21-3 16,0 10 2-16,0 8 1 16,0 4 0-16,7-2 0 15,2 1 0-15,4-7-1 16,1-4-8-16,7-8-4 16,0-8-10-16,10-10-26 15,3-7-41-15</inkml:trace>
  <inkml:trace contextRef="#ctx0" brushRef="#br0" timeOffset="52629.4872">12854 8252 1816 0,'0'0'55'16,"0"0"-31"-16,0 0 11 16,0 0-11-16,0 0-6 15,0 0-8-15,0-26-5 16,0 26-4-16,0 0-1 15,0 17-2-15,0 7 1 16,0 6 2-16,0 2-1 16,0 3 0-16,0-2 0 15,0 1 1-15,0-1-1 16,0-5 0-16,0-4 0 16,6-4 0-16,6-3 0 0,0-3-1 15,6-4-1-15,1-2-2 16,2-7 0-16,1-1-3 15,2 0-10-15,-2-11-24 16,-3-7-71-16</inkml:trace>
  <inkml:trace contextRef="#ctx0" brushRef="#br0" timeOffset="52818.955">12753 8393 1716 0,'0'0'196'0,"0"0"-180"16,0 0-3-16,0 0 2 15,0 0-8-15,105-32-7 16,-34 16-2-16,12-4-36 16,9-4-296-16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16:35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5377 4309 1482 0,'0'0'157'0,"0"0"-109"15,0 0-11-15,0 0 3 16,0 0-11-16,0 0-13 0,0 0-3 16,0 0-3-16,0 0 2 15,0 0-2-15,0 0 1 16,-2 0-4-16,2 0 0 16,0 0 0-16,-1 0-4 15,1 2 2-15,0-2-2 16,-2 0 0-16,2 0 0 15,0 0 1-15,0 2-3 16,0-2 1-16,0 0 0 16,0 0-1-16,0 0-1 15,0 3 0-15,0 2 0 16,0 2-1-16,0 3 1 0,0-1 0 16,0 4 0-16,0 1 1 15,0 0-1-15,0 5 0 16,3-2 1-16,0 0-1 15,0 0 0-15,0 0 1 16,-1 0-1-16,2 2 0 16,-1-1 0-16,-3 1 0 15,3 0 0-15,-3 0 0 16,3 1 1-16,-3-3-1 16,3 0 0-16,0 2 0 15,-3-2 0-15,2 3 1 16,1-1-1-16,-2 1 0 15,2 0 0-15,-1 2 0 16,-2-3 0-16,1 1 1 16,2 0-1-16,0-1 0 0,0 4 0 15,1-3 0-15,-2-1 0 16,1 1 2-16,0 0-2 16,-3-2 0-16,3-1 0 15,0 1 0-15,0 1 0 16,0 1 0-16,-2-1 0 15,2 0 0-15,0 3 0 16,-1-2 0-16,1 0 1 16,-2 1-1-16,2-1 0 15,2 0-1-15,-2 0 1 16,0 0 0-16,-3 1 1 16,4-1-1-16,-1 0 0 0,0 0 0 15,0-2 0-15,-3 1 0 16,3-2 0-16,-1 0 0 15,-1 1 0-15,1 0 0 16,-1-1 1-16,2 3-1 16,-1 0 0-16,-1-1 0 15,-1 2 0-15,0-2-1 16,0 3 1-16,0-2 1 16,0-1-1-16,0-2-1 15,0-3 1-15,0 1 0 16,0-3 1-16,0-5-1 15,0 3 0-15,0-3-1 16,0 3 1-16,0 0 0 0,-3 3 0 16,2 4 1-1,-2-1-2-15,1 0 1 0,2 1 0 16,-1 0 0-16,-1-2 0 16,-1 2 0-16,3-1 0 15,0 4 1-15,0-1-1 16,0 1 0-16,0 2-1 15,0-3 2-15,0-2 0 16,0 2-1-16,0-2 0 16,0 2 0-16,0-4 0 15,0 0 0-15,0 1 0 16,0 0 0-16,0-2 0 0,0 2 0 16,0-1 0-1,0-1 0-15,0 1 0 16,0-1-1-16,0 2 1 0,0 0 0 15,0-2 0-15,0 1 0 16,0 0 0-16,0 1 0 16,0 0 0-16,0 0 1 15,0 1-1-15,0 2-1 16,0 2 1-16,0-3 0 16,0 0 0-16,0 2 0 15,0-1-1-15,0-1 1 16,0 1-2-16,0 0 2 15,0-1 0-15,0 1 0 16,0-2-1-16,0 2 1 16,0 3 0-16,0-3 0 0,0 1 0 15,0 0 0-15,0-1 0 16,0 1 0 0,0 0-1-16,0 0 1 15,0-1 1-15,0-2-1 0,0 2 0 16,0 0 0-16,0-1 0 15,0 0-1-15,0 0 1 16,3 1 1-16,-3-2-1 16,0 0 0-16,0 1-1 15,0-3 2-15,2 2-1 16,-1-1 0-16,1 1 0 16,-1 2-1-16,2-2 1 0,0 5 0 15,0-1-1-15,3 0 1 16,-3 0 0-16,0 2 0 15,-2-2 0-15,1 0 0 16,-1 1 0-16,1-1 1 16,1-1-1-16,0 4 0 15,0-1 0-15,3 0-1 16,-3 6 1-16,-3 0 0 16,4-1 0-16,-1 2 0 15,2-1 1-15,-1 1-1 16,-2-2 0-16,-1 0-1 15,2-3 2-15,-3 1-1 16,2-3 0-16,2 1 0 0,-4-3 1 16,3-1-1-16,-3 1-2 15,0-2 2-15,3 2 1 16,0 2-1-16,-3-2-2 16,3 3 0-16,-3-3 1 15,3 1-4-15,-3-1 1 16,0-3 2-16,0 1-10 15,0-5-4-15,0 1-12 16,0-2-19-16,0-6-244 16</inkml:trace>
  <inkml:trace contextRef="#ctx0" brushRef="#br0" timeOffset="1824.4883">5626 7962 1592 0,'0'0'76'16,"0"0"-62"-16,0 0 26 16,0 0 16-16,0 0-31 15,0 0-6-15,0 2-8 16,0-2-2-16,0 0 1 15,0 0-3-15,0 0-1 16,0 1 1-16,0 1-1 16,0 3 2-16,0 0-4 15,0 4 4-15,0 4-2 0,0 1-1 16,0 4 0 0,3 1 0-16,-3 4-4 0,6 2 1 15,-3 1-1 1,0 3-1-16,0 0 1 0,-2 0 1 15,2 0-2-15,0-4 0 16,-1 1-1-16,1 0 1 16,-2 1 0-16,1 0 1 15,-2 0 0-15,1 0-2 16,2 1 2-16,0-2-1 16,0 1 0-16,0 0 0 15,-3-3 0-15,3 1 0 16,-3-1 0-16,3 0 0 15,0 2 1-15,2 0-1 0,-2 2 0 16,1-2-1-16,0 1 2 16,-1-2-2-16,0-2 2 15,2 1-1-15,-2-2 0 16,0-1 0-16,0 2-1 16,0-2 2-16,1 1-1 15,-2 4 0-15,-1 1 0 16,1 2 0-16,-1 4 0 15,2-2 1-15,0 0-1 16,-1-1 0-16,-1-4 0 16,2 3 0-16,0-3 1 15,0 5-1-15,0 0 0 16,1 2 0-16,1 1 0 16,-5-1 1-16,3-1 0 15,-3-1 0-15,0 1-1 0,0-3 1 16,0 3-1-1,0-1 0-15,0 3 1 0,0 0-1 16,0-3 0-16,0 0 0 16,0 1 1-16,0-3 0 15,0 0-1-15,0 0 0 16,0-1 0-16,0 0 0 16,0-2 0-16,0 1 0 15,0-1 0-15,0-2 0 16,0-2 0-16,0 3 0 15,0-4 0-15,0 4 0 16,0-1 0-16,0-1 0 16,0-1 0-16,0 0 0 0,0-5 0 15,0-2 0-15,0-2 0 16,0-4 0-16,0-1-3 16,0-3-5-16,3-5-26 15,-3 0-51-15</inkml:trace>
  <inkml:trace contextRef="#ctx0" brushRef="#br0" timeOffset="5266.4866">5596 7545 1640 0,'0'0'74'16,"0"0"-55"-16,0 0 7 16,0 0 6-16,0 0-15 15,0 0-8-15,0 0-5 16,-3 4-2-16,3-3-1 0,0 2 0 16,0-3 1-16,0 3 3 15,0-1 0-15,2-1 1 16,2 2 0-16,5 0 1 15,-2-1-2-15,1 1-2 16,7 0 0-16,-5-1-1 16,5-1 0-16,2-1 2 15,0 0-4-15,0 0 2 16,4 0-2-16,-1 0 1 16,0 0-1-16,1 0 0 15,1 0 1-15,1 0-1 16,5 0 0-16,2 0 0 15,8 0 0-15,3 0 0 0,2 0 1 16,3 0-1-16,1 0 1 16,0 0-1-16,1-3 0 15,-2 3 1-15,3-1-1 16,-5-1 0-16,2 2 0 16,-1-3 0-16,1 1 1 15,0 2-1-15,0-2 0 16,-1 1 0-16,1-1 0 15,-1 1 1-15,4-2-1 16,2 3 0-16,0-3-1 16,4 0 2-16,-3 1-2 15,-4-1 1-15,1 0 0 0,3 0 0 16,4-4 0 0,5 3 0-16,7-2 0 0,1-1 0 15,3 0 0-15,-1 0 0 16,2 1 0-16,1 3 0 15,-2 1 0-15,2-1 0 16,0 0 0-16,2 0 1 16,6 3-1-16,3-6 0 15,0 2 0-15,0 0 0 16,2-2-1-16,1-1 1 16,1 0 0-16,1 1 0 15,-2-2 0-15,-5 2 0 16,-5-1 0-16,1 2 0 15,-4 1 1-15,-3 1-1 0,-1 2 0 16,0-3 0 0,7 1 0-16,-2-2 1 0,1 1-1 15,-3 2 0-15,-3-1-1 16,-1 0 1-16,-4 1 0 16,-3 2-1-16,-8 0 1 15,-8 0 0-15,-6 0 1 16,-8 0-1-16,-8 0 0 15,-7 0 0-15,-6 0 0 16,-6 0 1-16,-3 0-1 16,-2 0-6-16,-1-6-62 15</inkml:trace>
  <inkml:trace contextRef="#ctx0" brushRef="#br0" timeOffset="15241.5145">10133 7444 790 0,'0'0'746'15,"0"0"-706"-15,0 0-18 16,0 0 22-16,0 0-12 16,0 0-13-16,0 0-9 15,0 0 6-15,-1 2 8 16,1-2 4-16,0 0-7 15,0 0-10-15,0 0-4 16,0 0-1-16,0 0-4 16,0 0 1-16,0 0 0 15,0 0-2-15,0 0 2 16,0 0 2-16,0 0 2 0,0 0-3 16,0 0 2-16,0 0-3 15,0 0-2-15,0 0 1 16,0 0-1-16,0 0-1 15,0 0 2-15,0 0-2 16,0 0 0-16,0 0 1 16,0 0-1-16,0 0 0 15,0 0 0-15,0 0 0 16,0 0 3-16,0 0-3 16,0 0 0-16,0 0 1 15,0 0-2-15,0 0 1 16,0 0 0-16,0 0 0 0,0 0 0 15,0 0 0 1,0 0 1-16,0 0-1 0,0 0 1 16,0 0 2-16,0 0 1 15,0 0-2-15,0 0 0 16,0 0-2-16,0 0 1 16,0 0 0-16,0 0 0 15,0 0 0-15,0 0 0 16,0 0 0-16,0 0 0 15,0 0 3-15,0 0 0 16,0 0-2-16,0 0 3 16,6 0-1-16,0 0-1 0,0 0-2 15,3 0 0 1,-3-2-1-16,0 0 0 16,0 1 0-16,0-1 1 0,1 2-1 15,-1-2 0-15,0 2 0 16,0 0 0-16,3 0 0 15,-2-1 0-15,2 1 0 16,2 0 0-16,1 0 0 16,-2 0 0-16,2 0 0 15,-3 0 0-15,2 0 0 16,-1 0 0-16,2 0 0 16,0 0 0-16,7 0 0 15,-1 0 1-15,-3 0-1 16,6 0-1-16,-3 0 1 15,3 0 0-15,-1 0 1 0,-1 0-1 16,0-1 1 0,0 1-1-16,-2-2-1 0,0 2 1 15,3 0 0-15,2 0 0 16,-1 0 0-16,3 0-1 16,-1 0 2-16,2 0-1 15,3 0 0-15,2 0 0 16,0 0 0-16,1 0 0 15,2 0 0-15,0 0 0 16,1-1 0-16,2 0-1 0,-2-2 2 16,3 2-1-1,1-2 0-15,-1-1 0 16,3 1 0-16,2 0 0 0,0 0 0 16,1 0 1-1,2 1-1-15,-2-1 0 0,-3 3 0 16,-1 0 0-1,0-3 0-15,-2 3 1 0,-1 0-1 16,1 0 0-16,-1 0 0 16,1 0 0-16,1-3-1 15,-1 3 1-15,9-2 1 16,-1 1-1-16,7 1 0 16,-1 0 0-16,-2 0 0 15,-1 0 0-15,-5 0 0 16,0 0 0-16,-4 0 0 0,3-1 0 15,1-1-1-15,-4 2 1 16,0-1 0-16,1 0 0 16,0-2 0-16,-1 0 1 15,4 1-1-15,-4 1 0 16,0 1 0-16,-2 0 0 16,0 0 0-16,-2 0 0 15,-1 0-1-15,2 0 1 16,1 0 0-16,3 0 1 15,1 0-1-15,2 0 0 16,2-2 0-16,-2 2 0 16,8-1 0-16,-2 1 0 15,0 0 0-15,3 0 0 16,-1 0 0-16,-2-2 0 16,2 1 0-16,-2-2 0 0,2 2 0 15,1-2 0-15,2 0 0 16,0 0 0-16,2-1 0 15,2-1 0-15,-3 0 0 16,4 1 0-16,-1 1 0 16,-2 1 0-16,1-1 0 15,-3 1 0-15,-2 1 0 16,0-3 0-16,-4 4 0 16,0-3 0-16,1-1 1 15,-1 1-1-15,2 1-1 16,0-1 1-16,-1 1 0 15,-3 2 0-15,-3-3 0 16,-2 3 0-16,-1-3 0 16,-3 2 0-16,-1-1-1 0,3 2 1 15,-1-3 1-15,0 0-1 16,-1 1 0-16,-1 0 0 16,-5 2 0-16,-4-1 0 15,-6 1 0-15,-9 0 0 16,-2 0 0-16,-7 0 0 15,-1 0-1-15,-2 0-35 16,0 0-138-16</inkml:trace>
  <inkml:trace contextRef="#ctx0" brushRef="#br0" timeOffset="17999.4812">15096 7321 1517 0,'0'0'120'0,"0"0"-109"16,0 0-4-16,0 0 33 16,0 0-7-16,0 0-17 15,0 0-3-15,0 0-1 16,0 0 3-16,0 0 1 16,0 0-7-16,0 0 0 15,0 0-3-15,0 0 2 0,0 0-1 16,7 0-1-16,-1 0-4 15,3 0-1-15,0 0 0 16,3 1-1-16,0 1 0 16,3-1 0-16,0-1 0 15,3 0 0-15,0 0 1 16,1 0-1-16,3 0 1 16,-4 0-1-16,3 0-1 15,0 0 1-15,-3 0 0 16,3 0 2-16,0 0-3 15,-3 0 2-15,-1 0-2 16,2 0 0-16,0 0 1 16,0 0 0-16,1 0 2 15,2 0-3-15,2 0 1 0,0 0 0 16,0 0-1-16,3 0 1 16,4-1 0-16,2-1 1 15,5-1-2-15,0 0 2 16,1-2-2-16,1 2 2 15,1-1-1-15,-2-1 0 16,-1 0 0-16,-1 0-1 16,-3 1 1-16,0-2 0 15,-2 4 0-15,1-3 0 16,1 1 0-16,-1 1 1 16,1 0-1-16,1-1 0 0,3 2 0 15,-1-2 0 1,2 1 0-16,-1 0 1 0,-1 0 0 15,-6 1-1 1,-1 1 0-16,1-1 0 0,3 2 1 16,4-2-1-16,2 1 0 15,6-2 2-15,-1 0-2 16,4-2 0-16,2 2 0 16,-2 1 1-16,2 1-1 15,-4-1 0-15,-3 1-1 16,-2-1 1-16,-2 1 0 15,0-1 0-15,1-1 0 16,3-2 0-16,0 1 0 16,3 1 0-16,-2 0 0 15,0 1 1-15,-3 0 0 16,-3 1 0-16,-1-1 1 0,-2 2-1 16,-2-2 1-16,2 2-1 15,0 0 0-15,2-1-1 16,1 1 1-16,-1-1-1 15,1 1 0-15,-1 0 0 16,-2 0 0-16,-2 0 1 16,2-2-1-16,-1 1-1 15,0 0 1-15,-1-1 0 16,1 0 1-16,-1-1-1 16,2 1 0-16,0-1 1 15,0 1-1-15,-1 0 0 0,-2 0 0 16,1-1-1-1,-2-1 1-15,1 1 0 0,-1 0 0 16,1 1-1-16,0 1 1 16,0-1 0-16,0 0 0 15,0-1 1-15,1 1-1 16,-2 0 0-16,0-1 0 16,-2 0 0-16,-1 1 0 15,0 0 0-15,-2 2 0 16,0-2 0-16,1-1 0 15,2 1-1-15,1 0 1 16,-1 1 2-16,3-1-2 16,-2-1 0-16,2 2-1 15,1 1 1-15,-3-2 0 16,-1 1 0-16,-3 1 1 0,3-4-2 16,-3 3 2-16,1-1-1 15,-2 1 0-15,0-1 0 16,1 2 0-16,2 0 0 15,0 0 0-15,3 0 0 16,-2-1 0-16,1 1 0 16,-1-2 0-16,-2 1 0 15,-1 1 0-15,-4-1 0 16,-3-1 0-16,1 2-1 16,-4-1 0-16,-1 1 1 15,-1 0 2-15,0 0-2 0,-2-1-1 16,3-2 1-16,0 0 0 15,1 2 0 1,0-2 0-16,2 3 0 0,2 0 0 16,0 0 0-16,0-2 0 15,0 1 0-15,-2 1 0 16,2-1 0-16,-2 1 0 16,-1 0 0-16,-1-2 0 15,-2 2 0-15,1 0 0 16,-1 0 1-16,1 0-2 15,-2 0 2-15,-2 0-1 16,-3 0 0-16,-2 0-1 16,2 0 1-16,-2-1 5 15,0 1 0-15,-1-2 1 0,1-1 1 16,0 2-1-16,4-3-2 16,-1 1-4-16,2 3 0 15,-1-1 0-15,0-1 0 16,1 2 1-16,-1-1-1 15,2-1 0-15,-1 2 1 16,2 0-1-16,-2 0 0 16,-2 0 0-16,2 0 0 15,-5 0 0-15,0 0-1 16,-3 0 1-16,-1 0 0 16,1-1 0-16,-4 1 0 15,0 0 0-15,0 0 0 0,0 0 0 16,0 0 0-16,0 0-5 15,0 0-27-15,0 0-18 16,-10-2-290-16</inkml:trace>
  <inkml:trace contextRef="#ctx0" brushRef="#br0" timeOffset="19667.8924">20028 6892 1470 0,'0'0'261'0,"0"0"-234"15,0 0 6-15,0 0-5 16,0 0-3-16,0 0-11 16,0 0-3-16,-4-6-2 15,4 6 3-15,0-1 2 16,0 1-5-16,0 0-3 15,0 0-1-15,0 0-1 16,0 0-1-16,0 0 1 16,0 0-2-16,0 0 0 0,0 0-1 15,0 0-1 1,0 0-1-16,0 1 0 0,11 8 1 16,11 5 1-16,5 2-1 15,2-2 1-15,4 0 0 16,2 0-1-16,-3-3 0 15,0 0 0-15,-2-3 0 16,-4 3 0-16,-3-5 0 16,-7 0 0-16,-4-1 0 15,-4-2 0-15,-4 0 0 16,-2-1 0-16,1 0 0 16,-3 3-1-16,1 2 1 15,2 0 0-15,-3 4 0 16,2-2 0-16,-2 3 0 15,0 1 0-15,-5 3 1 0,-19 5-2 16,-10 3 2 0,-11 3-1-16,-12 1 0 0,-1-2-1 15,0 3-10-15,12-7-28 16,16-6-75-16</inkml:trace>
  <inkml:trace contextRef="#ctx0" brushRef="#br0" timeOffset="20450.9121">20755 7086 1815 0,'0'0'25'16,"0"0"-6"-16,0 0 14 15,0 0-4-15,0 0-14 16,0 0-7-16,-5-5-2 16,5 5-3-16,0 0-1 15,0 0 0-15,0 0-1 16,0 0-1-16,0 0 0 0,0 8-2 16,0 7 2-16,0 5 1 15,0 2 0-15,0 0-1 16,0 3 0-16,0 1 0 15,0 1 1-15,0 1 0 16,0-3-1-16,2 1 0 16,2-4 0-16,-2-2 0 15,1-1 0-15,1-2 0 16,1-3 0-16,1-2 0 16,0 1 0-16,0-5 0 15,1 0 0-15,-1-2 0 0,4 0 0 16,0-1 0-1,2-2-2-15,5-3-2 16,2 0-1-16,0 0-5 16,1 0-14-16,-1-4-19 0,0-6-28 15,-1-2-265-15</inkml:trace>
  <inkml:trace contextRef="#ctx0" brushRef="#br0" timeOffset="20628.2466">20583 7282 1793 0,'0'0'69'15,"0"0"-62"-15,0 0-7 16,87-7 1-16,-18 6 3 15,14-1-4-15,13 0-2 16,1-3-45-16,1-4-240 16</inkml:trace>
  <inkml:trace contextRef="#ctx0" brushRef="#br0" timeOffset="22242.6214">5366 4275 1618 0,'0'0'86'15,"0"0"-35"-15,0 0-4 16,0 0-21-16,0 0-5 15,0 0-4-15,0 0-3 16,0 0 0-16,0 0-4 16,0 0-1-16,0 0-2 15,0 0-2-15,0 0 0 16,0 0 0-16,0 0 0 16,0 0 1-16,0 0-4 15,0 0 0-15,0 0-1 16,0 0-1-16,0 0 0 15,0 2-1-15,0 6 1 0,-10 8-1 16,-2 4 1-16,-2 5 1 16,-3 4-1-16,-4 4-1 15,0 2 1-15,-3 0 0 16,0-4 0-16,2-5 1 16,4-4-1-16,0-6-3 15,7-3 1-15,4-6-1 16,1-4-5-16,6-3-13 15,0 0-17-15,2 0-13 16,11-9-79-16</inkml:trace>
  <inkml:trace contextRef="#ctx0" brushRef="#br0" timeOffset="22553.8291">5396 4308 1800 0,'0'0'30'16,"0"0"-20"-16,0 0 12 0,0 0 0 15,0 0-16 1,0 0 8-16,48 37 1 0,-23-15-10 16,1 5-4-16,-4 3 0 15,2 0-1-15,-2 3-12 16,2-8-53-16,0-3-167 16</inkml:trace>
  <inkml:trace contextRef="#ctx0" brushRef="#br0" timeOffset="23578.6633">5569 3476 1751 0,'0'0'55'0,"0"0"-20"15,0 0 2-15,0 0-5 16,0 0-12-16,0 0-4 16,-7-20-7-16,7 18 0 15,0 2-3-15,0 0-4 16,0 0-2-16,0 2-2 15,7 20 0-15,13 9 2 16,5 6 1-16,2 9-1 16,-5-4 0-16,4-5 0 15,-4-1 0-15,0-11-1 16,-5-5-2-16,-7-8 1 0,1-5-3 16,-7-2 2-16,-1-5 3 15,-1 0 0-15,3 0 0 16,1-19 1-16,2-6-1 15,-2-6 1-15,-3-6 0 16,-3-3-1-16,0-2 1 16,0 6 0-16,0 10-1 15,0 11 1-15,0 10-1 16,0 3 0-16,0 2-4 16,0 0-23-16,3 19-49 15,9 7 30-15,-5 4-149 16</inkml:trace>
  <inkml:trace contextRef="#ctx0" brushRef="#br0" timeOffset="23879.8987">5990 3692 1800 0,'0'0'77'0,"0"0"-71"16,0 0-5-16,0 0 5 16,0 0-6-16,0 0 3 15,10 51 0-15,-1-30-1 16,-3-1-2-16,2 1 0 15,-1-6-1-15,-1-3-32 16,-3-5-26-16,0-5-401 16</inkml:trace>
  <inkml:trace contextRef="#ctx0" brushRef="#br0" timeOffset="24041.5001">5985 3484 1758 0,'0'0'87'0,"0"0"-76"16,0 0-8-16,0 0-3 15,0 0-12-15,0 0-38 16,5 21-89-16</inkml:trace>
  <inkml:trace contextRef="#ctx0" brushRef="#br0" timeOffset="24455.4994">6179 3612 1838 0,'0'0'50'15,"0"0"-45"-15,0 0-4 16,0 0 4-16,0 0-5 15,0 0 0-15,11 45 0 16,1-28 1-16,1-3-1 16,-1-2-1-16,-3-2-3 15,0-3-11-15,-2-6-6 16,-1-1-1-16,-1 0 12 16,2-14 10-16,2-10 0 15,-3-8 0-15,2-7 5 0,0 0 1 16,0 0 3-1,-2 8 1-15,0 9 7 0,-1 10-8 16,-4 9 0 0,3 3-4-16,1 0-5 0,4 17-7 15,3 8 7-15,4 7 2 16,-4 2-1-16,0-1 0 16,-3-3-1-16,-3-5 0 15,3-5-27-15,-5-9-118 16</inkml:trace>
  <inkml:trace contextRef="#ctx0" brushRef="#br0" timeOffset="26755.3008">5545 5557 1480 0,'0'0'143'16,"0"0"-87"-16,0 0-14 16,0 0-13-16,0 0-5 15,0 0-10-15,0 0-6 16,-3 0-2-16,3 0-1 15,0 0 2-15,0 0 2 16,0 0 1-16,0 0-6 16,-1 0 0-16,1 0 0 0,-3 0-1 15,0 0 0 1,3 0-2-16,0 0 1 0,0 0-2 16,0 0 1-16,12 0-1 15,3 0 4-15,7 0-2 16,2 0 0-16,3 0-1 15,1 0 1-15,-1 0 0 16,0 0-2-16,1 0 0 16,-2 0 1-16,-1 0-1 15,-1 0 0-15,2-3-1 16,6 0 2-16,1-1-2 16,4 2 1-16,2-3 0 15,7 3 0-15,-1-1 0 16,7 2 0-16,0 1 0 15,2-2 1-15,0 1-2 0,-4 1-1 16,-3-1 2-16,-1 1-1 16,-6 0 1-16,-1 0 0 15,-8 0-2-15,0 0 1 16,-5 0 0-16,1 0 1 16,0 0-2-16,1 0 1 15,2 0 0-15,3 0 0 16,1 0 0-16,0 0 1 15,2 0 0-15,-2 0 0 16,-1 0 0-16,0 0-1 16,-2 0 1-16,-4 0-1 15,3 0 1-15,1-2-1 0,-1-1 1 16,6-1-1 0,0 0 1-16,0 1 0 15,-1 0 0-15,1 1 0 0,-2-1 0 16,-1 1-2-16,0 2 2 15,-3 0-1-15,0-1-3 16,-2-1-1-16,0 0 1 16,-1 1 0-16,-3-1 3 15,-3 1 0-15,0 1 0 16,-5 0 0-16,1 0 1 16,-1 0 0-16,-1 0 0 15,3 0 0-15,-6 0 0 16,-2 0-1-16,-1 0 1 0,-6 0 0 15,0 0-4 1,-3 1-23-16,0 2-32 0,0-2-47 16</inkml:trace>
  <inkml:trace contextRef="#ctx0" brushRef="#br0" timeOffset="29140.095">7699 5492 920 0,'0'0'508'0,"0"0"-439"0,0 0-40 15,0 0 30 1,0 0-23-16,0 0-20 0,3 0-5 16,0 0 1-16,-3 2-5 15,0-2-3-15,0 1 2 16,0-1 8-16,3 0 0 16,-3 1-5-16,2 2-3 15,-2-2 2-15,1 3 14 16,1 1-5-16,-2-1-11 15,3 1 2-15,-2 2-2 16,1 0 1-16,-1 3-5 16,1 0 3-16,-1 2-2 15,-1-2-2-15,2 2 2 0,-2 2 0 16,0-1-3-16,2 0 3 16,0 0-2-16,-2 2 0 15,1-1 1-15,1 1-1 16,-2 2 1-16,0-1 2 15,0 1-3-15,0 0-1 16,1 0 0-16,1 2 1 16,1 3-1-16,1 3 1 15,1 1-1-15,3 1 3 16,0-2-3-16,-2-2 1 16,0 1-2-16,0-4 2 15,1 3-1-15,-2-2 0 16,-2-1 0-16,5 0 1 15,-4-3-1-15,1 0 0 0,-2 0 0 16,1 2 0-16,-1-2 0 16,-2 3 0-16,1-1 0 15,-2 1 0 1,0 1 0-16,1-4 0 0,-1 3 1 16,2 1-1-16,-1-1 0 15,-1 1 1-15,0-2-1 16,0 0 0-16,0-4 0 15,0 0 0-15,0 2 0 16,0-2 1-16,0 2 0 16,0 2-1-16,2-2 1 15,-2 2 0-15,1 1 0 0,1-1 0 16,1 2-1-16,-3 0 1 16,0-1-1-16,0 0 1 15,3-1-1-15,0-1 0 16,-3 3 0-16,6 2 0 15,-3-1 0-15,-2 1 0 16,1 1 0-16,-1 1 0 16,1-3 1-16,-1 1-2 15,1-1 2-15,-1 1-2 16,1-2 2-16,-1 0-2 16,1 0 2-16,-2 2-2 15,3-1 1-15,1 1 0 16,0 2 0-16,1-2 0 0,-2 2 1 15,0 0-2-15,-3 0 2 16,3 1-2-16,-3-2 1 16,2 2 0-16,-2-2 0 15,0-1 0-15,0-1 0 16,0-1 0-16,1 1 0 16,2-1 0-16,0 0 0 15,0 2 0-15,1-2 0 16,-1 1 1-16,-1-1-1 15,1 3 0-15,-2-1 0 16,1-2 0-16,-1 2-1 16,-1-1 1-16,2 0 0 15,1-1 0-15,-2-2 0 16,1-2 0-16,1 0 0 0,0 0 0 16,4 0 0-16,-2 1 0 15,-4 1 1-15,1 1-2 16,-1 0 1-16,1 0 0 15,-1 2 0-15,1-1 0 16,-1 0 0-16,1 0 0 16,-1 2 0-16,2 0 0 15,-1-2 1-15,-1 0-1 16,3 0 1-16,-2 0-1 16,1-1 1-16,-3-1 2 15,3 3-1-15,0-5 0 16,-3 4-1-16,3-1 2 15,2-2-1-15,-2 1-2 0,-2-2 0 16,-1-3 0-16,2 2 0 16,-1-2 1-16,1 0-1 15,0-3 0-15,0 4 0 16,-1-2 1-16,1-1-2 16,-2 2 1-16,1 0 0 15,-1 2 1-15,0-1-1 16,2 1 0-16,-2 0 0 15,1 1 0-15,2 0 0 16,-1 0 0-16,2 0 0 16,-2 0 0-16,-2 2 0 15,3 0 0-15,-3 4 0 0,0-1 0 16,3 0 0-16,-3 1 0 16,0-1 1-16,4-2-1 15,1-1 0-15,-1-2 0 16,-1 3 0-16,3-3 0 15,-1 3 0-15,-1-2 0 16,2-1 0-16,-6 2 0 16,3-1 0-16,-3-2 0 15,3-2 0-15,-3-2 0 16,0-1-1-16,3 0 0 16,-3 1-1-16,3 0 1 15,-3 1-1-15,5 1 1 16,-2 1 1-16,-3 0-2 0,1 2 1 15,-1-1 1-15,0 1 0 16,0-2 0-16,0-1 0 16,0 0 0-16,0 1 0 15,0-3 0-15,0 0 0 16,0-1-1-16,0 0 1 16,0-1 0-16,0-1-1 15,0 0 1-15,2 2 0 16,3-3-1-16,-5 1 1 15,3-4-1-15,-1-1 1 16,-2 1-5-16,3-5-4 16,-2 0-14-16,2 0-116 15</inkml:trace>
  <inkml:trace contextRef="#ctx0" brushRef="#br0" timeOffset="31373.4417">8099 9199 1631 0,'0'0'18'16,"0"0"-15"-16,0 0-2 16,0 0 19-16,0 0 6 15,0 0-8-15,0 0 1 0,0 14-3 16,0-9 3-16,0-3 0 15,0 2-5-15,1 2-4 16,1-1-3-16,-1 1-2 16,1 2 2-16,-1-2-1 15,2 3-2-15,0-4 0 16,-1 1-2-16,1 0-1 16,1-1 1-16,2-1 0 15,-3 2 1-15,2-2-1 16,-4-1 0-16,2 1 0 15,2 0-2-15,-1-1 1 16,5 2 0-16,0-5 2 16,3 3 2-16,4-3 0 0,5 0 1 15,3 0 0 1,3 0-4-16,3 0 1 0,1 0-3 16,6-3 1-1,2-2 0-15,3 1-1 0,4-3 0 16,-1 0 0-16,1 1 0 15,-1-2 0-15,-2 2 0 16,-1 3 1-16,-2-1-1 16,3 1 0-16,-2 1 0 15,-1-2 0-15,0 1 0 16,1 0 0-16,-1-2 1 16,0 3-1-16,-4-2 0 15,0 1 0-15,0 0 0 16,-5 1 0-16,9 2 0 0,0-3 0 15,5 1 0-15,6-1 1 16,1 1-1-16,-4 0 0 16,-1-1 0-16,-3 1 0 15,-1-1-1-15,0-2 1 16,2 2 0-16,-2-1 0 16,0 0 0-16,-2 1 0 15,-4-2-1-15,-4 2 1 16,0 0 1-16,-2 0-1 15,-4 0 0-15,1 1 1 16,-4-1-3-16,-2 3 4 16,-5-2-2-16,-4 2 0 15,-1-1-1-15,0-1 1 0,0-1 0 16,2 2 1-16,0-2-2 16,1 1 2-16,3-1-1 15,0 3 0-15,3-2-1 16,-3 1 1-16,-2-1 0 15,-2-1 0-15,-5 3 0 16,0 0 0-16,-1 0 0 16,1-1 0-16,1 1 1 15,0 0-1-15,2 0 0 16,-2 0 0-16,2 0 0 16,-6 0 0-16,0 0-1 15,-4-1 2-15,-1 1-1 0,1 0 3 16,2 0 2-16,1 0-1 15,3-2-2-15,3 2-2 16,-2 0 0-16,3-1 0 16,-3 0 1-16,0-2-1 15,1 1 0-15,-4 1 0 16,-3-2 0-16,0 1 1 16,-3 1 1-16,0 1-2 15,0 0 3-15,0-2-1 16,0 2 0-16,0 0-2 15,0 0 0-15,0-1-3 16,0-1-24-16,0-6-53 16</inkml:trace>
  <inkml:trace contextRef="#ctx0" brushRef="#br0" timeOffset="34084.8884">10032 5445 1733 0,'0'0'41'15,"0"0"-38"-15,0 0 4 16,0 0 10-16,0 0-12 16,0 0-5-16,0 0 0 15,0 19 4-15,0-5 2 16,0 2 3-16,0 3 1 16,0 0-2-16,0 3-3 0,0 5-1 15,0-1-2 1,0-1 0-16,0 2 0 0,0-3-1 15,0 0 0-15,0 4 0 16,0 0 0-16,0 1 0 16,3 1 1-1,-2 2-2-15,2 0 1 0,-1 2 2 16,-2-4-3-16,1 1 1 16,1-3-1-16,-1-1 1 15,1-3 0-15,-1 0-1 16,-1-1 0-16,0-1 2 15,2 3-1-15,-2-3 0 16,0 0 0-16,0-3-1 16,0 1 1-16,0-2 0 15,0 1 0-15,0-2 1 0,0-1 0 16,0 3-2-16,0-4 0 16,0 2 0-16,0-3 0 15,0 1 1-15,0 1-1 16,0 0 1-16,0-1 0 15,0 0 0-15,0-2-1 16,0 0-1-16,0 1 1 16,0 0 0-16,0-2 0 15,0 2 0-15,0-1 1 16,0 1-1-16,0 3 0 16,0-2 0-16,0 4 0 15,0-2 0-15,0 0 0 0,-2 4 0 16,1-1 1-16,1 0-1 15,-2-1 0-15,2 0 1 16,-1-2-1-16,1 0-1 16,0-1 1-16,0 2 1 15,0-1-1-15,-2 2 0 16,2 0 0-16,0 3 0 16,0 0 0-16,0-2 0 15,0 1 0-15,0 1 0 16,0 2 1-16,0-3-1 15,0 1 0-15,0-5-1 16,0 3 2-16,0 1-2 16,0-1 1-16,0 1 0 15,0-1 0-15,0 1 0 16,0-2 0-16,2 3 0 16,1-2 0-16,1 2 0 0,1 3 1 15,-2-4-1-15,4 4 0 16,-2-3 0-16,1 0 0 15,0 3-1-15,1-3 1 16,-1 2 1-16,-2 0-1 16,1-2 0-16,0 1 0 15,-1-2-1-15,1-1 1 16,-1-1 1-16,2-2-1 16,-2-2 0-16,-1 1 0 15,2-3 1-15,-2 5-1 0,0-3 0 16,0 2 0-16,-3-3 0 15,3 1-1-15,3-2 1 16,-5 0 0-16,2 1 0 16,-1-1 0-16,-1 0 0 15,1 3 1-15,1 1-1 16,0 2-1-16,0 1 1 16,0-1 1-16,0-1-1 15,2 0-1-15,-2-1 1 16,2 1 0-16,1-1 0 15,-1-2 0-15,-1 2 0 16,2 0 0-16,-5 0 0 16,2 0 0-16,0 1 0 15,-1-1 0-15,1 0 0 0,0-2 0 16,0-1 0-16,0 0 0 16,0-1 0-16,0 1 1 15,3 0-1-15,-3 0 0 16,1 0 0-16,-1-2 0 15,0 1 0-15,0 0 0 16,2 2 1-16,0-1-1 16,-2 1 0-16,0-1 0 15,0 1-1-15,-1-1 1 16,1 1 0-16,2-1 0 16,-2 1 0-16,1-1 0 15,-1 3 0-15,1 0 0 16,-1 3 0-16,-1 3 0 0,-1 0 0 15,-1 3 0-15,0-2 0 16,0 0 1-16,2-2-2 16,-1 1 1-16,1 0 0 15,-1-1 0-15,1 0 1 16,-1-5-1-16,1 2 0 16,1-2 0-16,0-2 0 15,-3 2 0-15,3-3 0 16,-3 2 0-16,4 0 0 15,-2-1 0-15,-2 1 0 16,0-2 0-16,1 1 0 16,-1-1 0-16,2-1 0 0,-1 1 0 15,-1-2 0 1,2 3 0-16,-1-1 0 0,1 1 0 16,-1-3 0-1,2 1 0-15,-3-2 0 0,3 0 0 16,-1 2 0-16,-1-1 1 15,1 0-1-15,-1-1 0 16,-1-2 0-16,2-4 0 16,-1-2 0-16,-1 0 0 15,3-2 0-15,-3 1 0 16,0 1 0-16,0 1-1 16,0-1 0-16,0 1-5 15,0-1-12-15,0-3-35 0,0 0-1221 16</inkml:trace>
  <inkml:trace contextRef="#ctx0" brushRef="#br0" timeOffset="35618.3172">10092 5484 1446 0,'0'0'184'16,"0"0"-150"-16,0 0 2 16,0 0 7-16,0 0-12 15,0 0-10-15,0 0-11 16,0 0-1-16,0 0 2 16,0 0 4-16,0 0-8 15,0 0-1-15,0 0-3 16,0 0 1-16,0 0-3 15,0 0-1-15,10 0 2 0,7 0 2 16,2 0-3-16,3 0 0 16,5 0 0-16,4 0 1 15,10-6-1-15,1-2 0 16,4 3-1-16,-3 1 0 16,2 1 0-16,-2 1 1 15,0 2-1-15,2 0 0 16,1-1 0-16,-3 1 0 15,1-2 0-15,-1-1 0 16,0 1 0-16,5-1-1 16,1-1 1-16,5-1 0 15,6-2 0-15,1-1 0 0,3-1 0 16,3 1-1-16,-2 1 1 16,3 2 0-1,-1-1 0-15,2 3 0 0,-1-2 1 16,-2 2-1-16,-5 0 0 15,-3-1-1-15,-3 2 1 16,-1-1 0-16,-3-1-1 16,-5 1 0-16,-9-1 0 15,-4 1 1-15,-6 0-4 16,-8-1 4-16,-1 3-1 16,-4-2 1-16,0 0 0 15,0 2 0-15,2-2-1 16,6 1 1-16,4 0 0 0,8 0 0 15,5 1 0-15,0-1 0 16,0 0 1-16,-8 0-1 16,-6 1-1-16,-8 0 1 15,-7-1 0-15,-4 2 0 16,-4-1 0-16,-1-1 0 16,-1 1 1-16,0-1 0 15,0 2 3-15,0-1 1 16,0 1-2-16,0 0-3 15,-9 3-5-15,-7 7-42 16,-7-3-451-16</inkml:trace>
  <inkml:trace contextRef="#ctx0" brushRef="#br0" timeOffset="37385.2532">12386 5263 1719 0,'0'0'37'0,"0"0"-8"0,0 0-6 15,0 0 1-15,0 0-9 16,0 0-7-16,0 0-2 16,0-6-6-16,0 6-3 15,0 14 2-15,0 3 1 16,0 6 0-16,-3 4 1 15,0 3 0-15,1 2-1 16,-1 4 1-16,2 0 1 16,-5 3 1-16,6 1-2 15,0 0-1-15,-3 1 1 16,3 0 0-16,0 1-1 0,0 3 0 16,0 3 1-1,0 1-1-15,0-3 0 0,0 0 0 16,0-3 0-16,0 1 0 15,0-1 0-15,0 2 0 16,0 0 0-16,0-1 0 16,3-3 0-16,-3-2 0 15,0-2 0-15,0-1 0 16,0-3 0-16,4 0 0 16,-2-3 0-16,-2 1 0 15,0 1 0-15,0-1 0 16,0 1 0-16,0 1 0 15,0 4 0-15,0 0 0 16,0-2 0-16,0-1 0 0,0-1 0 16,0-1 0-16,0 2 0 15,3 2 3-15,-2 3 1 16,2 0-4-16,-1 1 1 16,2 0 9-16,-1-1-9 15,2-1 0-15,-1-1 2 16,3-4-1-16,-1 3-2 15,2 1 0-15,0 1 0 16,0 0 1-16,0 2-1 16,-2-1 0-16,1 0 0 15,1 0 0-15,-2 0 1 16,1-2-1-16,1-2 0 16,-1 1 0-16,-1-3 0 15,-2-1 0-15,1 1 0 16,0-2 0-16,-2 0 0 0,0-1 0 15,1-2 0-15,-1 0 0 16,-2 0 0-16,1-2 0 16,-1-1 0-16,2 2 0 15,0 1 0-15,-1 0 1 16,1 2-1-16,0-3 0 16,-3 0 0-16,1 0 0 15,1 0 0-15,-1-2 0 0,1-1 0 16,2 0 0-1,1 0 0-15,-2 1 0 16,0-1 0-16,0 3 0 0,0-1 0 16,0 0 0-16,-2-1 0 15,2 0 0-15,-3-2 0 16,3 0 0 0,0 3 0-16,-2-2 0 0,1 0 0 15,-1-2 0-15,1 0 0 16,-1-4 0-16,2 0 0 15,-1-3 0-15,4 2 1 16,-3-3-1-16,0 1 0 16,0-1 0-16,0 1 0 15,1-1 0-15,-2-2 0 16,-1 3 0-16,1 0 0 16,-1-3 0-16,1 0 0 15,1 0 0-15,0-3 0 0,0 3 0 16,0-2 0-16,0-1-1 15,1-3-3-15,-1 1-7 16,0-2-11-16,2-3-29 16,-5-2-337-16</inkml:trace>
  <inkml:trace contextRef="#ctx0" brushRef="#br0" timeOffset="40248.8065">12668 8903 1607 0,'0'0'92'0,"0"0"-92"16,0 0 1-16,0 0 18 15,0 0 10-15,0 0-10 0,0 0-5 16,-6-8-9-16,6 8 1 16,0 0 0-16,0 0-3 15,0 0-2-15,0 0-1 16,0 6 8-16,0 6 2 15,0 0-3-15,0 5-2 16,0 0 2-16,0 2-3 16,0 3-2-16,1 0-2 15,2 2 0-15,0 0 0 16,0-1 1-16,3-2 0 16,-5 0-1-16,2-1 1 15,-1-1 0-15,1-3 0 16,0 0 0-16,0-4 0 15,-1-5-1-15,1 3 0 0,-2-4 0 16,2-3 0-16,0 2 0 16,-2-5 1-1,1 2-1-15,1 1 2 0,1 0 2 16,2-2 2-16,2 1-2 16,2-1 1-16,1-1-3 15,1 0 0-15,2 0-2 16,6 0 1-16,1 0-1 15,4 0 0-15,2 0 1 16,1 0-1-16,5-1 0 16,1-2 0-16,2 0 0 15,7 0 0-15,-1-1 1 16,3 1-1-16,1 2 0 0,-4-2 0 16,4-2 0-16,-4 2 0 15,0-2 0-15,-2 1-2 16,-3-1 2-1,3 2 0-15,-4-1 1 0,2 1-1 16,-2-1 0-16,1 1-1 16,3 1 2-16,0-1-1 15,-1 0 0-15,1 0-1 16,-1 2 1-16,2-2 1 16,-2 1-1-16,2 0 0 15,-1-3 0-15,3 2 0 16,-1-2 1-16,-3 1-1 15,0-1 0-15,-2 0 0 16,-1 1 1-16,1 0-1 16,3-3 0-16,1 2 0 0,-2-1 0 15,-4 3 1-15,-6 0-1 16,-4 1 0-16,-3-1 0 16,-5 0 1-16,-1 1-1 15,-2-1 0-15,2 0 0 16,1 2-1-16,6-4 1 15,3 1 0-15,2 0 0 16,2 0 8-16,0-3-7 16,-1 4-1-16,0-1 1 15,-2-1-1-15,-1 0 0 16,-1 3 0-16,-2 1 0 16,3-2 0-16,-1 2 0 15,2-1 0-15,-2-1 1 0,5 1-1 16,-4-1 0-16,0 0 0 15,-3 1 0-15,-3-1 0 16,-6 2 0-16,-2 1 0 16,-3 0 0-16,-2 0 0 15,2 0 0-15,0 0 0 16,2 0 0-16,-1 0 0 16,3 0 0-16,-1 0 0 15,0 0 0-15,-3 0 1 0,0 0-2 16,0 0 2-1,-3 0-2-15,-1 0 1 16,-2 0 0-16,0 0 0 0,-2 0 1 16,2 0-1-16,-1 0 0 15,-1 0 0-15,1 0 0 16,-2 0 0-16,1 0 0 16,-1 0 0-16,0 0 2 15,0 0-1-15,2 0 1 16,-2 0 0-16,0 0 1 15,0-3-1-15,0 3 3 16,0 0 2-16,0-4-1 16,0-2 4-16,2-1-8 15,0-6-2-15,-2-3 0 16,0-4 3-16,0-6-2 0,0-3 0 16,0-5 0-16,0-3 1 15,0 0 0-15,0-5-1 16,0 1 0-16,-2-4 0 15,-3-2 3-15,-1-1-3 16,1-5 2-16,-1 0 2 16,1-3-3-16,2-2 0 15,3 0-1-15,0 1-1 16,0-4 0-16,0-1 0 16,0 1 0-16,0 2 0 15,0 6 1-15,-1 0-1 16,-5 3 0-16,0-3 0 15,-1 0 1-15,-2-1-1 16,0 0 0-16,0 5 0 0,1 1 0 16,2 4 1-16,-2-1-1 15,0 3 0-15,-1-2 0 16,0 1 0-16,-1 1 0 16,-2 1 0-16,0-1 0 15,0 5 1-15,1 0-1 16,1 0 0-16,3-1 0 15,1 0 0-15,1-4 0 16,3 3 0-16,1 0 0 16,1 3 0-16,-3 4 0 15,2 2 0-15,-2 5 0 16,1 1 0-16,-2 2 1 0,-1-2-1 16,1 1 0-1,-2-2-1-15,-1-2 1 16,2 1 0-16,0 1 1 0,2 0-1 15,-1-3 0-15,1 0 0 16,1-2 0-16,1 1 0 16,1-1 0-16,-2 4 0 15,2 0-1-15,0 2 1 16,-2-1 0-16,0 3 1 16,-2-1-1-16,1 1-1 15,-2 0 1-15,1 0 1 16,-4 0-1-16,5 1 0 15,-4-3 0-15,2 2 0 0,2 0 0 16,2 1 0-16,-1 1 0 16,1 0 0-16,-1-1 0 15,-1 1 0-15,2 3 0 16,-2-2 0-16,1 2 0 16,0-2 0-16,0 0 0 15,1-1-1-15,1 1-2 16,-2-1-2-16,2 3-1 15,-1-2-11-15,-1 1-8 16,2-3-39-16,-6 0-156 16</inkml:trace>
  <inkml:trace contextRef="#ctx0" brushRef="#br0" timeOffset="42415.5072">14884 5743 1460 0,'0'0'286'16,"0"0"-261"-16,0 0-2 15,0 0-3-15,0 0-5 16,0 0-4-16,0 0-7 16,0-24-3-16,0 18 7 0,0 2 0 15,0-1-4-15,0 0 2 16,0 1 1-16,0-4 0 16,0 0-1-16,0 0 4 15,0-2-4-15,0 2-4 16,0-4-1-16,-3 0 2 15,0 0 1-15,-1-3-1 16,1-1-1-16,0 1 1 16,0 1 0-16,-2-1 0 15,1-2-1-15,1 3-2 16,1-2 2-16,1-1-2 0,-1 0 0 16,2 0 1-1,0-1-1-15,0 4 1 0,0 1-1 16,-1 0 0-16,-1 0 0 15,2 3 0-15,0-3 1 16,0 2-1-16,0 3 0 16,0-1 0-16,0 3 0 15,0 0 1-15,0 0-1 16,0 2 0-16,0 4 0 16,0-1 1-16,0 1-1 15,0 0 0-15,0 0 0 16,0 0 0-16,0 0 0 15,0 0 0-15,0 0 0 0,0 0 0 16,0 0 0 0,0 0 0-16,0 0 0 0,0 0-1 15,0 0 0-15,0 0 1 16,0 0-3-16,0 0 2 16,0 0 0-16,8 0 1 15,4-3 0-15,0 0 0 16,4 1 0-16,-1-1 0 15,6 1 0-15,-3 0 0 16,3-2 1-16,-2 1-1 16,-2 0 1-16,3 0-1 15,-2 1 0-15,0 0 0 16,1 1 0-16,1 1-1 16,2-2 1-16,4-1 0 0,2 1 1 15,3 0-1 1,2-1 0-16,1 3 0 0,1 0 0 15,1 0 0-15,-2 0 0 16,-3 0 0-16,0 0 0 16,-2 0 0-16,0 0 0 15,3 0 0-15,-1 0 0 16,3-2 0-16,4 0 0 16,-1 1 0-16,1-2 0 15,2 0 0-15,-2 0 0 16,0-4 0-16,-2 4-1 15,1 1 2-15,-1-2-2 16,4 1 1-16,3-2-2 0,0 0 2 16,3-1-1-16,2 0 0 15,6-3 1-15,3 3-2 16,1-3 0-16,1 4 0 16,1 0-1-16,-2-2-2 15,-2 4 2-15,-7 0-1 16,-6 0 2-16,-3 0 2 15,-4 0 0-15,3 1 0 16,7-1 0-16,2 1 1 16,6 1-1-16,-1 1 0 15,-3-1-1-15,0-1 1 16,-4 2 0-16,-2-1 0 0,-7-1 0 16,2 1-1-1,-7-2 1-15,3 2 0 0,-1-2 1 16,-2-2-1-16,0 3-1 15,-2-1 1-15,-4 1 0 16,-7 0 0-16,-4-1 0 16,-6 3 0-16,-6 0 0 15,-3 0-23-15,0 0-44 16,-2 0-819-16</inkml:trace>
  <inkml:trace contextRef="#ctx0" brushRef="#br0" timeOffset="43901.5352">17445 5067 1603 0,'0'0'76'16,"0"0"-56"-16,0 0 9 15,0 0 8-15,0 0-16 0,0 0-16 16,0 0-1 0,0 31 12-16,0-8-5 0,0 2-1 15,0 8-1-15,0 1 1 16,0 5-3-16,0 0-5 16,0 2 1-16,0 2-2 15,1 3 1-15,-1 0 0 16,0 3 0-16,0-1 1 15,0-2 0-15,0 3-1 16,0-1-1-16,2 5-1 16,1 0 0-16,2 1 1 15,-2-4-1-15,1-4 0 16,1-2 0-16,-1-1 0 16,0 0 1-16,1 1-1 15,-1 1 1-15,4-2 0 16,-2 1 0-16,1-2 0 0,-1 0-1 15,0 0 0-15,-3-1 0 16,0-1 0-16,0-1 0 16,-3 0 1-16,2-1-1 15,-2-1 0-15,2-1 0 16,0-2 0-16,1 0 0 16,0-1 0-16,-2-2 1 15,3 1-1-15,-3 0 0 16,1 2 0-16,-2 0 0 15,0 1 0-15,0-2 0 16,0 1 0-16,1-3 0 16,1 3 0-16,1 2 0 15,-2-2 0-15,1 7 1 0,1 1 8 16,2 0-7 0,-2 6 2-16,3 2 8 0,-3 0-11 15,0 1 1-15,-3-1-2 16,0 3 2-16,0-1-1 15,0 1 0-15,0-2-1 16,0 2 0-16,0-2 1 16,-4 2-1-16,-1-3 0 15,2 0 0-15,-4-6 0 16,4 1 1-16,-1-7-1 0,-1-3 0 16,1-2 0-16,-3-2 0 15,3-3 0-15,-2 1 0 16,3-4 0-16,3-1 0 15,0-1 0-15,0 1 0 16,0-1-2-16,0 1-12 16,0 0-15-16,7-8-31 15,1-3-689-15</inkml:trace>
  <inkml:trace contextRef="#ctx0" brushRef="#br0" timeOffset="45235.4972">17572 8518 1708 0,'0'0'50'0,"0"0"-20"15,0 0 12-15,0 0-11 16,0 0-16-16,0 0-7 15,-2 2-4-15,2-2-2 0,0 1 1 16,0 1 0-16,0-2 1 16,0 0-1-16,0 0-2 15,0 5-1-15,0 1-3 16,0 5 3-16,0 4 0 16,0 1 0-16,0 1 0 15,0 2 0-15,5 1 0 16,-1-1 0-16,2 1 0 15,3-1 0-15,-1 1 0 16,-1-3 0-16,-1 2 0 16,0-4 0-16,1 1 0 15,-2-4 0-15,0-2 1 16,-2-1-1-16,-2-3-1 16,2-2 1-16,-1-1 0 0,-2-2 1 15,3 1-1 1,-2-2 0-16,2 0 0 0,0 0 2 15,0 0-1-15,-2 0 1 16,1 0 2-16,2 0 0 16,4 0 0-16,5 0-2 15,5 0-1-15,9 0 0 16,6 0-1-16,7 0 0 16,5 0 0-16,7 0 0 15,6 0 0-15,6 0 0 16,11 0 1-16,5 0-1 15,5-2 0-15,-1 1-3 16,3-1-1-16,-1 1-5 0,2-2 2 16,2 2 6-16,-6-2-1 15,-6 1 2-15,-11 1 0 16,-17 1 0-16,-15-1 0 16,-12 1 0-16,-9-2 1 15,-8-1 0-15,-3 3 0 16,-3-3 0-16,0 3-1 15,-6-5-16-15,-17-2-129 16</inkml:trace>
  <inkml:trace contextRef="#ctx0" brushRef="#br0" timeOffset="47500.2288">4240 5482 1850 0,'0'0'39'0,"0"0"-32"16,0 0 8-16,0 0 3 15,0 0-10-15,0 0-5 16,0 0-3-16,0 7 1 16,6 5-1-16,9 10 0 15,3 3 0-15,7 6 1 16,-1 5-1-16,3 0 0 16,3 1 0-16,-3-4 0 15,-2-4 0-15,-3-8 1 16,-8-6-1-16,-2-5 0 15,-6-7 0-15,-6-3 0 0,1 0 0 16,-1 0 3-16,3 0-1 16,-1-20 10-16,1-9-12 15,-2-6 1-15,-1-3 0 16,0 1-1-16,0 1 1 16,0 8 1-16,0 6-1 15,0 10 1-15,0 4-2 16,0 2 1-16,0 3-1 15,0 3-5-15,0 0-10 16,0 0-25-16,5 0-84 16</inkml:trace>
  <inkml:trace contextRef="#ctx0" brushRef="#br0" timeOffset="48266.0712">4716 5659 1839 0,'0'0'18'16,"0"0"-18"-16,0 0 0 15,0 0 2-15,0 0 9 16,0 0-4-16,24 60-2 15,-15-43-3-15,0-1 0 16,-3-5-1-16,1-4 0 16,-2-2 0-16,-1-3-1 0,-1 0 1 15,-2-2-1 1,1 0 3-16,1-9 5 0,0-9-5 16,3-4-3-16,0 1 1 15,0 2-1-15,1 2 1 16,-2 5 2-16,-1 4 3 15,-1 1 2-15,-1 7-1 16,1 0-5-16,0 0-2 16,7 0 0-16,-1 0-1 15,2 8 0-15,-1 1 1 16,-4 2-1-16,0-3-1 16,2 0-2-16,-4-5-6 15,0 0-5-15,-1-3-5 16,2 0 8-16,1-1 3 15,0-15 4-15,4-2 0 16,1 1 5-16,-2-1 0 0,2 1 5 16,0 1 4-16,0 4 9 15,-1 2-8-15,-3 4 1 16,-2 3 1-16,-1 2-8 16,1 1-3-16,5 0 0 15,1 4 1-15,-1 9-2 16,2 0 2-16,-3 5-2 15,-1 0 0-15,0 1 0 16,-3 3-1-16,-4-3-13 16,1-2-27-16,-2-4-62 15</inkml:trace>
  <inkml:trace contextRef="#ctx0" brushRef="#br0" timeOffset="49774.6428">3954 9715 1805 0,'0'0'28'16,"0"0"-20"-16,0 0 10 15,0 0 3-15,0 0-10 0,0 0-7 16,0 0 1-1,3 8-3-15,19-8 0 0,5 0 3 16,7 0-2-16,2 0-1 16,-1 0-1-16,-4 0-1 15,-3-4 0-15,-7 1 0 16,0 1 1-16,-9 0-1 16,-6 1 0-16,1 1 0 15,-4 0 0-15,-3 0 0 16,3 0 0-16,0 0 0 15,-3 0 0-15,0 0-1 16,2 0 0-16,1 0-8 16,0 0-37-16,0 0-25 15,0 0-916-15</inkml:trace>
  <inkml:trace contextRef="#ctx0" brushRef="#br0" timeOffset="50199.6862">4398 9460 1852 0,'0'0'50'0,"0"0"-36"16,0 0-3-16,0 0 3 15,0 0-11-15,0 0-2 16,12-3-1-16,6 18 0 0,6 4 1 16,-3 4-1-16,6 3 0 15,0 4 0-15,-2 0 0 16,2 1 0-16,-2-3 0 16,-2-5 0-16,-4-4 0 15,-3-8 0-15,-5-5 0 16,-5-5 0-16,-2-1 0 15,-1 0 0-15,3-7 2 16,-3-14-1-16,0-9 0 16,3-4 0-16,-6 0 2 15,3-2-2-15,-1 7 0 16,-1 4-1-16,-1 11 0 0,0 3-3 16,2 5-10-16,-1 6-24 15,4 0-51-15</inkml:trace>
  <inkml:trace contextRef="#ctx0" brushRef="#br0" timeOffset="50851.6095">4925 9699 1540 0,'0'0'97'15,"0"0"-43"-15,0 0-2 16,0 0-2-16,0 0-19 15,0 0 0-15,6-14-13 16,-6-3-14-16,0-2 11 16,0-3-4-16,0 5-4 15,0 0 0-15,0 5 1 0,0 1 3 16,0 5-4-16,0 1-3 16,4 2-2-16,7 0-1 15,-1 3-1-15,8 0-1 16,0 0 1-16,3 0 0 15,-2 8 0-15,-4 2-5 16,0 0-2-16,-6-3 0 16,-3-2-6-16,-1-3-3 15,-4-2-1-15,-1 0 8 16,3 0 9-16,1-10 3 16,2-7-3-16,2-2 8 15,1 1 5-15,1 1-1 16,-1 4 0-16,0 1-4 15,0 4-1-15,-3 1-1 16,0 5-1-16,3-1-4 0,1 3-1 16,1 0 0-16,1 0 0 15,1 12-1-15,-1 2 1 16,0 0 0-16,-6-1-1 16,3 0 1-16,-6-4-1 15,0-4 0-15,-3-1-4 16,0 0-5-16,0 0-22 15,-9-4-30-15</inkml:trace>
  <inkml:trace contextRef="#ctx0" brushRef="#br0" timeOffset="54453.3569">5747 11296 1713 0,'0'0'77'16,"0"0"-62"-16,0 0 5 15,0 0 16-15,0 0-10 16,0 0-10-16,0 0-6 16,0-7-1-16,0 7-2 15,0 0-4-15,0 0-1 16,0 0-1-16,0 0 0 0,0 7-1 16,0 5 1-16,0 2-1 15,0 2 4-15,0 5-3 16,0 1 0-16,0 4 2 15,0 2-1-15,0-3-2 16,0-2 1-16,0 0 0 16,0-3-1-16,0 5 0 15,0 0 0-15,0 0 0 16,0 0 0-16,0 0 1 16,0 0-1-16,1 1 0 15,1-1 0-15,-2 3 0 16,1 0 0-16,-1 1 0 0,0 0 0 15,3 2-1-15,-3 0 2 16,0-1-2-16,0-4 2 16,0-1-1-16,0-1 0 15,0 0 0-15,0 0 0 16,0 0 0-16,0 0 0 16,0 1 0-16,0-2 0 15,1 0 0-15,-1-1 0 16,2 2 0-16,-2-1 0 15,0-1 0-15,3 3 0 16,0-3 0-16,-3 1 0 16,3-3-1-16,2 0-1 15,-2 1 2-15,-2-2-1 0,2 1 0 16,-3-1 0 0,2 1 1-16,-2 0-2 0,0 0 2 15,0 1-1-15,0 0-1 16,0 1 2-16,0-1 0 15,0 1 0-15,0-1-1 16,0 0 0-16,0 0 1 16,0-1 0-16,0 1 0 15,0 2 0-15,0 0 0 16,0 1 0-16,0-2 0 16,0-2 0-16,0-1 0 15,0 0 0-15,0 1 0 0,0 1 0 16,0-1 0-1,0-1 0-15,0 0 0 0,0 1 1 16,0 2-2-16,0 1 1 16,0-2 0-16,0 0-1 15,0-2 2-15,-2 3-1 16,1 0 0-16,-1 0 0 16,2-2 0-16,0-3 0 15,0 0 0-15,0 2 0 16,0 1 0-16,0 3 0 15,0-4 0-15,0 5 0 16,0 2 0-16,0-1 0 16,0 0 0-16,0 1 0 15,0-4 0-15,0-3 0 0,0 1 0 16,0-4-1-16,0-4 1 16,2 2 0-16,1-1 0 15,1 2 1-15,-3 1-1 16,1-3 0-16,-1 3-1 15,1 0 1-15,-2 1 1 16,0 1-1-16,0 2-1 16,0 1 1-16,0 4 0 15,0 1 0-15,0 3 0 16,0 3 0-16,0-3 0 16,0 0 0-16,0-6 0 15,0-3 0-15,0-2 0 16,0 2 0-16,0 0 0 0,0 2 0 15,0 0 0-15,0 3 0 16,0 1 0-16,3-1 0 16,-2 3 0-16,1 0 0 15,-2 0 0-15,1 2 0 16,-1-2 0-16,2-2 0 16,-2-1 0-16,1-3 0 15,1 1 0-15,1-1 0 16,-3 0 0-16,3 0 0 15,0 1 0-15,3 0 0 16,-3 1 0-16,-2-2 0 16,1 1 0-16,-2 0 0 15,0-4 0-15,0 0 0 0,0-4 0 16,0-1 0-16,0 2 0 16,0 2 0-16,0 0 0 15,0 5 0-15,0-1 0 16,0 2 0-16,0-1 0 15,0 3 0-15,1-2 0 16,-1 2 0-16,0 4 0 16,2 3 0-16,-2-1 0 15,0 0 0-15,1 1 0 16,1-4 0-16,-1-2 0 16,1-1 0-16,-1-5 0 15,1 0 0-15,1 0 0 16,-2-1 0-16,2-2 0 0,0 0 0 15,-3 1 0-15,0-2 0 16,0 8 0-16,0 0 0 16,1 3 0-16,-1-4 0 15,0-2 0-15,0-2 0 16,0-2 0-16,0 2 0 16,0 0 0-16,0-2 0 15,0 0 0-15,0-2 0 16,0 1 0-16,0 1 0 15,0 2 0-15,2 0 0 16,-2 0 0-16,3 2 0 16,-3-1 0-16,0 0 0 0,3 3 0 15,-3 0 0 1,3 0 0-16,-3 0 1 0,0-2-1 16,0-4-1-16,0 0 1 15,3-1 0-15,-3 2 0 16,0-2 0-16,3 2 1 15,-1 1-2-15,-1-1 1 16,1 4 0-16,-2 0 0 16,0-1 1-16,0 2-1 15,0 0 0-15,0 0 0 16,0 1 0-16,0-2 0 16,0 0 0-16,0-2 0 15,0 1 0-15,0 1 0 0,1 0-1 16,1 6 1-16,2 0 0 15,-3 1 0-15,1-1 2 16,-2 2-2-16,0-1 0 16,0 0 0-16,0-3-1 15,0-4 1-15,0-5 0 16,0-6 0-16,0-5 1 16,1-4-1-16,1-3-9 15,-1 0-38-15,2-22-28 16</inkml:trace>
  <inkml:trace contextRef="#ctx0" brushRef="#br0" timeOffset="55677.5713">5729 11318 1105 0,'0'0'541'0,"0"0"-482"0,0 0-12 15,0 0-9-15,0 0-12 16,0 0-5-16,-3-13-4 16,3 13 2-16,0 0-5 15,0 0-3-15,-2 0 0 16,-2 0-3-16,1 0-5 16,-3 0-1-16,-2 14-1 15,-5 6-1-15,-2 5 0 16,-6 7 0-16,2 2 0 15,-7 5 1-15,-2 2-1 16,1 0 0-16,-1-3-1 16,7-9-1-16,3-5-22 15,8-7-4-15,8-7 2 16,2-3-8-16,0-7-65 0,0 0-626 16</inkml:trace>
  <inkml:trace contextRef="#ctx0" brushRef="#br0" timeOffset="56044.9972">5808 11307 1612 0,'0'0'149'0,"0"0"-109"16,0 0-20-16,0 0 13 15,0 0-11-15,0 0-16 16,12 3-6-16,-2 15 0 15,8 9 7-15,2 8-3 16,8 5-1-16,5 2-1 16,4 0-1-16,0-1-1 15,2-4-1-15,-3-6-49 0,-8-3-106 16</inkml:trace>
  <inkml:trace contextRef="#ctx0" brushRef="#br0" timeOffset="57795.7463">3995 11147 1513 0,'0'0'378'16,"0"0"-360"-16,0 0-15 15,0 0-1-15,0 0 5 0,0 0-6 16,0 0 4-1,33 64-1-15,-13-40 2 0,-1 3-3 16,2-2-2-16,-3-1 0 16,3 0-1-16,-2-8 1 15,-1-3-1-15,-2-4 0 16,-5-3 0-16,0-6 0 16,0 0 3-16,-2-4-1 15,2-16 1-15,-1-10 0 16,-2-6-2-16,-4-4 0 15,-4 1 0-15,0 2 0 16,0 7 0-16,0 10 1 16,0 7-2-16,0 6-1 15,0 4-5-15,0 3-13 16,0 0-38-16,0 0-189 0</inkml:trace>
  <inkml:trace contextRef="#ctx0" brushRef="#br0" timeOffset="58215.5328">4464 11214 1713 0,'0'0'173'16,"0"0"-165"-16,0 0-7 15,0 0-1-15,0 0 9 16,0 0-7-16,-9 58 0 16,9-38-1-16,12-5 0 15,3-1 0-15,1-5-1 16,2-4 0-16,3-3 0 15,0-2 0-15,-3 0-2 16,-3-9-7-16,-5-5 2 16,-4-3 4-16,-6-1 2 15,0-4 1-15,-6 1 0 0,-13 2 1 16,-8 3-1-16,2 5 0 16,-2 6 0-1,7 5-5-15,4 0-13 0,5 5-26 16,8 6-55-16</inkml:trace>
  <inkml:trace contextRef="#ctx0" brushRef="#br0" timeOffset="58627.3229">4658 11135 1854 0,'0'0'38'0,"0"0"-38"16,0 0 0-16,0 0 0 15,0 0 0-15,0 0 3 16,16 39-1-16,-1-23 0 15,3-2-1-15,6-4-1 16,-2-3 1-16,4-5 0 16,-1-2-1-16,-4 0-3 15,-6-1-6-15,-5-10 5 0,-7-3 4 16,-3-1 0-16,0-3 1 16,-1 0 4-16,-14 1 1 15,1 2-1-15,-2 1-4 16,4 4 0-16,3 4-1 15,7 3 0-15,2 2-13 16,0 1-26-16,0 0-75 16</inkml:trace>
  <inkml:trace contextRef="#ctx0" brushRef="#br0" timeOffset="58976.66">4983 10886 1874 0,'0'0'35'0,"0"0"-29"16,0 0 10-16,0 0 0 15,0 0-11-15,0 0-5 16,8 11 0-16,2 11 1 15,0 3 0-15,-2 3 0 16,-1 1-1-16,1 0 1 16,-2 0-1-16,0-5 0 0,1 0 0 15,0-6 1 1,1-1-1-16,-2-3 0 0,0-6-2 16,0 1-2-16,-2-6-5 15,1 0-6-15,2-3-13 16,4 0-23-16,5-6-37 15</inkml:trace>
  <inkml:trace contextRef="#ctx0" brushRef="#br0" timeOffset="59199.9927">4894 10953 1743 0,'0'0'92'0,"0"0"-90"15,0 0 0-15,0 0 32 16,0 0-10-16,111 2-20 16,-64-7-4-16,3-9-16 15,-2-8-145-15</inkml:trace>
  <inkml:trace contextRef="#ctx0" brushRef="#br0" timeOffset="62359.3724">5836 13854 1618 0,'0'0'44'0,"0"0"-37"16,0 0 24-16,0 0 13 15,0 0-22-15,0 0-11 16,0 0-4-16,0 0-2 16,2 0 1-16,1 0-2 15,2-2-1-15,0 1 2 16,1 0-1-16,0 0-3 15,0 1 1-15,3-2 0 16,-3-1 1-16,0 3 1 16,0-2 2-16,-3 2-1 15,7-1-1-15,-1-1-2 16,-1 2-1-16,3-3 0 16,-3 3-1-16,1-2 2 15,-3 2-2-15,1 0 0 0,1-1 0 16,-2 1 0-16,0 0 0 15,4 0 0-15,-1 0 0 16,0 0 0-16,0 0 0 16,0 0 0-16,0 0 0 15,3 0 1-15,-2-1 3 16,2-1 0-16,3 1 2 16,0-1 0-16,3 2-3 15,2-2 0-15,2 2-3 16,3-3 0-16,2 1 1 15,0 1-1-15,1-2 0 16,2 0 1-16,0-2-1 16,-6 2 0-16,4 1 0 15,-7-1 0-15,0 1 0 16,-2 0 0-16,-2 2 1 0,-1-3-1 16,2 3 0-16,0-2 0 15,3 2 0-15,0-2 0 16,1 1 1-16,-4 1-1 15,4 0 0-15,-4 0 0 16,2 0 0-16,0 0 0 16,1 0 0-16,2 0 0 15,2 0 0-15,2 0 0 16,-2 0 0-16,2 0 0 16,3 0-1-16,0 0 1 15,1 0 0-15,0 0 0 16,5-2 0-16,5-1 0 0,2-1 0 15,2 1 0-15,5-1 0 16,1 0 0-16,1-2 0 16,2 1 0-16,-1 0 0 15,1 0 0-15,-3-1 0 16,1 2 0-16,-3-3 0 16,1 4 1-16,-1-1-1 15,-1-1 0-15,-2 3 0 16,-4 0 0-16,-5 1 0 15,-8 1 1-15,-3 0-1 16,-2 0 0-16,1 0 0 0,5-2 0 16,6-2 0-16,10 1 0 15,2 3 0-15,4-3 0 16,0 1 0-16,-2 0 0 16,-4 1 0-16,-1-2-1 15,1 0 1-15,0 0 0 16,3-4 0-16,2 2 0 15,-3 1 0-15,2-4 0 16,1 3 0-16,-2 1 1 16,0 1-1-16,-4 3 0 15,-3 0 0-15,-5 0 0 16,-4 0 0-16,-5 0 0 16,-2 0 0-16,-5 0 0 0,0 0 0 15,1 0 0-15,3 0 0 16,5 0 0-16,4 0 0 15,4 0 0-15,2-1 0 16,5-1 1-16,-2 2-1 16,6 0-1-16,0-2 1 15,-1-1 0-15,3 1 0 16,-3-4 0-16,1 0 0 16,3-2 0-16,2-1 0 15,1 0 0-15,0-2 0 16,-1 2 0-16,-5 2 0 15,0 2 0-15,-4 2 0 0,-2 0 0 16,-2 0 0 0,-1 0 0-16,-3 0 0 15,5 1 0-15,2-1 0 0,1 0 0 16,1-1 0-16,1 1 0 16,-1 1 1-16,0 0-2 15,2 2 2-15,0 0-2 16,4 0 2-16,0 0-2 15,3 0 1-15,-1 0 0 16,3-3 0-16,1-2 0 16,2 2 0-16,2-1 0 15,1 2 0-15,1 0 0 16,-3 1 0-16,-1 1 0 16,0 0 0-16,-2 0 0 15,-2 0 0-15,1 0 0 0,-2 0 0 16,-1 0 0-16,-6 1 0 15,-2 3 0-15,-1-4 1 16,-1 3-1-16,4-3 0 16,3 1 0-16,1 1 0 15,-3-2 1-15,-1 0 2 16,-3 1 0-16,-7-1-1 16,-6 0 1-16,-10 0-2 15,-2 0-1-15,-8 0 1 16,-4 0 0-16,-3 0-1 15,-5 0-13-15,0-4-85 16</inkml:trace>
  <inkml:trace contextRef="#ctx0" brushRef="#br0" timeOffset="65549.4344">12341 13500 1470 0,'0'0'75'0,"0"0"-46"16,0 0 35-16,0 0-22 15,0 0-21-15,0 0-7 16,0 0-1-16,0-2-2 15,0 2-4-15,0-1 4 16,0 1 7-16,0 0 5 16,0 0-9-16,0 0-5 15,3 0-1-15,1 0 0 16,1 0-3-16,1 0-1 0,3 0 1 16,3 0-1-16,0 0-1 15,2 0 2-15,0 0 2 16,2 0-2-16,-1 0-1 15,3 0-3-15,0 0 1 16,0 0-1-16,4 0 1 16,-2 0-2-16,5 0 1 15,-1 0 0-15,6 0 0 16,1 0-1-16,-1 0 1 16,0 0-1-16,-2 0 1 15,0 0-1-15,2 1 0 16,-3-1 0-16,1 0 0 15,-3 0 1-15,-3 0-1 16,0 2 0-16,-4-1 1 16,1 1-1-16,2 0 0 0,-1-2-1 15,1 3 1-15,-1-3 0 16,3 0 1-16,-1 0-2 16,4 0 1-16,0 0 0 15,1 0 0-15,0 0 1 16,0 0-1-16,0 0 0 15,-3 0 0-15,6 0 0 16,-4 0 0-16,4-3 0 16,0-2 0-16,0 1 0 15,3-1 0-15,0 2 0 16,1-4 0-16,1 2 0 16,0-1 0-16,1 0 0 0,-2 1 0 15,3 4 0-15,2-2 0 16,0 0 0-16,4 3 1 15,5-2-1-15,5 2 0 16,1 0 0-16,3 0 0 16,3-3 0-16,-5 3 0 15,0 0 0-15,-2-2 0 16,0 0 0-16,4 1 0 16,-1-2 0-16,-4 2 0 15,-2-2 0-15,-3 1 0 16,-3-1 0-16,-3-1 0 15,-2 1 0-15,0 1 0 0,-5-3 0 16,0 3-1-16,-2-4 1 16,-7 3 0-16,1 0 1 15,-3 0-1-15,1 0 0 16,0-1 0-16,6 1 0 16,1-2 0-16,4 1 0 15,0 1 0-15,1 1 0 16,0-1 0-16,-3 1 0 15,1 1 0-15,-1-1 0 16,-3 1 0-16,-1-1 0 16,3 1 0-16,-1 0 0 15,2-1 0-15,3 0 0 16,0-1 0-16,-2 1 0 0,2 1 0 16,1-1 0-1,-3 1 1-15,-1 1-1 0,-2-2-1 16,2 1 1-16,2-1 0 15,-1 1 0-15,3-1 0 16,3-1 0-16,1-1 0 16,3 2 0-16,1 0 0 15,1 0 0-15,1-1 0 16,-3 2 0-16,0-1 0 16,-4-1 0-16,3 1 0 15,-2 1 0-15,2-1 0 16,3 0 0-16,3-1 0 0,1 2 0 15,2 1 0-15,0 0 0 16,-3 0 0 0,-1 0 0-16,-8 0 0 15,-5 0 0-15,-9 0 0 0,-6 0-1 16,-10 0-28-16,-5 0-67 16</inkml:trace>
  <inkml:trace contextRef="#ctx0" brushRef="#br0" timeOffset="67758.2637">16889 13321 1474 0,'0'0'49'0,"0"0"27"15,0 0-5-15,0 0-32 0,0 0-25 16,0 0 0-16,0 0 2 16,44 4-1-16,-36-1 1 15,1-2-4-15,3 2 2 16,1-2-3-16,4 0 1 16,-1 1-4-16,5 0-2 15,3-2-4-15,1 0 4 16,1 0-4-16,2 0 1 15,3 0 2-15,5 0-1 16,3 0 5-16,3 0-7 16,4-4-1-16,2 2-1 15,2-1 1-15,2-1 1 16,3 0-1-16,-1 0 0 16,2 1-1-16,-3 3 0 15,-1-2 0-15,-2 1 1 0,-4 1-1 16,-4 0 0-16,-2-2 1 15,-1 2-1-15,-1-1 0 16,3-2 0-16,2 0 0 16,-1 1 1-16,2-3-2 15,0 1 2-15,-4 1-2 16,0-2 2-16,-2 2-1 16,-6 1 0-16,0 1-1 15,-2-1 1-15,1 1 0 16,2-2 0-16,4 3 0 0,6-5 0 15,-1 2 0 1,3-2 0-16,3 1-1 0,5-3 2 16,4 3-1-1,5 0 1-15,1-1-1 0,1 1 0 16,-2 1 0-16,-3-1 0 16,-5 0 0-16,-5 0-1 15,-1-1 1-15,-2 2 0 16,-4-3 1-16,-3 1-1 15,2 0 0-15,-3-1 0 16,-3 2 0-16,-2-1 0 16,-3 1 0-16,-2 0-1 15,-2 1 1-15,-3 0 0 16,-3 3 1-16,-1-3-1 16,-2-1 0-16,4 1 0 0,-1-1 0 15,6 2 0-15,2-1-1 16,3 2 1-16,2-1 0 15,2 0 0-15,-3 2 0 16,1-1 0-16,-1 1 0 16,-4-2 0-16,0 2 0 15,-4-1 0-15,0 0 0 16,6 0 0-16,1 1 0 16,5-2 0-16,3 1 0 15,-2 0 0-15,1-2 0 0,2 1-1 16,-3 0 1-1,-4 2 0-15,-3-3 0 0,-2 3 0 16,-1-2 1-16,-1 1-1 16,-4-1 0-16,-3 1 0 15,-4-1-1-15,-3 1 1 16,-2 1 0-16,0 0 0 16,1 0-1-16,0 0 1 15,0 0 0-15,1 0 1 16,1 0-1-16,0 0 0 15,-3 0 0-15,2 0-2 16,-3 0-17-16,-3-5-30 16,2-1-510-16</inkml:trace>
  <inkml:trace contextRef="#ctx0" brushRef="#br0" timeOffset="68558.8671">20403 12920 1692 0,'0'0'61'0,"0"0"-35"16,0 0 7-16,0 0-3 15,0 0-17-15,0 0-10 16,-8-2-2-16,8 2-1 15,6 4 0-15,8 5 8 0,1 2 2 16,7 5 1-16,5-1-4 16,7 4-2-16,7-2 1 15,3 3 1-15,1-3-2 16,-1 0-4-16,-5-2 1 16,-6-3-1-16,-9-1-1 15,-9-4 1-15,-3 0 0 16,-6-1-1-16,-1 1 1 15,-4-2-1-15,-1 4 0 16,0-1 0-16,-1 4 0 16,-22 5 3-16,-11 2-2 15,-11 2-1-15,-13 3 0 16,3 1-3-16,7 0-31 16,14-4-31-16,17-1-580 0</inkml:trace>
  <inkml:trace contextRef="#ctx0" brushRef="#br0" timeOffset="69303.6256">21299 13023 1835 0,'0'0'27'0,"0"0"-3"16,0 0 4-16,0 0-11 16,0 0-9-16,0 0-6 15,-11-6-1-15,11 12-1 16,0 8 1-16,0 3-1 16,0 2 3-16,0 4-3 15,0 2 2-15,0 4-1 0,0 0 1 16,0 0-1-1,0 3-1-15,0-1 0 0,0-5 0 16,-2 2 1 0,1-3-1-16,-2-3 0 0,3 0 0 15,0-3 0-15,0-2 0 16,0-2 1-16,0-1-2 16,0 0 1-16,0-3-1 15,1 1 1-15,4-3 0 16,1-2-1-16,4-1 1 15,0 1 0-15,7-4 1 16,-1 1-1-16,6-2 0 16,5-2 0-16,2 0 0 15,2 0-1-15,-1 0-7 16,0-2-19-16,-5-10-30 16,-4-3-160-16</inkml:trace>
  <inkml:trace contextRef="#ctx0" brushRef="#br0" timeOffset="69498.7917">21220 13317 1853 0,'0'0'21'16,"0"0"-19"-16,120-27-1 0,-50 20 6 15,12 1-7-15,6 0-1 16,-2-1-53-16</inkml:trace>
  <inkml:trace contextRef="#ctx0" brushRef="#br0" timeOffset="71098.7114">8094 9631 1216 0,'0'0'579'0,"0"0"-555"15,0 0-4-15,0 0 9 16,0 0-9-16,0 0-15 0,0 0-5 16,0 22-2-1,0-7 2-15,0 2 0 0,0 0 2 16,0 2-2-16,2 0 0 16,-2 3 0-16,1 2 0 15,-1-2-7-15,0 2-22 16,0-2-19-16,0-4-97 15</inkml:trace>
  <inkml:trace contextRef="#ctx0" brushRef="#br0" timeOffset="71427.3024">8139 10118 1697 0,'0'0'70'0,"0"0"-67"15,0 0-3-15,0 0 29 16,0 0-17-16,0 0-6 16,0 44-6-16,0-30 1 15,0 0 0-15,0 6-1 16,0-4-2-16,0 4-21 0,0-1-96 16</inkml:trace>
  <inkml:trace contextRef="#ctx0" brushRef="#br0" timeOffset="71739.3832">8166 10645 1511 0,'0'0'127'0,"0"0"-120"15,0 0-4-15,0 0 2 16,0 78-5-16,0-61-4 15,0 0-81-15,0-1-1307 16</inkml:trace>
  <inkml:trace contextRef="#ctx0" brushRef="#br0" timeOffset="72052.2269">8212 11154 1326 0,'0'0'384'0,"0"0"-338"16,0 0-13-16,0 0-7 0,0 0-9 15,0 72-9-15,0-55-5 16,0 0-1-16,0 0-2 16,-4 3 0-1,4-2 0-15,-5 2-8 0,1 0-18 16,-1 1-52-16,-1-1-236 16</inkml:trace>
  <inkml:trace contextRef="#ctx0" brushRef="#br0" timeOffset="73018.3723">8215 11665 1737 0,'0'0'70'0,"0"0"-60"16,0 0 11-16,0 0 8 0,0 0-13 16,0 0-10-16,0 20-5 15,0-4 1-15,0 2 0 16,0 5 0-16,0-1-1 15,0 2-1-15,0 2-1 16,0-1-7-16,0-1-11 16,0 0-35-16,0-5-155 15</inkml:trace>
  <inkml:trace contextRef="#ctx0" brushRef="#br0" timeOffset="73317.8464">8226 12170 1449 0,'0'0'284'0,"0"0"-267"16,0 0 8-16,0 0 10 15,0 0-13-15,0 0-10 16,0 74 2-16,0-52-7 16,0 3-6-16,0-1 1 15,0-3-2-15,0-1 0 16,0 2 0-16,0-5-6 16,3 2-25-16,0-4-1 0,0-3-262 15</inkml:trace>
  <inkml:trace contextRef="#ctx0" brushRef="#br0" timeOffset="73580.5209">8243 12663 1581 0,'0'0'105'16,"0"0"-58"-16,0 0-18 16,0 0 9-16,0 0-20 15,6 85-13-15,-4-64-2 16,-2 1-1-16,0 3-2 16,0 0 0-16,0-2-11 15,0 4-48-15,3 0-1670 16</inkml:trace>
  <inkml:trace contextRef="#ctx0" brushRef="#br0" timeOffset="74270.8921">8235 13164 1782 0,'0'0'65'15,"0"0"-65"-15,0 0 0 16,0 0 0-16,0 0 8 0,1 75-6 15,8-53-2 1,-3 4 2-16,0-1-2 0,-3 4-3 16,2-3-39-16,-4 3-268 15</inkml:trace>
  <inkml:trace contextRef="#ctx0" brushRef="#br0" timeOffset="74556.5012">8342 13714 1756 0,'0'0'59'15,"0"0"-59"-15,0 0 7 16,0 0 15-16,0 0-11 15,0 0-6-15,0 71-2 16,0-51-3-16,0 5 2 16,3-3-2-16,-3 1 0 15,3 2-3-15,0 1-18 16,2-1 8-16,1-1-65 16,-2-2-408-16</inkml:trace>
  <inkml:trace contextRef="#ctx0" brushRef="#br0" timeOffset="74805.9019">8384 14314 1702 0,'0'0'28'0,"0"0"-12"16,0 0 18-16,-5 74-15 16,4-48-13-16,-1 6 0 15,1 0-6-15,1 2 0 16,-3 0 0-16,1 1-27 16,1-1-120-16</inkml:trace>
  <inkml:trace contextRef="#ctx0" brushRef="#br0" timeOffset="75651.7484">8405 14988 1733 0,'0'0'85'0,"0"0"-66"0,0 0-8 16,0 0 0-16,0 0-5 15,0 0 9-15,0 46-2 16,0-23-8-16,0 0-1 15,0 4-3-15,0 1 0 16,3 2-1-16,4 1-1 16,-1 0-32-16,1-1-26 15,-2-4-260-15</inkml:trace>
  <inkml:trace contextRef="#ctx0" brushRef="#br0" timeOffset="75907.7171">8451 15542 1769 0,'0'0'39'16,"0"0"-34"-16,0 0 18 15,0 0 0-15,0 0-8 16,0 0-5-16,0 73-5 15,0-51-4-15,2-1 0 16,0 2-1-16,-2 0 0 16,0 0-10-16,0 1-19 15,0-2-37-15,0 0-1186 16</inkml:trace>
  <inkml:trace contextRef="#ctx0" brushRef="#br0" timeOffset="76168.616">8455 16070 1442 0,'0'0'256'0,"0"0"-209"0,0 0-10 16,0 0-6-1,0 0-17-15,0 0-1 0,0 59-9 16,0-45-3-16,0 1 0 16,0 1-1-16,0 1 0 15,0-2-4-15,0 2-29 16,0 0-66-16</inkml:trace>
  <inkml:trace contextRef="#ctx0" brushRef="#br0" timeOffset="76414.0061">8415 16506 1605 0,'0'0'105'0,"0"0"-58"15,0 0-4-15,0 0-17 16,0 0-5-16,0 0-10 15,0 77-1-15,0-60-3 16,0 1-4-16,0 0-3 16,0-5 0-16,0 1 0 15,0-4-3-15,0-6-51 16,0-4-977-16</inkml:trace>
  <inkml:trace contextRef="#ctx0" brushRef="#br0" timeOffset="77759.3795">10436 9710 1672 0,'0'0'93'15,"0"0"-93"-15,0 0 0 16,0 0 11-16,0 0 10 16,0 0-13-16,0 0-3 15,0 42 0-15,0-32-3 16,0 0-1-16,0 4 0 15,0 1-1-15,0 2 0 16,0 1-1-16,0 1-28 16,0 1-136-16</inkml:trace>
  <inkml:trace contextRef="#ctx0" brushRef="#br0" timeOffset="78043.2989">10402 10386 1713 0,'0'0'30'0,"0"0"-21"16,0 0 6-16,0 0 13 15,0 0-10-15,7 75-14 16,-5-58-3-16,1 3-1 16,-2 1 0-16,1 2 0 15,-1-2 0-15,-1 3-28 16,0 1-157-16</inkml:trace>
  <inkml:trace contextRef="#ctx0" brushRef="#br0" timeOffset="78353.7187">10436 11064 1720 0,'0'0'8'15,"0"0"3"-15,0 0 20 16,0 0-10-16,0 0-11 16,0 73-7-16,0-56-2 0,2 3-1 15,-1 2 0 1,-1-3 0-16,0-1-35 0,0 1-231 15</inkml:trace>
  <inkml:trace contextRef="#ctx0" brushRef="#br0" timeOffset="78607.0873">10438 11676 1727 0,'0'0'24'0,"0"0"-24"16,0 0 1 0,0 0 12-16,0 0-2 0,0 0-8 15,0 84-2-15,0-64-1 16,0 1 0-16,0 0-39 15,0 0-340-15</inkml:trace>
  <inkml:trace contextRef="#ctx0" brushRef="#br0" timeOffset="78823.2117">10469 12211 1745 0,'0'0'19'16,"0"0"-13"-16,0 0 19 15,0 0-5-15,0 0-14 16,-9 86-3-16,9-61-3 16,0 4-1-16,0 3-6 15,0 1-173-15</inkml:trace>
  <inkml:trace contextRef="#ctx0" brushRef="#br0" timeOffset="79790.4267">10499 12816 1710 0,'0'0'86'16,"0"0"-62"-16,0 0-6 16,0 0-2-16,0 0-8 15,0 0-6-15,0 2-2 16,0 14 3-16,0 4 5 15,0 4-5-15,0-1-3 16,0 6 1-16,0 0-1 16,0 2 0-16,0 3 0 15,-3 0-7-15,0-3-42 16,-4-2-178-16</inkml:trace>
  <inkml:trace contextRef="#ctx0" brushRef="#br0" timeOffset="80061.6745">10487 13501 1675 0,'0'0'72'0,"0"0"-29"16,0 0-24-16,0 0-2 16,0 0-3-16,0 0-10 15,0 81-1-15,0-63-3 0,0 3 0 16,0 4 0 0,0 1-15-16,0 3-93 0</inkml:trace>
  <inkml:trace contextRef="#ctx0" brushRef="#br0" timeOffset="80341.0474">10538 14089 1594 0,'0'0'224'16,"0"0"-221"-16,0 0-3 16,0 0 9-16,0 0 2 15,0 0-5-15,9 53-5 16,-8-33 0-16,-1 1-1 16,0 0 0-16,0 1-1 15,0 1-22-15,0 0-72 16,0 1-130-16</inkml:trace>
  <inkml:trace contextRef="#ctx0" brushRef="#br0" timeOffset="80594.4917">10575 14626 654 0,'0'0'1134'0,"0"0"-1130"16,0 0 10-16,0 0 7 15,0 0-5-15,0 0-12 16,19 58-3-16,-14-41 0 16,-1 2-1-16,1 4 0 15,-1 5-1-15,-1 3-7 16,0 4-17-16,-3 3-232 0</inkml:trace>
  <inkml:trace contextRef="#ctx0" brushRef="#br0" timeOffset="80832.4703">10608 15254 1728 0,'0'0'54'16,"0"0"-53"-16,0 0 15 0,0 0 3 16,0 0-4-1,0 0-7-15,4 32-6 0,-1-20-1 16,-3 2 0 0,0 1-1-16,0 5-3 0,0-1-19 15,0 4-52-15,0 0-266 16</inkml:trace>
  <inkml:trace contextRef="#ctx0" brushRef="#br0" timeOffset="80997.5371">10608 15688 1647 0,'0'0'59'0,"0"0"-35"0,0 0-3 16,0 0 3-16,0 0-18 15,0 0-6-15,0 81-12 16,0-67-108 0</inkml:trace>
  <inkml:trace contextRef="#ctx0" brushRef="#br0" timeOffset="81155.8121">10603 16096 1530 0,'0'0'264'0,"0"0"-220"16,0 0-24-16,0 0-1 16,0 0-12-16,0 0-6 0,0 71-1 15,5-71-48 1</inkml:trace>
  <inkml:trace contextRef="#ctx0" brushRef="#br0" timeOffset="82559.8342">12773 9685 1505 0,'0'0'166'15,"0"0"-108"-15,0 0-17 16,0 0-3-16,0 0-16 16,0 0-2-16,0 0-5 15,-11-22-2-15,11 22-1 16,-2 0-4-16,2 0-5 15,-1 0-3-15,-2 0-2 16,-2 11 1-16,-1 8 1 16,0 0 0-16,0 4 0 15,3 4 0-15,0 0-3 0,2 5-13 16,-2-1-14-16,0 2-17 16,1-3-154-16</inkml:trace>
  <inkml:trace contextRef="#ctx0" brushRef="#br0" timeOffset="82830.5299">12733 10301 1599 0,'0'0'105'15,"0"0"-104"-15,0 0 9 16,0 0 20-16,3 73 0 16,5-53-16-16,-2 1-5 15,1 1-7-15,-2 2-1 16,2 2 0-16,-3-1-1 16,2 2 0-16,-1-3 0 15,0 0-50-15,-2 0-140 16</inkml:trace>
  <inkml:trace contextRef="#ctx0" brushRef="#br0" timeOffset="83058.3393">12817 10897 1757 0,'0'0'29'16,"0"0"-29"-16,0 0 0 16,0 0 4-16,0 0 3 15,0 0-5-15,0 89-1 16,0-66-1-16,0 3-12 16,0-2-94-16</inkml:trace>
  <inkml:trace contextRef="#ctx0" brushRef="#br0" timeOffset="83294.6444">12756 11520 1693 0,'0'0'15'0,"0"0"-14"16,0 0-1-16,0 0 0 15,4 93 0-15,5-69-1 0,-5 0-74 16,1 4-1108-16</inkml:trace>
  <inkml:trace contextRef="#ctx0" brushRef="#br0" timeOffset="84068.8141">12908 12072 1652 0,'0'0'107'16,"0"0"-87"-16,0 0-15 15,0 0 10-15,0 0-8 16,0 0 8-16,-11 60-1 16,8-35-7-16,0 3-3 15,0 1-1-15,-1 3-3 0,4 1 0 16,0 3 0-16,0-3-15 16,0-1-28-16,0-4-184 15</inkml:trace>
  <inkml:trace contextRef="#ctx0" brushRef="#br0" timeOffset="84309.6223">12926 12739 1686 0,'0'0'98'0,"0"0"-97"16,0 0 2-16,0 0 20 0,0 0-6 15,0 0-5-15,10 68-7 16,-5-48-3-16,-1 3-1 16,3 2-1-16,1 1 0 15,-2 4 0-15,0 0-7 16,0-1-26-16,-3-2-83 16,-2-3-301-16</inkml:trace>
  <inkml:trace contextRef="#ctx0" brushRef="#br0" timeOffset="84510.3247">12969 13246 1556 0,'0'0'130'15,"0"0"-66"1,0 0-20-16,0 0-19 0,0 0-4 16,0 0-6-16,0 58-6 15,0-45 0-15,0 3-6 16,0 1-2-16,0 3-1 15,5 6 0-15,-1 4-9 16,-3 6-19-16,-1 2 5 16,0 1-118-16</inkml:trace>
  <inkml:trace contextRef="#ctx0" brushRef="#br0" timeOffset="85351.5584">13023 13817 1754 0,'0'0'51'0,"0"0"-51"16,0 0 0-16,0 0 13 16,0 0 2-16,0 0 0 15,1 72-6-15,1-52-3 16,-2 1-2-16,1 4-2 16,-1 4-2-16,0 5 0 0,2-1 0 15,-2 3-8 1,1-3-18-16,-1-3-58 0,0-1-1013 15</inkml:trace>
  <inkml:trace contextRef="#ctx0" brushRef="#br0" timeOffset="85584.6758">13045 14430 1723 0,'0'0'27'15,"0"0"-24"-15,0 0 26 16,0 0-5-16,0 0-8 16,0 0-3-16,6 67-9 0,-3-45-3 15,0 2 0-15,0 1-1 16,2 2 0 0,2-2-6-16,-3 0-10 0,-1 2-39 15,-1-1-70-15,-2-1-539 16</inkml:trace>
  <inkml:trace contextRef="#ctx0" brushRef="#br0" timeOffset="85787.7517">13106 14905 1546 0,'0'0'125'16,"0"0"-63"-16,0 0-20 15,0 0-16-15,0 0-11 0,0 0-6 16,5 36 1-16,-4-27-6 15,2 0-3-15,0 3 0 16,0 1-1-16,3 3 0 16,-2 1-7-16,-1 3-13 15,0 1-64-15,-3 0-273 16</inkml:trace>
  <inkml:trace contextRef="#ctx0" brushRef="#br0" timeOffset="85957.5971">13136 15333 1447 0,'0'0'48'0,"0"0"-38"0,0 0-5 16,0 0 16-16,0 82 30 16,0-63-37-16,0 5-14 15,0-2-7-15,0-1-835 16</inkml:trace>
  <inkml:trace contextRef="#ctx0" brushRef="#br0" timeOffset="86138.9243">13090 15986 1390 0,'0'0'99'0,"0"0"-90"16,0 0-9-16,0 87-6 16,0-64-911-16</inkml:trace>
  <inkml:trace contextRef="#ctx0" brushRef="#br0" timeOffset="86309.5846">13087 16341 868 0,'0'0'592'0,"0"0"-444"16,0 0-93-16,0 0-1 15,0 0-14-15,0 0-21 0,0 37-10 16,3-33-8-16,0-3-1 16,-2-1-42-1</inkml:trace>
  <inkml:trace contextRef="#ctx0" brushRef="#br0" timeOffset="87429.8415">15364 9211 753 0,'0'0'1024'0,"0"0"-995"16,0 0-21-16,0 0 14 16,0 0-1-16,0 0-6 15,0 0-13-15,0 0-1 16,0 10-1-16,0 6 4 15,0 1 2-15,0 3-4 16,0 0-1-16,0 3 0 16,0 4-1-16,0-1 0 15,3 4-5-15,-1 1-13 16,1 3-20-16,1-1-22 16,1-2-185-16</inkml:trace>
  <inkml:trace contextRef="#ctx0" brushRef="#br0" timeOffset="87635.5964">15391 9821 1708 0,'0'0'22'16,"0"0"-12"-16,0 0 1 15,0 0 21-15,0 0-13 16,-19 77-11-16,16-56-5 15,-2 1-2-15,5-1-1 16,0 2-8-16,0-2-85 16,0-1-526-16</inkml:trace>
  <inkml:trace contextRef="#ctx0" brushRef="#br0" timeOffset="87800.9926">15335 10414 1648 0,'0'0'45'15,"0"0"-1"-15,0 0-21 16,-2 86 3-16,2-64-6 16,0 5-12-16,0 9-7 15,0 5-1-15,8 12 0 16,0 3-5-16,-2 2-282 16</inkml:trace>
  <inkml:trace contextRef="#ctx0" brushRef="#br0" timeOffset="88690.3221">15435 11148 1677 0,'0'0'4'16,"0"0"26"-16,0 0 2 16,0 0-9-16,0 0-11 15,0 0-9-15,4 81-3 16,0-58 3-16,-2 0-3 16,-1 0-6-16,-1 3-88 15</inkml:trace>
  <inkml:trace contextRef="#ctx0" brushRef="#br0" timeOffset="88960.5058">15469 11655 1582 0,'0'0'97'0,"0"0"-54"16,0 0-28-16,-11 81 10 16,10-60-14-16,1-1-6 15,0 0-4-15,0 1-1 16,0 0 1-16,0-2-1 16,0 2-8-16,0 0-48 15,0 0-39-15,0 0 76 16,0-1-1028-16</inkml:trace>
  <inkml:trace contextRef="#ctx0" brushRef="#br0" timeOffset="89152.4819">15458 12126 1560 0,'0'0'108'0,"0"0"-67"15,0 0-6-15,0 0-9 16,0 0-7-16,3 80-6 15,1-59-9-15,-2 4 2 16,0 5-3-16,-1 0-3 16,1 2 0-16,-2-3-52 0,0 3-461 15</inkml:trace>
  <inkml:trace contextRef="#ctx0" brushRef="#br0" timeOffset="89882.585">15592 12768 1723 0,'0'0'69'15,"0"0"-56"-15,0 0-13 16,0 0 6-16,0 0-4 16,0 0 0-16,0 29 1 15,0-8-1-15,0 3-1 16,0 5-1-16,0 3 1 15,0 2-1-15,0 1 0 16,0 2-16-16,0-3-92 16,0-2-1269-16</inkml:trace>
  <inkml:trace contextRef="#ctx0" brushRef="#br0" timeOffset="90130.7594">15551 13308 1086 0,'0'0'633'0,"0"0"-629"16,0 0 13-16,0 0 23 16,0 0-15-16,0 0-15 15,0 93-4-15,0-69-2 16,0 1-4-16,0 2 1 15,0 1-1-15,0 1 0 0,1 2-2 16,7 0-30-16,-4-1-128 16</inkml:trace>
  <inkml:trace contextRef="#ctx0" brushRef="#br0" timeOffset="90340.3902">15570 13902 1581 0,'0'0'73'0,"0"0"-28"16,0 0-3-16,0 0-3 15,0 0-13-15,14 73-18 0,-7-53-7 16,-1 3-1-16,0 2 3 16,2 3-3-1,-2 1 0-15,2 3-4 0,0 2-30 16,-1 1-122-16</inkml:trace>
  <inkml:trace contextRef="#ctx0" brushRef="#br0" timeOffset="90542.4871">15725 14575 1708 0,'0'0'36'16,"0"0"-16"-16,0 0 1 0,0 0-1 15,0 0-10-15,0 0-3 16,0 95-4-16,0-66-2 16,0 5 0-16,0 4-1 15,0 5-1-15,0-2-25 16,0 1-143-16</inkml:trace>
  <inkml:trace contextRef="#ctx0" brushRef="#br0" timeOffset="91053.2009">15700 15379 1412 0,'0'0'353'0,"0"0"-346"15,0 0 22-15,0 0-8 16,0 0-7-16,0 0-7 16,21 86-5-16,-14-64 0 15,-1-1-1-15,2 0-1 0,-2 0-3 16,-2 0-36-16,2-2-340 16</inkml:trace>
  <inkml:trace contextRef="#ctx0" brushRef="#br0" timeOffset="91179.9657">15754 15880 1683 0,'0'0'57'0,"0"0"-41"16,0 0-15-16,0 0-1 16,0 0-36-16</inkml:trace>
  <inkml:trace contextRef="#ctx0" brushRef="#br0" timeOffset="92218.5549">17655 9189 1726 0,'0'0'48'0,"0"0"-43"15,0 0-4-15,0 0 4 16,0 0-5-16,0 0 1 16,0 0 1-16,-1 75 0 15,1-51-2-15,0 4-1 16,0 2-9-16,0 1-89 15</inkml:trace>
  <inkml:trace contextRef="#ctx0" brushRef="#br0" timeOffset="92505.2521">17673 9690 1783 0,'0'0'10'15,"0"0"-9"-15,0 0 8 16,0 0 16-16,0 0-10 16,0 0-5-16,12 90-3 0,-6-64-4 15,0 3-1-15,0 0-1 16,2 5 0-16,-1 2-1 15,-1-1-3-15,0 2-27 16,-4-6-46-16,-2-3-245 16</inkml:trace>
  <inkml:trace contextRef="#ctx0" brushRef="#br0" timeOffset="92721.6509">17685 10311 1461 0,'0'0'138'0,"0"0"-83"16,0 0 6-16,0 0-13 0,0 0-19 16,0 0-16-16,11 78-2 15,-4-54-6-15,1 0-3 16,0 6 0-16,-2 3-2 16,-1 6 0-16,0 2 0 15,-2 5 0-15,0 0-10 16,1 0 6-16,-4 0-238 15</inkml:trace>
  <inkml:trace contextRef="#ctx0" brushRef="#br0" timeOffset="93442.1562">17776 11229 1765 0,'0'0'47'16,"0"0"-33"-16,0 0 23 15,0 0-7-15,0 0-11 16,0 0-13-16,0-17-3 15,0 26-3-15,0 13 1 16,0 7 0-16,-6 9 0 0,2 6-1 16,-1 2 1-16,-1 5-1 15,0 1-1-15,2-1-5 16,1-1-27-16,3-4-12 16,0-3-40-16,0-7-356 15</inkml:trace>
  <inkml:trace contextRef="#ctx0" brushRef="#br0" timeOffset="93636.6144">17790 11952 1780 0,'0'0'12'0,"0"0"-12"16,0 0 18-1,0 0 6-15,0 0-8 0,0 0-9 16,4 90-4-16,-2-61-2 15,2 0 0-15,-1 5-1 16,4 2-6-16,1-2-32 16,0-3-132-16</inkml:trace>
  <inkml:trace contextRef="#ctx0" brushRef="#br0" timeOffset="93796.4097">17833 12562 1516 0,'0'0'158'16,"0"0"-95"-16,0 0-50 0,0 72 10 16,0-49-11-16,-3 5-11 15,-3 9-1-15,-3 4-2 16,-3 5-35-16</inkml:trace>
  <inkml:trace contextRef="#ctx0" brushRef="#br0" timeOffset="94647.599">17879 13509 1492 0,'0'0'148'16,"0"0"-59"-16,0 0-46 16,0 0-4-16,0 0-20 0,0 0-7 15,0-25-3-15,2 25-1 16,-2 0-2-16,0 0-6 16,0 0 0-16,0 2-2 15,0 12 2-15,1 6 0 16,2 4 4-16,-1 8-2 15,1 4-1-15,-2 2 0 16,5 2-1-16,-2 0-2 16,1-4-17-16,1-2-32 15,-1-7-147-15</inkml:trace>
  <inkml:trace contextRef="#ctx0" brushRef="#br0" timeOffset="94897.6891">18003 14107 1311 0,'0'0'467'16,"0"0"-456"-16,0 0 4 15,0 0 3-15,0 0 3 16,0 80-15-16,0-53-4 15,0 4-2-15,0 3 0 16,0 1 0-16,0 3 0 0,0 1-14 16,0 0-17-16,0-1-111 15</inkml:trace>
  <inkml:trace contextRef="#ctx0" brushRef="#br0" timeOffset="95106.2157">18042 14867 1591 0,'0'0'105'15,"0"0"-61"-15,0 0-12 16,0 0-2-16,0 0-12 16,0 0-11-16,9 74-4 0,-6-59-1 15,-2 2-2-15,1 3-3 16,-2 1-16-16,0 2-74 15,0 1-247-15</inkml:trace>
  <inkml:trace contextRef="#ctx0" brushRef="#br0" timeOffset="95319.3481">18027 15397 1693 0,'0'0'25'16,"0"0"8"-16,0 0-5 0,0 0-2 15,0 0-10-15,0 71-12 16,0-52-4-16,0-2 0 16,0 2-10-1,-3-2-85-15</inkml:trace>
  <inkml:trace contextRef="#ctx0" brushRef="#br0" timeOffset="95520.4281">17969 15841 1749 0,'0'0'39'16,"0"0"-24"-16,0 0-10 15,0 0-2-15,1 84-2 16,1-68-1-16,-1-2-6 16,1 0-62-16,-2-2-1255 15</inkml:trace>
  <inkml:trace contextRef="#ctx0" brushRef="#br0" timeOffset="97213.5745">15760 16085 1708 0,'0'0'64'0,"0"0"-41"15,0 0 3-15,0 0 2 16,0 0-10-16,0 0-7 15,0 0-4-15,0 0-2 16,0 0-2-16,0 0-1 0,0 2-2 16,0 5 1-16,0 3-1 15,0 4 1-15,1 1-1 16,4 3 0-16,2 1 0 16,0-1 0-16,3-1-2 15,-3 0-24-15,2-2-23 16,-5-3-216-16</inkml:trace>
  <inkml:trace contextRef="#ctx0" brushRef="#br0" timeOffset="98257.3397">18051 16199 1531 0,'0'0'184'0,"0"0"-158"16,0 0 13-16,0 0-5 15,0 0-16-15,0 0-3 16,0 0-3-16,0 0-1 16,0 0-3-16,0 0-4 15,0 0-3-15,0 5 0 16,1 4 0-16,1 5-1 15,-1 3 1-15,-1 3-1 16,0-1-19-16,0-2-33 0,0-2-202 16</inkml:trace>
  <inkml:trace contextRef="#ctx0" brushRef="#br0" timeOffset="100288.122">15821 16450 1446 0,'0'0'114'0,"0"0"-53"0,0 0-11 16,0 0-6-16,0 0-14 16,0 0-11-16,0 0-3 15,0 0-3-15,0 0-3 16,0 0 0-16,0 0 0 16,0 0-2-16,0 0 2 15,-2 0-2-15,2 0-4 16,-1 0 0-16,1 2-1 15,0 4-2-15,0 1-1 16,0 2 1-16,0 3-1 16,0-1 1-16,0 0-1 15,1 1 0-15,4-2-13 16,-2-5-77-16</inkml:trace>
  <inkml:trace contextRef="#ctx0" brushRef="#br0" timeOffset="129972.7207">5817 13869 1377 0,'0'0'217'0,"0"0"-144"16,0 0-30-16,0 0-12 16,0 0-8-16,0 0-4 15,0 0-2-15,0-1 0 16,0 1-2-16,0 0-2 15,0 0-2-15,0 0-1 16,0 0-4-16,0 0 1 16,0 0-4-16,0 0-1 15,1 0 1-15,-1 0 2 0,0 0-2 16,0 0 1 0,0 0-2-16,0 0 0 0,3 0-1 15,2 0 2-15,-1 0 0 16,1 0-2-16,-2 0 1 15,1 0-1-15,2 0-1 16,0 0 3-16,0 0-2 16,2 0 2-16,0 0-1 15,-3 0-1-15,1 0 1 16,0 1-1-16,0 1 1 16,6-1 1-16,-5-1-3 15,2 2 1-15,1-1 1 0,-2 0 0 16,3 1-2-1,0 0 0-15,-2 1 3 0,0-3-3 16,-1 2 2-16,2-1-2 16,-4 2 0-16,2-3 0 15,-4 2 0-15,3-1 0 16,-2 1 1-16,1-2-1 16,0 2 0-16,0-1 0 15,0 2 0-15,0-1 0 16,0 2 1-16,1-2-1 15,1 1 2-15,-1-2-2 16,2 1 0-16,-4 0 1 16,-1 1-1-16,1-1 0 15,0 1-1-15,0-1 1 16,1 1 0-16,0 1 2 0,-1 1-2 16,3 0 2-1,-2-1-2-15,2-1 0 0,-1 2 0 16,2-2 1-16,0 1-1 15,-1 2 0-15,-1 1 0 16,2-2 0-16,-3 2 0 16,0-2 0-16,3 1 1 15,-2 0-1-15,1 1 0 16,-2 0 0-16,0-2 0 16,0 2 0-16,1 0 0 15,2 1 0-15,-3 0 0 16,2-2 0-16,0 4 0 15,-2-3 0-15,2 0 0 16,0 0 1-16,-1-1-2 0,-1-1 2 16,0 1-2-16,1 0 2 15,-2 1-1-15,5 0 0 16,-2 0-1-16,-2-1 1 16,0 1 0-16,2 0 1 15,-3 2-1-15,1-2 0 16,-3 0-1-16,5 0 2 15,-1-1-1-15,-3 1 0 16,4 0 0-16,-2 1 0 16,0-1 0-16,1 3 0 15,1-4 0-15,-2 0 0 16,0 2 0-16,1-2 0 16,-1 1 0-16,0 1 0 0,0-1 0 15,0 2 0 1,3-3 0-16,-2 2 0 0,-1 0 0 15,2 0 0-15,-1-2 0 16,2 2 0-16,0-1 0 16,0 1 0-16,0-1 0 15,-2 0 0-15,1 0 1 16,1 2-1-16,-2-1 0 16,1 0-1-16,1-1 1 15,1 3 0-15,-1-2 1 0,0 1-1 16,1 2 0-1,1-3 0-15,-2 3-1 0,7 0 1 16,-1 1 0-16,0-1 1 16,0 0-1-16,0 1 0 15,-3-1 0-15,6 2-1 16,-3-3 1-16,-2 2 1 16,2 0-1-16,1 0 0 15,-4-1-1-15,-1 3 1 16,4-3 0-16,-5 1 0 15,3 1 0-15,-2-2-1 16,4 0 1-16,-3 0-1 16,-3 1 1-16,4-1 0 15,-2 1 0-15,-1 0 0 16,2 2 0-16,-3-1 0 16,7 0 0-16,-5 0 0 0,-2-1 0 15,4 0 0-15,-4 2 0 16,3-1 0-16,0 3 0 15,-3-1 0-15,2-1 0 16,-1-4-1-16,-3-2 1 16,4 1 1-16,-1-4-1 15,-2 0 0-15,2 2 0 16,-4 0 0-16,4-1 0 16,-5 1 0-16,1-4 0 15,5 3 0-15,-3 1 0 16,3 0 0-16,-2 0 0 15,1-2 0-15,-1 0 0 16,-1 1 1-16,2 0-1 0,-1 1 0 16,2 1-1-16,-1-2 1 15,-1 3 0-15,1 1 1 16,2-1-1-16,-1 1 1 16,-1-3-1-16,2 2 0 15,-3 1 0-15,7 0 0 16,-1 2 0-16,0-1 0 15,0 0 0-15,1 1 0 16,-2 2 0-16,2-2 0 16,-1 3 0-16,0-2-1 15,3 1 1-15,0 1 0 16,-3 0 1-16,4 1-1 16,-1-2 0-16,0 1 1 15,0-1-2-15,-3 0 1 16,4 1 0-16,-2-1 1 0,-1-2-1 15,-1 2 0-15,-2 0 0 16,-2-3 0-16,2 1 0 16,-2 1 0-16,-1-2 0 15,2 0 0-15,-3-1 0 16,3 0 0-16,1 1 0 16,-4-1 0-16,2 0 0 15,-1-1 1-15,-2 1-1 0,-2-3 0 16,1 2-1-1,2 0 1-15,-3-2 0 0,2 0 0 16,-2 0 0-16,2 0 0 16,1 2 0-16,-1-1 0 15,4 1 0-15,-5-1 0 16,1 1 1-16,-1-1-2 16,3 0 2-16,-2 1-2 15,0-1 1-15,-1 3 0 16,3 0 0-16,1 0 0 15,-2 0 1-15,3-1-1 16,-3-2 0-16,-2 2-1 16,5-1 2-16,-3 0-1 15,5 0 0-15,-3 0 0 16,-2-2 0-16,-1 3 0 0,2-3 0 16,-2 4 0-16,1-3 0 15,2 2-1-15,-6-2 1 16,6 1 0-16,-4-2 0 15,2-2 1-15,-3 2-2 16,-2-2 1-16,-1 0 0 16,0-1 0-16,2 2 0 15,-1-2 0-15,2-1 0 16,-1 4 0-16,-1-2 0 16,2 0 0-16,-3 0 0 15,4 0 0-15,-2-1 0 16,-2 2 0-16,3-2 0 15,-3 2 0-15,0-2 0 16,0 1 0-16,0 0 0 0,3-2 0 16,-2 3 0-16,1-1 0 15,-1 1 0-15,-1 0 0 16,2 1 0-16,-2-1 0 16,4-1 0-16,-1 1 0 15,-1-1 0-15,1 1 0 16,0 0 0-16,1-1 0 15,-1 0 0-15,-3-1 0 16,3-1 0-16,-1 2 0 16,-1-3 0-16,2 1 0 15,-2-1 0-15,-1-2 0 0,0 0 0 16,-1 2 0 0,-1-2 1-16,-1 0-2 15,0 0 1-15,0 0 0 0,0 0-5 16,0 0-22-16,0-4-251 15</inkml:trace>
  <inkml:trace contextRef="#ctx0" brushRef="#br0" timeOffset="133683.883">8418 16026 1555 0,'0'0'93'0,"0"0"-84"16,0 0 17-16,0 0 24 15,0 0-15-15,0 0-20 16,0 0-10-16,0 0-3 16,0 0-1-16,0 1 3 0,0-1-1 15,0 0 1 1,0 0-2-16,0 0 3 0,0 0 4 15,0 0 3-15,0 0-2 16,0 0-2-16,0 0 4 16,0 0-2-16,3-5-6 15,4-5 2-15,1 1 1 16,1-2-4-16,1 0 3 16,-1-1 0-16,2-3-4 15,-1-1 2-15,4-2-1 16,-2 4 1-16,2-4 1 15,0 2-1-15,2-1-1 16,-1-1-1-16,3 1 0 16,-1 1 0-16,-1 0 0 15,-2 3-2-15,2 1 1 0,-3-3 0 16,4-1 0-16,-2 0-1 16,2 0 1-16,1-1-1 15,0 2 2-15,0-1-1 16,0 1 0-16,0 1-1 15,-2 2 1-15,-1-1 0 16,1 2-1-16,0-2 1 16,0 1-1-16,0 0 1 15,1-4 0-15,-1 4-1 16,-1-3 1-16,3 0 0 16,-2 3-1-16,-2-1 1 15,4 1 0-15,-6 1-1 16,1-4 1-16,2-1 1 15,1 1-1-15,-1-3 0 0,3 0 0 16,-3-2-1-16,0 1 0 16,2 1 2-16,-1-2-2 15,-1 1 0-15,3 1 0 16,-3 0 0-16,1 1 0 16,-4 0 0-16,1 1 0 15,1 2 0-15,-2-1 0 16,1 2 1-16,-2-1-1 15,0 2 0-15,2-2 0 16,0 0 0-16,-1 0 1 16,0-2-1-16,3 2 1 0,-3-1-1 15,2-2 0 1,-1 0 0-16,0 2 0 0,0 0 0 16,-2-3 0-1,5 1 0-15,-4 2 0 0,1 0 0 16,-2-1 0-16,2 2 1 15,-2 0-1-15,1-2 0 16,-2 1-1-16,1-2 2 16,1-1-1-16,1-2 0 15,1 0 0-15,2 0 0 16,-3 2-1-16,2 1 1 16,-4 1 0-16,2 3 0 15,-3-2 0-15,1 1 0 16,2 1 1-16,-2 1-1 0,-1-4 0 15,2-1 0-15,3-1 0 16,0-3 0-16,0 1 0 16,4-1 0-16,-4 2 0 15,0 1 0-15,-1 2 0 16,-3 2 0-16,-2 0 0 16,-1 1 1-16,2 1-1 15,-1-1 0-15,3-1 0 16,0-1 0-16,2 1 0 15,-1 2 0-15,-1-1 0 16,0-1 0-16,0 2 0 0,-2-1 0 16,-2 2 0-1,2-4 0-15,-1 3 0 0,-1-3 0 16,2 0 0-16,0-2 0 16,1-1 0-1,2 2 0-15,2 0 0 0,-2 2 0 16,1-2 0-16,1 2 0 15,-3-3 0-15,0 1 0 16,3 1 0-16,-6 1 0 16,2 0 0-16,-3-2 0 15,3 5 0-15,-2-1 0 16,-1 2 0-16,0 0 0 16,1-1 0-16,1 0 0 15,-1-1 0-15,3-1 0 16,-2 1 0-16,-2 1 0 15,1 1 0-15,-3 1 0 0,1-1 0 16,-2 1 0-16,-1-1 0 16,1-2 0-16,1-1 0 15,0 0 0-15,3-1 0 16,-3 5 0-16,0-5 0 16,-2 4 0-16,2 1 0 15,-2-4 0-15,-1 9 0 16,-1-4 1-16,-1 4-1 15,1 1 0-15,-2-2 0 16,3 0 0-16,-3 1 1 0,3-2-1 16,2 2-1-16,-4-3 0 15,1 4-3 1,-1 2-4-16,2 1-9 0,1 0-31 16,-2 0-128-16</inkml:trace>
  <inkml:trace contextRef="#ctx0" brushRef="#br0" timeOffset="136314.9079">10435 13629 1501 0,'0'0'91'0,"0"0"-38"15,0 0-3-15,0 0-13 16,0 0-2-16,0 0-13 16,0 0-9-16,-2-32 8 15,2 30-5-15,0 0 5 16,0 1-3-16,0 1-6 15,0 0 2-15,0 0-5 0,0 0-2 16,0-2-1 0,0 2-2-16,0 0 0 0,0 0-1 15,0 0-1-15,0 0 0 16,0 0-2-16,0 0 0 16,0 0 1-16,0 0-1 15,9 7 1-15,2 1 0 16,2 1 0-16,-1 0 1 15,1-1-1-15,1 4 0 16,-2-1 1-16,7 2-1 16,0-1-1-16,-2-1 2 15,2 3-1-15,-4-2 0 16,2-1 0-16,-4 0 0 16,2-1 0-16,-1 1-1 15,3 1 0-15,-3 0 1 16,1 1 0-16,0 1-1 0,1 1 0 15,1-3 0-15,0 1 0 16,-2 0 0-16,0-2 1 16,-1 0-1-16,0 0 0 15,2 2 0-15,-3-1 1 16,2 0-1-16,1-1 0 16,-1 3 0-16,4 3 0 15,-1-5 0-15,-1 2 0 16,2 1 1-16,-4-1-1 0,3-4 0 15,-3 3 0 1,0-2 1-16,0 1-1 0,1 2 0 16,1-1 0-1,0 2 0-15,1-1 0 0,-1 0 0 16,-1 2 0-16,-1-3 1 16,1 0-1-16,-2 0 0 15,2 0 0-15,-4-1 0 16,4 1 0-16,-2 0 0 15,2 0 0-15,-1 1 0 16,3-1 0-16,-3-1 0 16,1 0 0-16,-2 2 0 15,2-3 0-15,1 3 1 16,-1 0-1-16,1 0 0 16,-1 0 0-16,-2 0 0 0,0 0 0 15,1-2 0-15,0 3 0 16,2-1 0-16,-1 0 0 15,1 1 0-15,0 2 0 16,1 0 0-16,-3 0 0 16,3-1 0-16,-6 1 0 15,6 0 0-15,-5 0 0 16,2 2 0-16,-1-3 0 16,-1 3 0-16,2 1 0 15,-3-2 0-15,1 0 0 16,-2 0 0-16,-2 1 0 15,3-1 0-15,-3 1 0 16,0 1 0-16,1-1 0 16,-1-2 0-16,0-1 0 0,3-2 0 15,0-1 0-15,-2 0 0 16,4 1 0-16,-4 1 0 16,3 2 0-16,-1-1 0 15,3 0 0-15,0 0 0 16,1 3 0-16,6 1 0 15,0 1-1-15,3 2 1 16,0-2 0-16,1 4 0 16,-2-3 0-16,1-1 0 15,-1-2 0-15,-3 0 0 0,-5-2 0 16,2-2 0 0,-3-1 0-16,1-1 0 0,-2 0 0 15,1-2 0 1,-5 1 0-16,5-1 0 15,-3 2 0-15,2-3 0 0,-1 2 0 16,1 0 0-16,-1-1 1 16,0 0-1-16,2 1 0 15,0 1 0-15,1 0 0 16,0 2 0-16,1-3 1 16,0 2-1-16,2 0-1 15,0 2 1-15,-2-1 0 16,2-1 0-16,-1 0 0 15,0-1 0-15,0 0 0 16,-3 0 0-16,1 1 0 0,-2-3 0 16,-1 0 0-16,2 0 0 15,-3 0 0-15,0-2 0 16,-3 1 0-16,6 0 0 16,-3 0 0-16,0 1 0 15,1 0 1-15,-1-4-1 16,-3 0 0-16,1 0 1 15,-2 1-2-15,0-3 1 16,0 1 0-16,-2 0 0 16,-1-1 0-16,1 0 1 15,0-1-2-15,-2 3 1 16,2-3 0-16,2 2 0 0,-4-3 0 16,2 3 0-16,3 0 1 15,-3 1-2-15,1 0 1 16,1-3 0-16,-2 1 0 15,3 2 0-15,-2 0 0 16,2-1 0-16,1 2 0 16,-2 1 0-16,1-2 0 15,0-1 0-15,0 3 0 16,1-2 0-16,0 1 0 16,0 1 0-16,0-2 0 15,-4-2 0-15,4 1 0 16,-5 0 0-16,4-1 0 15,-3 1 0-15,-1-3 1 16,0 0-2-16,-3-2 1 16,-1-1 0-16,1 0 0 0,-1 0 0 15,1 0 0-15,1 0 0 16,0 0-2-16,0 0-9 16,-2 0-17-16,-1 0-72 15</inkml:trace>
  <inkml:trace contextRef="#ctx0" brushRef="#br0" timeOffset="138265.3939">13060 15869 1169 0,'0'0'250'0,"0"0"-169"16,0 0-3-16,0 0-29 16,0 0 4-16,0 0 3 15,0 0-7-15,0 10-26 0,0-10 1 16,0 0-6 0,0 0-2-16,0 0-9 0,0 0-4 15,0 0-2-15,0 0 2 16,12 0 1-16,-2 0-2 15,2-2 2-15,0-3 4 16,0-2 5-16,-3-1-5 16,6-2-2-16,0-1 0 15,1-4-2-15,3-2 0 16,1 0 1-16,1-1-2 16,3-3-2-16,-2 0 1 15,2-2 0-15,-2 0-1 16,1 0 1-16,-2-3 2 15,-2 2-2-15,2 0 2 16,-3-1-2-16,3-1 0 0,1 0-1 16,2-3-1-16,1-1 1 15,1 1-1-15,1-1 0 16,-1 2 2-16,0 1-2 16,-1 1 0-16,-1 1 0 15,-2 1 1-15,2-2-1 16,0 3 1-16,0-4 0 15,0 1-1-15,3-2 0 16,-1 0 0-16,4 0 0 16,-1 3 0-16,0-1 0 15,1 1 1-15,-1-1-1 16,0 0 0-16,0-1 0 0,-3 1 0 16,1 1 0-1,-4-1 1-15,-1 2-1 0,-1 1 0 16,3 0 0-16,-3 2 0 15,1-3 0-15,0-1 0 16,0 0 0-16,0 1 1 16,2 1-1-16,-1 2 0 15,-1-3 0-15,1 3 0 16,0 3 0-16,-3-1 0 16,-1 2 0-16,-3 1 0 15,-1-1-1-15,1 2 1 16,-1-2 1-16,0 0-1 15,0-2 0-15,1 2 0 16,-1-2-1-16,2 1 1 16,-1-1 0-16,0 2 0 0,3 0 0 15,1 0-1-15,1-1 1 16,1 0 0-16,1-1 0 16,-1 2 0-16,1 0 0 15,-4-1 0-15,0 3 0 16,-1 0 0-16,-1 2 0 15,-2-1 0-15,0-1 0 16,-1 0 1-16,0-2-1 16,5 0 0-16,-1 0 0 15,3-1 0-15,-2-2 0 0,0 3 0 16,1-2 0 0,1 4 0-16,-4-1 0 15,2 3 0-15,-2 0 0 16,-1 0 1-16,-1 1-1 0,1-2 0 15,-2 3 0-15,-1-3 0 16,-1 0-1-16,0 0 1 16,0-3 0-16,-2 0 0 15,3 0 0-15,0 0 1 16,0-1-1-16,0 1 0 16,2 0 0-16,-1 0 0 15,-2 1 0-15,-1 3 0 16,-1 1 0-16,-4 3 0 15,0-2 0-15,4-2 0 16,-3 1 0-16,4 1 0 0,-2-3 0 16,-2 4 0-16,1-3 0 15,-1-1 0-15,3 1 0 16,0 0 0-16,-3 4 0 16,0-1 0-16,-1 1 0 15,0 1 0-15,-1 1 0 16,-1 1 0-16,-1 2 0 15,-1 2 0-15,-2 2 0 16,0 0-1-16,0 0-7 16,0 0-17-16,0 2-68 15</inkml:trace>
  <inkml:trace contextRef="#ctx0" brushRef="#br0" timeOffset="141518.4631">15478 13433 1522 0,'0'0'126'0,"0"0"-72"15,0 0-4-15,0 0-11 16,0 0-23-16,0 0 1 16,0 0-6-16,0 0-1 15,0 0-3-15,0 0 1 16,0 0 1-16,0 0-3 16,0 0-1-16,0 0 0 15,0 0-1-15,0 0-1 16,0 0 0-16,0 0-1 15,0 0 0-15,0 0 3 0,0 3 2 16,0 1-3-16,3 1-1 16,1 0 1-16,2 1-1 15,3 0 1-15,-3 4-1 16,2-3 1-16,-1 3-2 16,2-2 1-16,-2 0-2 15,2 2 2-15,-1 0-2 16,4-1 1-16,-3 1-2 15,0 0 2-15,4 1-1 16,-1 2 0-16,1-1 1 16,-1 1-2-16,0 1 0 15,2 2 0-15,-4-1 1 0,2 0 0 16,0 1-1-16,-1-2 0 16,0 0 0-16,1 0 1 15,-3-2-1-15,2 1 0 16,-1 0 0-16,-2-3 0 15,2 3 0-15,-3 1 0 16,1-5 0-16,0 3 0 16,0-2 1-16,-2 0-1 15,2 0 0-15,-1-1 0 16,2 1 0-16,-1 0 0 16,-1 0 0-16,1 0 0 15,0 2 1-15,1-1-1 16,-1 0 0-16,2 0 0 15,-2 1 0-15,-1-1 0 16,2 0 0-16,0 1 0 0,2-1 1 16,-2 0-1-16,2-1 1 15,-2 1-1-15,2-4 0 16,-1 2 0-16,-1-1 0 16,-1 2 0-16,2 0 0 15,1 2 0-15,-1-2 0 16,2 2 1-16,0 0-1 15,1-2 0-15,-2 2 0 16,2 0 0-16,1-3 0 16,-4-1 1-16,1 1-1 0,2-1 0 15,-2 2 0-15,0-1 0 16,0 0 0-16,-2 1 0 16,1-1 0-16,-1-1 0 15,0 1 0-15,1-1 0 16,1 1 0-16,-2 1 0 15,0-2 0-15,1 1 0 16,-1 0 0-16,-1 2 0 16,3-3 0-16,-1 1 0 15,0 3 0-15,3-2 0 16,1 1 0-16,1-1 1 16,-3 2-1-16,2-2 0 15,0 2 0-15,-1-2 0 0,-1 3 0 16,-1 0 0-1,4-2 0-15,-3 1 0 0,2 2 0 16,2-2 0-16,-2 0 0 16,0 3 0-16,4-1 0 15,-3 1 0-15,-1-1 0 16,2-1 0-16,-3 1 0 16,-3-2 0-16,2 2 1 15,0 0-1-15,2-1-1 16,-3 4 1-16,1-3 0 15,1 3 0-15,0-2 0 16,-1 3 0-16,1-1 0 16,-4 0 0-16,2 0 1 15,0 1-1-15,0-1 0 0,1-2 0 16,0-1 0-16,-2-1 0 16,1-3 0-1,-1 1 0-15,-2 0 0 0,1-3 0 16,1 2 0-16,-3-2 0 15,1 1 0-15,-2-1-1 16,3-1 1-16,0 2 0 16,0-2 0-16,1 2 0 15,1 2-1-15,1 0 2 16,-1 0 0-16,3 0-1 16,-1 2-1-16,-2 0 1 15,2 0-1-15,-1 0 1 16,-1-2 0-16,0 0 0 0,-2 0 0 15,-1 0 0 1,-2 0-1-16,3 0 1 0,-2-1-1 16,1 0 2-16,-1-2-2 15,-2 0 1-15,2 1 0 16,1-1 0-16,-2 0 0 16,0 1 0-16,1-1 0 15,-3 0 0-15,1-1 0 16,-1 1 0-16,3 0 0 15,-3-2-1-15,3 0 2 16,-1 1-1-16,0 0 0 16,2 0-1-16,0 0 1 0,0 0 1 15,0-1-1-15,-1 0-1 16,-1 1 1-16,4 0 0 16,-2 0 0-16,0 0 0 15,3-1 0-15,-2 2 0 16,3-1 0-16,0 2 0 15,0-3 0-15,3 2 0 16,-3 1 0-16,0-1 0 16,1 3 0-16,1-2 0 15,-1 2 0-15,-1-2 0 16,1 1 1-16,-1-2-1 16,-1 1 0-16,-1-1-1 15,-2 0 1-15,-2-1 0 0,1-2 1 16,-1 1-2-1,-2 0 2-15,3 1-2 0,-3-3 2 16,1 2-1-16,1-2 0 16,-1 0 0-16,1 0 0 15,0 0 1-15,0 2-2 16,2-2 1-16,-1 0 0 16,1 2 0-16,-1-1 0 15,3 2 1-15,-2-2-2 16,1 3 2-16,0-2-1 15,1 2 0-15,-1-3 0 16,2 2-1-16,-1-3 1 16,-1 2 0-16,-1-2 0 15,-2 0 0-15,1 0 0 0,-3-1 0 16,0 1 1-16,0-4-1 16,1 3 0-16,-1-1 0 15,2-1 0-15,0 2 0 16,-2 0 0-16,2-1 0 15,0 1-1-15,2 0 1 16,-2 0 0-16,0 0 1 16,0-1 0-16,0 0-1 15,1 2-1-15,-3-2 1 16,1 1 1-16,1-2-1 16,-1 2 0-16,-1-1 0 15,2 1-2-15,0-1 2 16,-2-1 2-16,-1 2-2 15,2-1 0-15,-2 1 0 16,1-2-2-16,2 0 2 0,-3 1 0 16,2-1 1-16,-2 2-1 15,-2-2 0-15,2 2 1 16,0-1-1-16,0 0-1 16,2 1 1-16,0-1 0 15,-2-1 0-15,0 0-1 16,2 2 1-16,0 0 0 15,-2-2 0-15,1 2 0 16,-1-3 1-16,1 3-2 16,-1-2 1-16,-1 1 0 15,2-1 0-15,-2 1 0 0,2-1 0 16,-1 1 0-16,2 1 0 16,4-1 2-16,-3 0-2 15,0 1 0-15,0-1 0 16,-2 0 0-16,2 1 0 15,-5-3-1-15,1 3 0 16,-2-2-19-16,0-1-18 16,0 0-45-16,0 0-612 15</inkml:trace>
  <inkml:trace contextRef="#ctx0" brushRef="#br0" timeOffset="142955.0953">5259 13921 1776 0,'0'0'54'16,"0"0"-19"-16,0 0-7 0,0 0-9 16,0 0-7-16,0 0-5 15,0 0-2-15,-27-7-4 16,20 19 2-16,-4 3-1 15,1 4 1-15,4 2-3 16,1 4 2-16,4 5 0 16,1 4-1-16,0 0-1 15,4-1 1-15,14-4 0 16,6-3-1-16,6-6 1 16,4-3-1-16,2-8 0 15,0-6 1-15,0-3-1 16,-5 0 0-16,-3-6 2 15,-10-10-2-15,-4-3 1 0,-10-5 0 16,-4-7-1 0,0-6 2-16,-18-4-1 0,-12 0 2 15,-4 7-3-15,-3 7 2 16,4 12 0-16,5 8-1 16,5 7-1-16,5 0-7 15,6 15-16-15,8 2-64 16</inkml:trace>
  <inkml:trace contextRef="#ctx0" brushRef="#br0" timeOffset="144515.6698">5029 7410 1791 0,'0'0'61'0,"0"0"-47"15,0 0 9 1,0 0 4-16,0 0-16 0,0 0-7 16,0 0 0-16,-33 29-1 15,25-18-1-15,0 5 1 16,-1 2 0-16,3 5-1 15,-3-1-1-15,3 5 0 16,-1-1 0-16,-1-1 0 16,4 0-1-16,1 0 1 15,3-1-1-15,0-2 0 16,0-3 1-16,15 0-1 16,0-2 1-16,4-3 0 15,3-3-1-15,-2-2 0 16,4-4 1-16,-5-3 0 15,1-2-1-15,0 0 3 0,-5-3 1 16,0-10 3-16,0-2-1 16,-6-4 0-16,0-3 1 15,-4-2-1-15,-4-1 2 16,-1-5 1-16,0 2-1 16,-12-2-5-16,-4 2-1 15,-2 5-1-15,-5 3 2 16,3 4-2-16,-2 5-1 15,2 6-1-15,-1 2-4 16,6 3-12-16,0 0-8 16,9-3-11-16,6-8-144 15</inkml:trace>
  <inkml:trace contextRef="#ctx0" brushRef="#br0" timeOffset="163892.0831">5912 16165 1545 0,'0'0'187'0,"0"0"-147"15,0 0-5-15,0 0-7 0,0 0-6 16,0 0 0-16,0 0 3 16,-1-3-5-16,-1 3-3 15,2 0-5-15,-3 0-4 16,3 0-3-16,0 0-4 15,0 0-1-15,0-4-2 16,11 0-11-16,8 0-16 16,1 2-57-16,2-1-234 15</inkml:trace>
  <inkml:trace contextRef="#ctx0" brushRef="#br0" timeOffset="164063.735">6151 16136 1790 0,'0'0'32'16,"0"0"-28"-16,0 0 15 15,0 0-2-15,0 0-12 16,0 0-5-16,42 0-5 16,-29 0-33-16,2 0-128 15</inkml:trace>
  <inkml:trace contextRef="#ctx0" brushRef="#br0" timeOffset="164216.222">6443 16148 1565 0,'0'0'245'0,"0"0"-239"0,0 0 4 16,0 0 15-16,0 0-14 15,0 0-11-15,18 3-10 16,-12-2-76-16</inkml:trace>
  <inkml:trace contextRef="#ctx0" brushRef="#br0" timeOffset="164372.6665">6701 16157 1646 0,'0'0'161'0,"0"0"-155"16,0 0 17-16,0 0-7 0,0 0-12 15,0 0-4-15,44 8-17 16,-30-8-185-16</inkml:trace>
  <inkml:trace contextRef="#ctx0" brushRef="#br0" timeOffset="164543.3209">7143 16151 1793 0,'0'0'9'16,"0"0"1"-1,0 0-2-15,0 0-7 0,0 0-1 16,0 0-136-16</inkml:trace>
  <inkml:trace contextRef="#ctx0" brushRef="#br0" timeOffset="164671.9077">7465 16109 1166 0,'0'0'0'16</inkml:trace>
  <inkml:trace contextRef="#ctx0" brushRef="#br0" timeOffset="165618.1467">3957 16358 1813 0,'0'0'60'16,"0"0"-29"-16,0 0-5 15,0 0-6-15,0 0-9 16,0 0-7-16,-12 0-2 16,12 0-1-16,12 0-1 15,16-3 2-15,11-3-2 0,4-2 0 16,2 2 0-16,3-2 1 15,-5 0-1-15,-3 2 1 16,-7 1-1-16,-5 2 0 16,-11 0 0-16,-7 3 0 15,-7 0 0-15,-3 0-1 16,0 0 1-16,0 0 0 16,0 0 0-16,0 0-1 15,0 0 1-15,0 0-2 16,0 0-8-16,0 0-5 15,-3 0-10-15,-7 3-46 16,1-1-230-16</inkml:trace>
  <inkml:trace contextRef="#ctx0" brushRef="#br0" timeOffset="166038.4627">4410 15998 1864 0,'0'0'50'0,"0"0"-29"16,0 0-5-16,0 0 1 15,0 0-14-15,0 0-3 16,30 28 1-16,0 0 0 0,4 5-1 15,-1-1 0-15,1-1 0 16,-4-4-1-16,0-3 1 16,-3-5-2-16,1-6 0 15,-4-5 2-15,-8-5-1 16,-5-3-1-16,-5-3 2 16,0-16 0-16,-2-8 0 15,-4-6 0-15,0-5 0 16,0-1 1-16,0 2 1 15,0 4-1-15,0 8 1 16,0 8-2-16,-4 7 1 16,4 6-1-16,0 4-5 15,0 0-22-15,0 10-73 16,0 7-578-16</inkml:trace>
  <inkml:trace contextRef="#ctx0" brushRef="#br0" timeOffset="166572.1836">4953 16225 1773 0,'0'0'50'0,"0"0"-28"16,0 0 17-16,0 0-8 16,0 0-23-16,0 0-3 15,-31 0-2-15,16 0-2 16,-3 4 0-16,0 4 0 16,5-1 0-16,-1 3-1 15,7 0 0-15,1 2 0 16,4 0 0-16,2 0 0 15,0 0-1-15,0 0 1 16,2 0-1-16,4-2 1 16,6 0 0-16,-2 1 0 15,1-3 0-15,2 2 0 0,-1-3 0 16,1 3 0-16,-2-1 0 16,-2-1 0-16,-2 1 0 15,1-1 0-15,-7 1 0 16,-1 1 0-16,0-3-1 15,0 3 0-15,-13-3 1 16,-5 0 0-16,-9 0 1 16,-4-3-1-16,-2-3 0 15,6 1 0-15,6-2 0 16,11 0-3-16,8 0-14 16,2 0-19-16,0 0-17 15,9 0-102-15</inkml:trace>
  <inkml:trace contextRef="#ctx0" brushRef="#br0" timeOffset="167333.4039">5156 16286 1828 0,'0'0'37'15,"0"0"-15"-15,0 0 14 16,0 0-19-16,0 0-6 16,0 0-3-16,-64 4-3 0,58 6-4 15,-3 6 1-15,6 3-1 16,3 1 0-16,0 0 0 15,0 0-1-15,0-4-1 16,8-2 0-16,6-6-3 16,0-5-4-16,5-3-2 15,2 0-2-15,-6-7-3 16,4-8-2-16,-7-4 2 16,-4-1 13-16,-1 1 2 15,-4-1 4-15,-3 3 8 0,0 5 3 16,0 3 2-16,0 6-4 15,0 2-3-15,0 1-5 16,0 0-3-16,0 0-2 16,6 6-4-16,0 6 4 15,3 3 0-15,3-3 0 16,0-2-1-16,3-3-1 16,-2-5-5-16,5-2-6 15,0 0-7-15,0-13-20 16,0-8-6-16,-8-3 14 15,-1-3-4-15,-4-5 12 16,-5 0 24-16,0-2 6 16,0 0 36-16,-2 4-6 0,-7 1 7 15,2 5 1 1,-3 6-20-16,2 4-6 0,2 5-3 16,4 7-5-16,1-1 0 15,1 3-2-15,0 0-8 16,0 13-1-16,0 11-2 15,0 11 3-15,0 1 1 16,9 1-1-16,6-3 0 16,1-3 0-16,2-4 0 15,0-3 0-15,0-4 0 16,3-2-4-16,-5-4-2 16,2-3-5-16,-3-6-6 15,0-5-12-15,-3 0-36 16,0-4-965-16</inkml:trace>
  <inkml:trace contextRef="#ctx0" brushRef="#br0" timeOffset="167530.5393">5235 16194 1887 0,'0'0'31'0,"0"0"-24"16,0 0-2-16,88-37 5 16,-34 20-8-16,1 0-2 15,3 0-16-15,-1-4-103 0</inkml:trace>
  <inkml:trace contextRef="#ctx0" brushRef="#br0" timeOffset="172875.4663">7535 16081 1633 0,'0'0'60'16,"0"0"-45"-16,0 0 14 16,0 0-3-16,0 0-12 15,0 0-4-15,0 0-1 16,45-23-3-16,-39 23-4 16,-2 0 0-16,1 0-1 15,-2 0-2-15,1 0 1 16,-1 0 0-16,0 0 0 15,0 0 0-15,3 0 0 16,-3 0-15-16,2 0-91 0</inkml:trace>
  <inkml:trace contextRef="#ctx0" brushRef="#br0" timeOffset="173402.2584">7926 16027 1726 0,'0'0'71'15,"0"0"-58"-15,0 0 9 0,0 0-4 16,0 0-11-16,0 0-5 15,15-2-1-15,-5 2-1 16,4-2 0-16,2 1 0 16,3-2-7-16,-2 0-25 15,4-1-72-15</inkml:trace>
  <inkml:trace contextRef="#ctx0" brushRef="#br0" timeOffset="173593.7986">8223 16012 1721 0,'0'0'84'15,"0"0"-77"-15,0 0 1 16,0 0-8-16,0 0-81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27:52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15608 5716 306 0,'0'0'807'16,"0"0"-639"-16,0 0-30 15,0 0-66-15,0 0-19 16,0 0 0-16,0 0-29 15,0 0-8-15,4-9 9 16,-4 9-14-16,0-3 2 16,0 3 1-16,0-4-10 15,0 3 0-15,0-1 3 16,0 1 1-16,0 1 4 16,0 0-3-16,0-1 5 15,0 1 5-15,0-2-4 0,0 2-5 16,0 0 0-16,0 0-2 15,0 0 1-15,0 0-1 16,0 0-2-16,0 0 0 16,0 0-2-16,0 0 0 15,0 0 0-15,0 0 1 16,0 0 1-16,0 0-1 16,0 0 1-16,0 0-2 15,0 0-1-15,0 0 3 16,0 0-4-16,0 0 1 15,0 0-1-15,0 0-1 16,0 0 0-16,0 6 1 0,0 2 2 16,0 4-2-16,0-1 0 15,0 0 1-15,0 3-2 16,0-1 1-16,0 4-1 16,0 2 1-16,0-1-1 15,0 1 1-15,0-1-2 16,0 0 2-16,0 2-2 15,0-2 1-15,0 1-1 16,0 0 0-16,0-1 0 16,-1 1 1-16,-1-2-1 15,1 1 0-15,1-2 1 16,0 2-1-16,0 0 1 16,0 1-1-16,0-2 0 0,0 3 1 15,0-1-1 1,0 0 0-16,1-2 0 0,4 2 0 15,-4-1 1-15,3 1-1 16,-1-2 0-16,-1 4 1 16,2-3-1-16,-2 3 2 15,1-1-2-15,0 2 0 16,0-4 1-16,1 0 0 16,-2 0-1-16,-1 1 0 15,4 1 0-15,-1 0 1 16,-1 4-1-16,-1-1 1 15,-2 3-1-15,0-1 0 0,1 2 0 16,2 0 0-16,0-1 1 16,0 4-1-16,0-1 0 15,0-2 0-15,3 0 0 16,-3 0 0-16,-2-1 1 16,2 3-1-16,-1-3 0 15,-1 3 0-15,1 1 1 16,0-2-1-16,-1 2 1 15,1-1-2-15,2 1 1 16,-2-2 0-16,-1 0 0 16,3 1 0-16,-4 1 0 15,0 0 0-15,0 3 1 16,0 1 0-16,0-1-1 16,0 4-1-16,0 1 1 0,0 1 1 15,0-4-1-15,0 1 0 16,0-3 0-1,0 1 0-15,0-3 0 0,0 0 0 16,0-1 0-16,0-1 1 16,0 4-1-16,0-3 1 15,0 2-1-15,0 0 1 16,0-1-1-16,0-1 0 16,0-2 1-16,0 1-1 15,0-1 0-15,0-3 1 16,0 2 0-16,0-1 0 15,0 4-1-15,0 1 0 16,-2 2 1-16,2 1 1 0,-2 0-2 16,2-1 1-1,-1 2-1-15,1 0 1 0,-3 0-1 16,3 0 1-16,0-1-1 16,0 1 1-16,0 2-1 15,0-1 0-15,0 0 2 16,0 1-1-16,0-3 0 15,0 1-1-15,4-6 0 16,-2-1 0-16,2-2 0 16,0-5 0-16,-1-4 0 15,0-6 0-15,0-2 1 16,-1-7-2-16,-1-2 0 0,-1 0-10 16,0-19-7-16,0-18-140 15</inkml:trace>
  <inkml:trace contextRef="#ctx0" brushRef="#br0" timeOffset="1330.4254">15639 5663 1723 0,'0'0'84'16,"0"0"-81"-16,0 0 4 15,0 0 21-15,0 0-10 16,0 0-10-16,-2 0-2 0,2 0-3 16,0 0-1-1,3 0 4-15,12 8 5 0,0 0-4 16,4 1 2-16,4 0-1 15,1 1-4-15,6 4-1 16,7 1 1-16,2 1-1 16,3 0-1-16,4 1 2 15,3 2-2-15,5-1-1 16,2 2 1-16,2 2-1 16,4 0 0-16,-3 2 0 15,1-3-1-15,-2 1 0 16,-1 0 0-16,-3 1 1 15,1 0-1-15,-2-1 0 0,2 2 1 16,1 2-1 0,-1-3 2-16,9 3 0 0,2 0 2 15,2-1-1-15,1-1-1 16,-3 1 0-16,-5 1-2 16,-1-2 2-16,-2 1-2 15,1-1 1-15,-2-1 0 16,1 2 0-16,-1 3-1 15,2 0 1-15,-1 2-1 16,1-2 1-16,-3 1-1 16,-2-2 0-16,-2 1 0 15,0 0 0-15,-2 0 1 16,1 0-1-16,-1-3 0 16,4 2 0-16,0-3 1 15,2-1-1-15,2 1 0 0,1 2 0 16,-1-4-1-16,-2 1 1 15,2 0 0-15,-2-4 0 16,-2 2 0-16,-5-1 0 16,-6-1 1-16,-6-2-1 15,-6-4 0-15,-6-1 0 16,-6-3 0-16,-4-2 0 16,-5-1 0-16,-4-3 0 15,-3 0 0-15,-1-3-1 16,-2 1 1-16,1-1 1 15,2 2-1-15,0 0 0 16,4 1 0-16,1-3-1 0,1 2-7 16,4-2-14-16,-4 0-62 15</inkml:trace>
  <inkml:trace contextRef="#ctx0" brushRef="#br0" timeOffset="3143.8315">15721 8765 1681 0,'0'0'55'0,"0"0"-35"16,0 0 22-16,0 0-17 15,0 0-6-15,0 0-9 16,0 0 1-16,0 3 4 15,0-3-3-15,3 0-3 16,3 0 0-16,1 0-1 16,4-7-1-16,1 0-2 15,2-4-2-15,6 0 0 16,2-3-1-16,5-2-1 0,3-4 1 16,3 1-1-1,3-4 1-15,0-2-2 0,3 0 2 16,3-1-2-1,2-1 0-15,2-2 1 0,-1 2-1 16,2-3 0-16,-1 1 0 16,-1-1 1-16,3-1-1 15,-3 3 0-15,1 2 0 16,-1-1 0-16,1-1 1 16,-3 0-1-16,-1 0 0 15,-2 0 0-15,-2 0 0 16,-2 2 1-16,-1 2 0 15,2 2 0-15,-1 4 1 16,2 0-1-16,1-2 0 16,4 2-1-16,-3-2 0 15,0 0 0-15,0 1 1 0,-4-1-1 16,2-1 0 0,1 1 0-16,-1-1 0 0,-1 4 1 15,1 0-1-15,-2-3 0 16,4 2 1-16,0-2-1 15,0 1 1-15,2 2 0 16,-3 0-1-16,-2 2 1 16,-1-1-1-16,-1 0 0 15,-3 0 1-15,2 0-1 16,1 1 1-16,-1 0 0 16,0 1-1-16,2-1 0 0,-3 1 1 15,0-3 0 1,-2 2-1-16,1 1 1 0,-1-1-1 15,-1-2 0-15,-2 3 0 16,0-1 0-16,-1 1 0 16,0-1 0-16,-3 3 0 15,1-2 0-15,-1 1 0 16,0 1 0-16,1-3 0 16,1 1 0-16,0-1-1 15,1-2 1-15,-3 3 0 16,2-1 0-16,-4 3 0 15,3-1 0-15,-4 0 0 16,-1 4 0-16,-1-2 0 16,-2 0 0-16,2 1 0 15,1-3 1-15,2 0-1 0,3-1 0 16,0-2 0-16,2 4 0 16,-2 0 0-16,-2 1 0 15,-5 1 0-15,-2 3 0 16,-4 0 0-16,0 0 0 15,0 0 1-15,-3 1-1 16,0-2 0-16,1 5 0 16,-4-1 0-16,0-1 1 15,-1 2 0-15,-1 1-1 16,0-1 1-16,-1-1-1 16,0 2 0-16,-1-1-3 15,-2-2-11-15,0 2-35 0,-8-2-1273 16</inkml:trace>
  <inkml:trace contextRef="#ctx0" brushRef="#br0" timeOffset="4427.8129">15916 6459 1782 0,'0'0'52'0,"0"0"-40"16,0 0 12-16,0 0-1 16,0 0-15-16,0 0-5 15,0 0 0-15,65 0 1 16,-32 0 2-16,-1 0-2 15,-2-2-2-15,-5-2 1 0,1 1 1 16,-4-2 1-16,-3 2 0 16,-4 0 0-16,-2 0-2 15,-5 1 3-15,-3 0 0 16,-2 0-1-16,-2 0 0 16,-1 2 0-16,0 0-1 15,0-3-1-15,0 3-1 16,0 0-1-16,0 0-1 15,-3 0-8-15,-11 0-22 16,-2-5-147-16</inkml:trace>
  <inkml:trace contextRef="#ctx0" brushRef="#br0" timeOffset="7232.1457">15921 7629 1678 0,'0'0'69'0,"0"0"-30"15,0 0-5-15,0 0-7 0,0 0-10 16,0 0-5-16,0 0 3 16,-2 0-3-16,2 0-1 15,0 0-3-15,0 0 0 16,0 0-1-16,0 0 0 16,-1 0-1-16,1 0-1 15,0 0 0-15,-2 0 1 16,2 0-3-16,0 0-2 15,0 0 0-15,2 0 1 16,20 0-1-16,17 0 0 16,16 0 0-16,8 0 0 15,3-1-1-15,-3-2 0 16,-6 2 0-16,-8-2 0 16,-8 2 0-16,-10 1 1 15,-12 0-1-15,-8 0 1 0,-5 0-2 16,-6 0 2-16,0 0-2 15,0 0 1-15,0-2 0 16,0 2 1-16,0 0-1 16,0 0-1-16,0 0-2 15,-8 0-10-15,1 0-6 16,-2 0-29-16,-3 0-81 16</inkml:trace>
  <inkml:trace contextRef="#ctx0" brushRef="#br0" timeOffset="7591.3717">16119 7506 1842 0,'0'0'48'16,"0"0"-34"-16,0 0 5 15,0 0-7-15,0 0-8 16,0 0 9-16,0 87-6 0,2-49-2 16,-1 5 1-1,2-2 0-15,0-4-4 0,0-7-1 16,1-5-1-16,-2-8 1 15,-2-5-1-15,0-5 0 16,0-3 0-16,0-4-1 16,0 0-1-16,0 0-11 15,0 0-13-15,0 0-93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28:22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11191 5849 1741 0,'0'0'94'16,"0"0"-67"-16,0 0 7 15,0 0-8-15,0 0-10 16,0 0-7-16,0 0-3 16,0-7-1-16,0 7-3 15,0 15-2-15,0 11 0 16,0 8 7-16,0 3-1 16,0 4-3-16,0 0 1 15,0 0 1-15,0 2-4 16,0-1 0-16,0-2 0 15,0-5 0-15,0-3 0 16,0-4 0-16,0-1-1 0,0-5 0 16,0-2 0-16,3-4 0 15,-2-3 1-15,2-4-1 16,-3-2 0-16,2-2 0 16,-2-4-1-16,0 1 1 15,0-2-2-15,0 0-2 16,1 0-1-16,1 0-3 15,2 0-6-15,1 0-11 16,4-15-63-16,-3-2-911 16</inkml:trace>
  <inkml:trace contextRef="#ctx0" brushRef="#br0" timeOffset="562.1102">11403 5822 1596 0,'0'0'223'0,"0"0"-193"15,0 0-4-15,0 0 6 16,0 0-18-16,0 0-7 15,0 1-7-15,0 21 1 16,0 7 3-16,0 7 2 16,0 4 0-16,0 2-2 15,0 2 0-15,0-3 0 0,0 2-1 16,0-1-2 0,0-1 0-16,1-2 0 0,2-3-1 15,0-4 1 1,2-6-2-16,-2-5 1 15,0-4 0-15,0-6 0 0,-2-2 0 16,-1-6 0-16,2-1 0 16,-2-2 0-16,0 0 1 15,0 0-1-15,0 0-2 16,0-5-6-16,0-8-11 16,0-2-49-16,0-4-874 15</inkml:trace>
  <inkml:trace contextRef="#ctx0" brushRef="#br0" timeOffset="3908.1309">11522 6159 1597 0,'0'0'67'0,"0"0"-25"16,0 0 11-16,0 0-17 15,0 0-22-15,0 0-5 16,0 0 0-16,0 0 2 16,0 0-1-16,0 0-2 15,0 0 1-15,0 0 1 16,0 0-1-16,0 0-1 0,-3 0 0 16,3 0-1-1,0 0-1-15,0 0-3 0,0 0 1 16,0 0 1-16,0 0-3 15,0 0 2-15,0 0 2 16,0 0-4-16,0 0 2 16,0 0-2-16,0 0 1 15,0 0-1-15,0 0-1 16,0 0 1-16,-1 0-1 16,1 0-1-16,0 0 1 15,0 0 0-15,0 0-1 16,0 0 1-16,0 0 0 15,0 0 0-15,0 0-1 16,0 0 0-16,0 0 0 16,0 0 0-16,0 0 0 0,0 2 0 15,0-2-1-15,0 0 1 16,4 2 1-16,6-2 0 16,3 0-1-16,1 0 0 15,1 0 0-15,2 0 0 16,1 0 0-16,-1 0-1 15,0 0 1-15,-1 2 0 16,2-1 0-16,5-1 0 16,2 0 0-16,3 0 0 15,1 0 1-15,-3 0-1 16,3 0 0-16,-4 0 0 16,-1 0 0-16,-6 3 0 15,3-1 0-15,-5-2-1 16,2 3 1-16,1-1 0 0,-4-2 0 15,5 0 0-15,-4 0 1 16,2 0-1-16,-1 0 0 16,0 0 0-16,1 0 0 15,-1 0 0-15,-1 0 0 16,2 0 0-16,1 0-1 16,2 0 1-16,0 0 0 15,0 0 0-15,0 0 0 16,-2-2 0-16,4-1 0 15,0-2 0-15,0 0 0 16,1 1 0-16,3-1 0 0,1 1 0 16,2 1 0-16,1 0 0 15,2 2 0-15,0 0 0 16,1-2 0-16,2 1 0 16,-2 0 0-16,3 1 1 15,-1 0-1-15,3 1 0 16,0-2 1-16,0 1-3 15,-5-2 4-15,-3 2-2 16,-2 0 0-16,-6-1-1 16,0 2 0-16,-4 0 1 15,-1 0 0-15,-1 0 0 16,0 0 0-16,4 0 0 0,0 0 0 16,6 0 0-16,3 0 0 15,0 0 0-15,1 0-1 16,-1 0 1-16,-3 0 0 15,3 0 0-15,-2 0 0 16,0 0 0-16,-1 0 0 16,3 0-2-16,-3-1 2 15,1 1 0-15,0-2 0 16,-2 0 0-16,5 2 0 16,-4 0 0-16,-3 0-2 15,-2-3 2-15,-1 3 0 16,0-2 0-16,0 1 0 15,1 1 0-15,-1-1 0 16,0-1 0-16,4 1 0 16,-1-1 0-16,-1 1 0 0,-1-1 0 15,3 0 0-15,1 2 0 16,0 0 0-16,3 0 0 16,2 0 0-16,5 0-1 15,-3 0 0-15,-2 0-2 16,-3 0 2-16,-1 0 1 15,-2 0-2-15,4 0 2 16,-3 0 0-16,3-3 1 16,3 3-2-16,-4 0 1 15,0-1 0-15,-1 1 0 0,1 0 0 16,-1 0 0 0,1-2 0-16,1 2 0 0,-4 0 0 15,3-1 0-15,-3 1-1 16,0 0 1-16,-1 0 1 15,-4 0-1-15,0 0 0 16,2 0 0-16,-1 0 0 16,0 0 0-16,3 0-2 15,1 0 2-15,2 0 0 16,0 0 0-16,0 0 0 16,-2 0 0-16,1 0 0 15,2 0 0-15,0 0 0 0,2 0 0 16,2 0 1-1,-1 0-1-15,0 1 0 16,-2 2 0-16,-3 0 0 0,-5-3 0 16,-6 2 0-1,-2-2 0-15,-5 2 0 0,1-2 0 16,0 0 0-16,-2 0 0 16,2 0 0-16,-1 0 0 15,3 0 0-15,-1 0 0 16,0 0 0-16,2 0 0 15,-2 1 0-15,4-1 0 16,-5 0 1-16,3 0-2 16,1 0 1-16,-1 0 0 15,1 0 0-15,-1 0 1 16,-1 0-1-16,-1 0 0 0,-2 0 0 16,-2 0 0-16,0 0 0 15,-2 0-1-15,2 0 1 16,0 0 0-16,-3 0 0 15,2 0 0-15,-1 2 1 16,-2-2-2-16,-1 1 1 16,-1 1 0-16,0-1-12 15,0-1-46-15,-7 0-159 16</inkml:trace>
  <inkml:trace contextRef="#ctx0" brushRef="#br0" timeOffset="6737.8892">8496 6152 1425 0,'0'0'255'16,"0"0"-236"-16,0 0 5 16,0 0 36-16,0 0-30 15,0 0-12-15,0 0-9 16,-2 2-2-16,2-2-2 0,0 0-2 15,0 0 1-15,0 0 4 16,6 3-1-16,3-1-1 16,1 0 1-16,1-1-2 15,5 2-2-15,1 0-2 16,2-2 2-16,4 1-2 16,-1 1 1-16,6-3-1 15,2 0 0-15,0 0 0 16,3 2 0-16,-2 0 1 15,-1-2-2-15,0 3 0 16,0-2 0-16,-4 0 0 16,3 1 0-16,-1-1 0 15,-1-1 0-15,3 0 2 0,-2 0-3 16,3 0 1-16,-1 0 0 16,1 0 0-16,-1 0 1 15,0 0-1-15,0 0 0 16,0 0 0-1,-2 0 0-15,2 0 0 0,1 0 0 16,-5 0 0-16,8-1 1 16,-6-1-1-16,1 1-1 15,-1 0 1-15,2-1 0 16,0 1 0-16,3-3 0 16,-2 1 0-16,3 3-1 15,-3-3 1-15,1 0 0 0,-4 0 0 16,0 0 0-1,-5 1 0-15,5-1 0 0,-2 0 0 16,-1-2 0-16,3 4 0 16,-1-2 0-16,1-1 1 15,1 3-1-15,-4-3 0 16,2 3-1-16,-3 0 1 16,-2-1 0-16,2 1 1 15,0-2-1-15,3 2 0 16,4-2 0-16,1 2 0 15,-1-1 0-15,4 0 0 16,0-1 0-16,-2 0 0 16,1-1 1-16,-1 1-1 15,-2-1 0-15,-3 1 0 16,-1 2 0-16,-3-1 0 16,-3 1-1-16,-3 1 1 0,-3-2 1 15,1 2-1-15,-4-1 0 16,0 1 0-16,0-3 0 15,-1 1 0-15,0 2-1 16,0 0 1-16,5 0 0 16,-2 0 0-16,2 0 0 15,-1 0 0-15,-2 0 0 16,1 0 0-16,1 0 0 16,-2-2 0-16,1 2 0 15,-1 0 0-15,1-3-1 16,2 3 1-16,2 0 0 0,1 0 0 15,2 0 0 1,0 0 0-16,0 0 0 0,1 0 0 16,-5 0 0-1,1 0 0-15,-5 0 0 0,0-2 0 16,-2 1 0-16,1 0 0 16,-5-1 0-16,-1-1 0 15,-4 3 0-15,-1-3 0 16,1 3 1-16,-2 0-1 15,1 0-1-15,2 0 1 16,0 0 0-16,1 0 0 16,1 0 1-16,-2 0-2 15,0 0 2-15,2 0-1 0,2 0 0 16,3 0 0-16,-1 0 0 16,-1-2 0-1,-2 0 0-15,0 2 1 0,-5 0-1 16,1 0-1-16,-2 0-3 15,0 0-74-15,-5 0-825 16</inkml:trace>
  <inkml:trace contextRef="#ctx0" brushRef="#br0" timeOffset="10200.4308">7198 6313 1708 0,'0'0'68'0,"0"0"-34"16,0 0-5-16,0 0 5 15,0 0 0-15,0 0-13 16,0 0-4-16,-33-41-3 16,33 41-4-16,0 0-4 15,0 0-3-15,0 5-3 16,0 17 0-16,18 12 0 15,6 8 1-15,6 3-1 16,4 2 0-16,0-2 1 0,2-3-1 16,-5-6 0-1,-1-5 0-15,-3-9 0 16,-7-7 0-16,-4-6-1 0,-10-5 1 16,-3-4-1-16,2 0 1 15,-2-6 1-15,1-18 1 16,0-10-2-16,1-6 0 15,-2-7 0-15,0-2 0 16,-3 3 0-16,1 7 0 16,-1 10 0-16,0 10 1 15,2 8-2-15,-2 8 1 16,0 3 0-16,0 0-8 16,3 6-17-16,4 14-31 15,-1 9-16-15,-1 3-740 16</inkml:trace>
  <inkml:trace contextRef="#ctx0" brushRef="#br0" timeOffset="10531.1564">7755 6658 1845 0,'0'0'55'0,"0"0"-55"16,0 0 0-16,0 0 0 15,0 0 7-15,0 0 4 16,13 69-7-16,-6-53-3 15,1 1 0-15,-3-3 0 16,0-2-1-16,-2-2 0 16,0-6-6-16,2-4-23 15,-2 0-35-15,-3-1-131 16</inkml:trace>
  <inkml:trace contextRef="#ctx0" brushRef="#br0" timeOffset="10705.9409">7790 6488 1849 0,'0'0'43'15,"0"0"-24"-15,0 0-9 16,0 0-6-16,0 0-4 16,0 0 0-16,-21-18-21 15,21 34-43-15,5 1 0 16</inkml:trace>
  <inkml:trace contextRef="#ctx0" brushRef="#br0" timeOffset="11169.4303">7944 6638 1854 0,'0'0'42'16,"0"0"-29"-16,0 0 4 16,0 0-4-16,0 0-9 15,0 0-4-15,4 10 0 16,7 4 0-16,2 1 1 16,-4-1-1-16,2-1 0 15,-3-2 0-15,-3-3 0 16,-1-4 0-16,-1-3 0 15,0-1 0-15,-1 0 0 16,-2 0 1-16,3 0 0 16,0-15 0-16,4-4 0 15,-1-4-1-15,0 4 0 0,3 2 0 16,-3 3 0-16,3 4 0 16,-3 1 0-16,2 4 0 15,-2 3 0-15,1-1 0 16,-1 3 0-16,3 0-1 15,4 7-1-15,1 9 1 16,-4 3 1-16,2-1-1 16,-3-2 1-16,-3-2 0 0,-1-1-1 15,3-1-8-15,3-8-44 16,1-4-130-16</inkml:trace>
  <inkml:trace contextRef="#ctx0" brushRef="#br0" timeOffset="12980.4466">10979 4971 1729 0,'0'0'43'16,"0"0"-9"-16,0 0-4 15,0 0-10-15,0 0 2 16,0 0-9-16,0 0-6 16,-101-10 3-16,80 10 1 0,-3 5-2 15,-4 5-4-15,-1 3 1 16,1 1-3-16,-2 3 1 16,5 3-2-16,0 0-2 15,2-1 0-15,2 3 0 16,3-2 1-16,8 0 0 15,2 1-1-15,7-1 0 16,1-1 0-16,0 1 0 16,12 1 0-16,12-3 0 15,10-2 0-15,8-4 1 16,5-6 0-16,1-4-1 16,-2-2 1-16,-1 0-1 15,-5 0 0-15,-1-10-1 0,-1-2-8 16,-3-1-16-1,-2 1-39-15,-3-4-98 0</inkml:trace>
  <inkml:trace contextRef="#ctx0" brushRef="#br0" timeOffset="15342.1838">13768 4257 1665 0,'0'0'74'16,"0"0"-25"-1,0 0-19-15,0 0-7 0,0 0-3 16,0 0-4-16,0 0-3 16,0-7-4-16,0 7-6 15,0 0-2-15,0 0-1 16,0 2 0-16,0 10 0 16,0 4 3-16,0 3-1 15,0 0 0-15,0 5 1 16,2 1 2-16,-2 3 1 15,1 1-2-15,1 0-1 16,1 2 0-16,-2-1 0 16,-1 1-1-16,2 1-1 0,-1 1 0 15,-1-1 0-15,2 4-1 16,-1-2 0-16,2 0 1 16,-1-2 0-16,1-3-1 15,-3-2 0-15,1 0 1 16,-1-2-1-16,2 2 0 15,-2-4 0-15,0 0 1 16,0 1-1-16,0-2 0 16,0 2 0-16,0 0 0 15,0-2 0-15,0 2 0 16,0-2 0-16,0 2 0 16,0-1 0-16,0-1 0 0,0-1 0 15,0 0 0 1,0-1 0-16,0-1 0 0,0-2 0 15,0 0 0-15,0-2 1 16,0 3-1-16,0-3 0 16,0 1 0-16,0-2 0 15,-2 0 0-15,2 0 0 16,-1 0 0-16,-1 2 0 16,1 1 0-16,-1 0 0 15,1 0 0-15,-1 0 0 16,1-1 0-16,-1 1 0 15,1 0 0-15,-1 0 0 16,1 0 0-16,1 2 0 16,0-2 0-16,-2 0 0 0,2-2 0 15,-1 2 0 1,1-2 0-16,0 1 0 0,0-1 0 16,0 2 0-16,0-4 0 15,0 0 0-15,0-1 0 16,0-2 0-16,0 0 0 15,0 2 0-15,0-1 0 16,0 2 0-16,0-3 0 16,0 1 0-16,0-3 0 15,0 0 0-15,0 1 0 16,1 1 0-16,-1-1 0 16,2 1 0-16,-1-3 0 15,1 3 0-15,-2-5 0 0,1 0 0 16,-1 0 0-16,0-1 0 15,2-1 0-15,-2-1 0 16,1 0 0-16,-1-2 0 16,0 1 0-16,0-1 0 15,0 2-1-15,0 1 1 16,0-1-1-16,0 0 0 16,0-2 0-16,0 1 0 15,0-1-3-15,0 0-9 16,0 0-32-16,0-1-76 15</inkml:trace>
  <inkml:trace contextRef="#ctx0" brushRef="#br0" timeOffset="19100.1416">13761 4242 1497 0,'0'0'173'0,"0"0"-115"15,0 0-24-15,0 0 2 16,0 0-17-16,0 0-7 16,0 0-2-16,-1-8-4 15,2 6-2-15,9 0 0 16,2 1 0-16,3-1 0 0,3 2 1 16,3 0-1-16,3 0 0 15,1 0-1-15,8 0-2 16,1 0 0-16,4 0 0 15,5 0-1-15,3 0 2 16,2 0-1-16,3 0 0 16,1 0-1-16,4 0 1 15,2 0-1-15,4 0 0 16,-1 0 0-16,0 0 0 16,-3 0 0-16,-1 0 0 15,3 0 0-15,-1-3 0 16,3-4 0-16,-3 3 0 0,-4-2 0 15,-1 3 0-15,-5 1 1 16,-4 0-1-16,-3 2 0 16,-2 0 0-16,-3 0 0 15,-1 0 0-15,-5 0 0 16,-1 0 0-16,-4 0 0 16,-6 2 0-16,-2 1 0 15,-1 1 0-15,-4-1 0 16,0 0 0-16,-2-1 0 15,-2-1 0-15,0-1 0 16,-3 3 0-16,-2-3 0 16,2 0 0-16,2 3 0 15,2-3 0-15,1 0 0 16,-2 0 0-16,-1 0 1 0,-3 0-2 16,-2 0 2-16,-3 0-1 15,2 0 0-15,-2 0 0 16,0 0 0-16,0 0 0 15,0 0 1-15,0 0-1 16,0 0 0-16,0 0 0 16,0 0 0-16,0 0 0 15,0 0 0-15,0 0-1 16,0 0-1-16,0 0 2 16,0 0-1-16,0 0 1 15,0 0 0-15,0 0 0 16,0 0 0-16,0 0 0 15,0 0 0-15,0 0 1 0,0 0-1 16,0 0 0-16,0 0-1 16,0 0 1-16,0 0 0 15,0 0 0-15,0 0 1 16,0 0-1-16,0 0 1 16,0 0 0-16,0 0 1 15,0 0 0-15,0 0 2 16,0 0 0-16,0 0 0 15,0 0-1-15,0 0-1 16,0 0 0-16,0 0-2 16,0 0 0-16,0 0 0 15,3 0 0-15,3 0 0 16,2 0 0-16,1 0 0 16,0 0 0-16,-1 0 0 15,8 0 0-15,1 0 0 0,7 0 0 16,5 0 0-16,6 0 0 15,3 0 0-15,4 0 0 16,0 0 0-16,3 0-1 16,-3 0 1-16,-3 0 0 15,-1 0 0-15,-2 0 0 16,-5 0 0-16,-4 0 0 16,-8 0 1-16,-8 0-2 15,-7 0 1-15,-2-3 0 16,-2 3 0-16,0-3 0 15,0 2 1-15,0 1-1 16,0-1 0-16,0 0 0 0,0 1 0 16,0 0 0-1,0 0 0-15,0-2-1 0,0 2 1 16,0 0 0-16,1-1 0 16,-1 1 0-16,0 0 0 15,0 0 0-15,0 0 0 16,0 0 0-16,0 0 0 15,0 0 0-15,0 0 0 16,0 0 0-16,0 0 0 16,0 0 0-16,0 0 0 15,0 0 0-15,0 0 1 16,0 0-1-16,0 0 0 16,0 0 0-16,0 0 0 0,0 0 1 15,0 0-2-15,0 0 1 16,0 0 0-16,0 0 0 15,0-2 0-15,0 2 1 16,0 0-1-16,0 0 1 16,0 0 0-16,0 0-1 15,0 0 2-15,0-1-1 16,0 1 0-16,0 0-1 16,0 0 1-16,0-2-1 15,0 2 0-15,0 0 0 16,0 0 0-16,0 0 0 15,0 0 0-15,0 0 0 0,0 0 0 16,0 0 0-16,0 0 0 16,0 0 0-16,0 0 0 15,0 0 0-15,0 0 0 16,0 0 0-16,0 0 0 16,0 0 0-16,0 0 0 15,0 0-1-15,0 0 1 16,0 0 0-16,0 0 0 15,0 0 0-15,0 0 0 16,0 0 0-16,0 0-1 16,0 0 1-16,0 0-1 15,0 0-1-15,0 0 0 16,0 0 1-16,0 0 0 16,0 0 1-16,0 0 0 0,0 0-1 15,0 0 1-15,0 0 0 16,0 0 0-16,0 0 0 15,0 0 0-15,0 0 0 16,0 0 0-16,0 0 0 16,0 0 0-16,0 0 0 15,0 0 0-15,0 0 0 16,0 0 0-16,0 0 0 16,0 0 0-16,0 0 0 15,0 0 0-15,0 0 0 16,0 0 0-16,0 0 0 0,0 0 0 15,0 0 0-15,0 0 0 16,0 0 0-16,0 0 1 16,0 0-1-1,0 0 1-15,0 0 1 0,0 0 2 16,0-2 1-16,0-1-1 16,0-3 0-16,0-2-3 15,0-2-1-15,0-2 0 16,0-5 0-16,2-3 0 15,2-6 0-15,5-2-2 16,-1-2 2-16,-2-1-1 16,0 6 1-16,0 3 0 0,1 3-1 15,-1 4 1-15,0 0 0 16,-3 3 1 0,0 6-1-16,-1 1 0 0,-1 2 2 15,-1 0 1-15,0 3-1 16,0 0-1-16,0 0-1 15,2 0-1-15,0 6-2 16,4 8 2-16,0 8 1 16,0 3 0-16,0 3 0 15,-1 2 0-15,2 1 0 16,-2-2 0-16,-2-3-1 16,0-2 1-16,-2-5-2 15,1-2 1-15,-1-4-1 16,1-6-1-16,-1 0 1 15,1-3-1-15,-1-4-3 0,1 0 0 16,2 0 1-16,-1 0 4 16,4-6 0-16,2-11 0 15,5-5 0-15,-1-4-2 16,5-2-2-16,0-2-3 16,1 0 5-1,-2 4 3-15,-2 4-1 0,-3 2 1 16,-2 4 0-16,-2 2 1 15,-4 5 3-15,-2 2 8 16,1 5-3-16,-3 2-2 16,1 0-6-16,1 0-1 15,3 14-5-15,1 11 4 16,-1 4 1-16,1 4 0 16,-2 0 0-16,1-2-1 0,2-3 1 15,1 0-2-15,-1-9 0 16,1-4-6-16,2-6-3 15,-1-4 6-15,3-5 1 16,3 0 2-16,2-5-1 16,0-12 2-16,2-6 0 15,-2-5 1-15,-1-6 0 16,-1 1 0-16,2 1 0 16,-7 6 0-16,1 6 6 15,-6 6 1-15,-2 6 10 16,-1 4-4-16,-2 2-4 0,0 2-7 15,1 0-2-15,1 6-4 16,3 16 1-16,-2 6 2 16,0 5 1-16,-2 3 0 15,1-1 0-15,-2-4 0 16,1-1 0-16,1-5 0 16,-1-3 0-16,-1-8-1 15,3-3-1-15,-2-5 0 16,-1-3-13-16,0-3-18 15,0 0-58-15</inkml:trace>
  <inkml:trace contextRef="#ctx0" brushRef="#br0" timeOffset="21466.2341">16708 4243 1508 0,'0'0'155'16,"0"0"-129"-16,0 0 7 0,0 0 16 15,0 0-22-15,0 0-14 16,0 0-3-16,-7 0-1 16,7 0 2-16,0 0-7 15,0 0-2-15,4 0-1 16,13 0-1-16,5 0 1 15,5 0 0-15,7 0 1 16,6 0 0-16,9 1 1 16,3 1-1-16,7-2 0 15,2 0 2-15,2 0-2 16,3 0-1-16,4 0-1 16,3-3 0-16,9-5 1 15,1 2-1-15,3-2 1 16,3 3-1-16,-3-1 0 15,-2 3 0-15,-8 1 1 0,-5 1-1 16,-5 1 0-16,-2 0 1 16,-3 0-1-16,-2 0 0 15,-4 0 0-15,-2 0 0 16,0 0-2-16,2 0 2 16,3-2 0-16,0 2 0 15,2 0-1-15,-5 0 0 16,-5 0-1-16,-3 0 1 15,-5 0 0-15,-1 0 0 16,3 0 0-16,0 0 1 16,0 0-2-16,3 0 0 15,0 0 1-15,-3 0-1 16,0 0 2-16,-5-2-1 16,-1 2 0-16,-7 0-1 0,1-1 1 15,-2 1-1-15,-2 0-4 16,-1-2-4-16,3 2 7 15,0 0 2-15,1-1 0 16,-1 0 1-16,-2-1 0 16,-1 1-2-16,-5 1 1 15,-4 0 0-15,-4 0 1 16,-2-1-1-16,-4 1-5 16,-3-2-2-16,-2 2 2 15,-1 0-2-15,1 0-1 16,0 0 6-16,1-1 1 15,-1 0-1-15,1-1-2 16,-1 2 3-16,-3 0 1 0,0 0 1 16,0 0 0-16,0 0 2 15,0 0 12-15,0 0-4 16,0 0-3-16,0 0-4 16,0 0-3-16,0 0-1 15,0 0-1-15,0 0 2 16,0 6 0-16,0 0 0 15,-1 4 0-15,-1-1 1 16,-2 2-1-16,1 4 0 16,2 0 1-16,-2 3-1 0,1 3 1 15,2 1-1-15,-1 2 0 16,1 2 1-16,-2 4-1 16,2 1 0-16,0 1 0 15,0 2 1-15,0-3-1 16,-1 5 0-16,-1 5 0 15,1 4 0-15,1 2-1 16,0-1 1-16,0-4 0 16,0-1 1-16,0-4 0 15,0 1 0-15,0 0 0 16,1 3-1-16,4 4 2 16,-2 0 1-16,0 1-3 15,0-3 0-15,-2-1 1 16,3-3-1-16,-2-1 0 15,1-1 0-15,-2-1 4 0,1 0-3 16,-1 2 1-16,1-2 0 16,-2 4 2-16,3-2-1 15,-2-1-2-15,2-1 3 16,0 0-2-16,1 0 1 16,1 3-2-16,0 0-1 15,1 0 1-15,0 3-1 16,-2-3 0-16,-1-2 0 15,3 4 1-15,-3-4-1 16,0-1 0-16,0 0 0 16,2-4 0-16,-1 2 0 15,1 1 0-15,2-1 1 0,-1-1-1 16,0 0 1 0,1-2-1-16,-2 0 0 0,2-1 0 15,-1-1 1-15,-3-1-1 16,2 2 0-16,-2-2 0 15,1 0 0-15,-1-2 0 16,3 1 0-16,-3-2 0 16,0-2 0-16,3 2 0 15,0-2 1-15,2-1-1 16,2-2 0-16,-3-3 0 16,-1-3 0-16,2-4 0 15,-1-2 0-15,-1-2 0 16,2-5-16-16,-2-1-49 0</inkml:trace>
  <inkml:trace contextRef="#ctx0" brushRef="#br0" timeOffset="22687.2982">18944 7051 1662 0,'0'0'78'0,"0"0"-78"16,0 0 0-16,0 0 7 0,0 0 20 15,0 0-12 1,127 2-10-16,-57-2-4 0,14 0 0 16,21-3 0-16,19-2-1 15,19 0 2-15,17 0 0 16,7 1 3-16,6 1-4 16,-3 0 0-16,-9 2 0 15,-9-2-1-15,-16-3 0 16,-16 4 1-16,-21-3 4 15,-21-1-2-15,-20 1-2 16,-15 0 0-16,-19 0 1 16,-9 2 9-16,-12 3 0 15,-3-2-7-15,0 1-1 16,-1-1-3-16,-17 1-2 0,-9 0-55 16,-7-4-785-1</inkml:trace>
  <inkml:trace contextRef="#ctx0" brushRef="#br0" timeOffset="23449.4682">19894 6733 1765 0,'0'0'37'0,"0"0"-27"0,0 0 6 15,0 0 4-15,0 0-13 16,0 0-4-16,0-5-2 16,0 5 0-16,0 0 1 15,0 0-2-15,0 5 3 16,2 7 1-16,5 2 0 16,-2 1-1-16,1 1-1 15,-2 2 3-15,1 3 0 16,-1 0-2-16,2 4-1 15,-3 0 0-15,0-1-1 16,3 1-1-16,-1 0 1 16,1-4-1-16,1-5 1 15,-4-4-1-15,0-4 0 0,0-4 0 16,-2 1-1-16,2 0-12 16,0-2-15-16,3 0-25 15,0-3-407-15</inkml:trace>
  <inkml:trace contextRef="#ctx0" brushRef="#br0" timeOffset="24160.2215">21180 6317 1806 0,'0'0'31'16,"0"0"-3"-16,0 0 1 15,0 0-8-15,0 0-12 16,0 0-7-16,12 10-1 16,9 13 0-16,3 5 1 15,1 5 2-15,5 3-3 16,0 3 0-16,1 3-1 0,6-2 1 15,-2-1-1-15,-1-6 0 16,-6-8 0-16,-4-8 1 16,-7-9-1-16,-4-5 1 15,-3-3-1-15,1-6 2 16,2-16 0-16,1-9-1 16,-3-6-1-16,0-2 2 15,-2-4-2-15,-1 3 4 16,-3 7-4-16,-2 4 5 15,-1 11-2-15,-1 4-1 16,-1 5-2-16,2 4 0 16,-1 4-3-16,2 1-7 15,5 1-26-15,1 19-48 0,0 4-26 16</inkml:trace>
  <inkml:trace contextRef="#ctx0" brushRef="#br0" timeOffset="24553.2387">21879 6619 1835 0,'0'0'28'15,"0"0"-25"-15,0 0 15 16,0 0 5-16,0 0-12 15,0 0-8-15,-42 35-2 0,38-13 0 16,4 1-1-16,0-2 1 16,2-1-1-16,13-3 0 15,0-3-1-15,7-2-1 16,2-5-6-16,0-6-2 16,-2-1 3-16,1 0 3 15,-7-12 3-15,-7-4 1 16,-3-2 1-16,-6-4 1 15,0-5-1-15,-5 1 4 16,-14-1-1-16,-2 5-2 16,3 8-1-16,6 5-1 15,5 8 0-15,2 1-4 0,1 0-26 16,-1 7-24 0,1 6-90-16</inkml:trace>
  <inkml:trace contextRef="#ctx0" brushRef="#br0" timeOffset="24936.185">22214 6611 1817 0,'0'0'63'0,"0"0"-59"16,0 0-4-16,0 0 1 0,0 0 12 16,0 0-7-16,1 66-3 15,14-49-2-15,4 0-1 16,1-4 0-16,-1-4 0 16,1-2-1-16,-4-7-2 15,2 0 2-15,-4 0 1 16,-1-7 0-16,-4-6 1 15,-3-8-1-15,-5-1 1 16,-1-3 1-16,0-1 2 16,0 4-1-16,-1 5 1 15,-5 5-4-15,3 5 0 16,1 6-2-16,1 1-20 0,1 0-40 16,0 0-199-16</inkml:trace>
  <inkml:trace contextRef="#ctx0" brushRef="#br0" timeOffset="25317.0069">22684 6437 1755 0,'0'0'99'0,"0"0"-77"0,0 0 0 16,0 0-4-16,0 0-12 16,0 0-6-16,-3 19 0 15,3 3 3-15,0 6-1 16,0 0 1-16,0 2 2 16,0 1-4-16,0-2 0 15,0 3-1-15,0-4 1 16,0-2 0-16,0-6-1 15,0 0 0-15,3-4 1 16,5-5 0-16,3 0 0 16,1-5-1-16,4 0 1 15,6-4 0-15,3-2 0 16,6 0-1-16,0 0-11 0,-1-3-24 16,-3-10-49-16,-6 1-1544 15</inkml:trace>
  <inkml:trace contextRef="#ctx0" brushRef="#br0" timeOffset="25528.0724">22606 6595 1874 0,'0'0'8'0,"0"0"-8"16,0 0 0-16,127-10 1 16,-63 6-2-16,5-3-20 15,-2-3-105-15</inkml:trace>
  <inkml:trace contextRef="#ctx0" brushRef="#br0" timeOffset="27654.7845">16732 3081 306 0,'0'0'1507'0,"0"0"-1482"16,0 0-7-16,0 0 15 15,0 0-12-15,0 0-7 16,0 0-8-16,-3-1-1 16,3-2-1-16,0 3-1 15,0-1 1-15,0 1 0 16,0 0 2-16,0 0-2 16,0 0 0-16,0 0 1 15,0 0-3-15,0 0 1 0,0 0-2 16,0 0-1-16,0 0 0 15,0 8-2-15,0 8 2 16,0 5 0-16,0 4 0 16,5 0 1-16,-1 6-1 15,3-1 0-15,-2 4 0 16,1 2 0-16,0-3 0 16,0-1 0-16,0-3-1 15,-3-6-1-15,-2-5-1 16,1-4 2-16,-2-2-3 15,0-5-1-15,0-4-2 16,0-1 0-16,0-2-4 16,0 0-4-16,0 0-11 15,0 0-20-15,0-4-136 16</inkml:trace>
  <inkml:trace contextRef="#ctx0" brushRef="#br0" timeOffset="28230.1389">16716 3030 1735 0,'0'0'66'15,"0"0"-48"-15,0 0-4 16,0 0 10-16,0 0-5 16,59-77-13-16,-36 72-4 15,4 2 2-15,3 3-2 16,-1 0 0-16,1 11-1 16,2 5 0-16,-7 1-1 15,-3 0 1-15,-4 2-1 16,-6-1 0-16,-8 1-2 15,-4-1-4-15,0 2-4 16,-17 0 4-16,-12-2 1 16,-3-1-10-16,-3-4 7 15,-1-2 4-15,6-5-2 0,8 0 6 16,7-5-1-16,8 0 1 16,4-1 1-16,1 0 3 15,2 2 0-15,0 1-3 16,12-1-2-16,5 3 2 15,3 0 5-15,1 1-3 16,0 2 1-16,0 2 0 16,1 2 0-16,1 0 3 15,-5 4-3-15,-2 2 0 16,-2-1-1-16,-3 1-1 16,-3-1 0-16,-4-1-2 15,-1-1 1-15,1-2-1 0,-3-3-7 16,2-5-24-16,0-2-19 15,4-3-304-15</inkml:trace>
  <inkml:trace contextRef="#ctx0" brushRef="#br0" timeOffset="28553.7667">17351 3306 1850 0,'0'0'65'0,"0"0"-60"16,0 0-5-16,0 0 1 0,0 0 0 16,0 0 2-16,-2 65 0 15,5-31-3-15,5 3 1 16,-2-1-1-16,2 3 0 15,-1-6 0-15,0-2 0 16,-2-3 0-16,1-6-1 16,-3-5 0-16,0-5-2 15,-1-2 1-15,-2-6-22 16,0-4-12-16,0 0-11 16,0 0-105-16</inkml:trace>
  <inkml:trace contextRef="#ctx0" brushRef="#br0" timeOffset="28839.5067">17387 3259 1818 0,'0'0'42'16,"0"0"-31"-16,0 0 9 0,0 0 1 15,0 0-14-15,98-49-6 16,-69 46 0-16,-3 3-1 16,1 0-1-16,-4 0-9 15,-4 2-36-15,-7 8-26 16,-3 1-494-16</inkml:trace>
  <inkml:trace contextRef="#ctx0" brushRef="#br0" timeOffset="29003.1062">17414 3439 1808 0,'0'0'20'0,"0"0"-14"0,0 0 15 15,95-8-15-15,-54 2-6 16,5 0-5-16,0-3-134 16</inkml:trace>
  <inkml:trace contextRef="#ctx0" brushRef="#br0" timeOffset="30235.2191">14514 4000 1657 0,'0'0'95'16,"0"0"-67"-16,0 0 5 15,0 0-2-15,0 0-8 16,0 0-7-16,0 6-4 15,0-4-2-15,0-1-3 16,0 2-4-16,0 1 0 16,0 3 0-16,12 1 3 15,0 3-3-15,7 4 2 16,1-2-2-16,4 1 1 16,1 0-2-16,0-2-1 0,-1-1 0 15,2 0-1 1,-4-3 1-16,2 1-1 0,-6-2 0 15,-2-3 0-15,-4 2 0 16,-3-1 1-16,-3-1-1 16,-2 3 0-16,-2 0-1 15,-2 3 1-15,0 4 1 16,-6 3-1-16,-16 5 1 16,-8 3 0-16,-3 0 0 15,-3 1 0-15,3 1-1 16,6-3-3-16,7 0-16 15,9-5-44-15,10-5-296 0</inkml:trace>
  <inkml:trace contextRef="#ctx0" brushRef="#br0" timeOffset="32738.1043">14629 3050 1121 0,'0'0'248'0,"0"0"-164"16,0 0-3-16,0 0-10 0,0 0-27 15,0 0-9-15,0 0 3 16,0 0-5-16,0 0-4 16,-2 0-12-16,2 0-6 15,0 0-2-15,0 0 0 16,0 0 1-16,0 0-2 16,0 0 1-16,-1 0 3 15,1 0-3-15,-2 0 2 16,2 0-1-16,0 0-1 15,0 0 0-15,0 0-1 16,0 0-2-16,0 0-2 0,-1 0 0 16,1 0-1-16,0 0-1 15,0 0-1-15,0 0 0 16,0 2-1-16,0 2-1 16,0 4 0-16,0 4 1 15,0 5 1-15,0 0-1 16,0 1 0-16,0 3 1 15,0-1-1-15,0 2 0 16,0-1 0-16,0-2 0 16,0-1 0-16,0-1 0 15,1-3 1-15,1-5-1 16,-2-1 0-16,0-3 0 16,0-2 0-16,0-3 0 15,1 0 0-15,1 0-1 0,-1 1-4 16,1-1-12-16,0 0-16 15,-2 0-19-15,1 0-46 16</inkml:trace>
  <inkml:trace contextRef="#ctx0" brushRef="#br0" timeOffset="33269.7855">14475 3064 1771 0,'0'0'32'0,"0"0"-15"16,0 0 16-16,0 0-7 15,0 0-4-15,0 0-9 16,-7-12-6-16,7 10-2 16,0 0-2-16,10-1-2 15,13-3-1-15,6 2 0 16,6 0 0-16,2-2 0 15,4-1 0-15,0 1 0 0,3-3-2 16,-6 0-18 0,-2 2-26-16,-8 1-7 15,-10 2-131-15</inkml:trace>
  <inkml:trace contextRef="#ctx0" brushRef="#br0" timeOffset="33655.9318">14447 3384 1794 0,'0'0'21'0,"0"0"-15"15,0 0 8-15,0 0 2 16,0 0-10-16,0 0-5 15,79-6 0-15,-42 0-1 16,5-2 0-16,7 2 0 0,2-4-3 16,1 0-23-16,-1-4-29 15,-8 0-240-15</inkml:trace>
  <inkml:trace contextRef="#ctx0" brushRef="#br0" timeOffset="34029.1948">15002 3234 1818 0,'0'0'29'15,"0"0"-28"-15,0 0 10 16,0 0 7-16,0 0-15 16,0 0 1-16,-3 57 5 15,3-32-2-15,0 0-4 16,0 1-1-16,0 3-1 16,0 0 1-16,0-3-2 15,0 1 1-15,3-5-1 16,-1-2 0-16,-1-6-1 15,1-3 1-15,-1-5-4 0,1-1-7 16,-2-4-5 0,2-1-7-16,0 0-6 0,-1-1-24 15,2-10-857-15</inkml:trace>
  <inkml:trace contextRef="#ctx0" brushRef="#br0" timeOffset="34291.1323">15008 3226 1806 0,'0'0'28'16,"0"0"-20"-16,0 0 0 15,0 0 9-15,0 0-7 16,0 0-9-16,103-35 0 16,-77 35-1-16,-1 0-1 15,-2 0-12-15,1 0-25 16,-6 0-84-16</inkml:trace>
  <inkml:trace contextRef="#ctx0" brushRef="#br0" timeOffset="34522.7409">15014 3345 1813 0,'0'0'25'0,"0"0"-23"16,0 0 1-16,0 0 7 15,0 0-4-15,0 0 8 16,82 7-8-16,-39-7-5 16,8 0-1-16,4 0-27 15,0 0-63-15</inkml:trace>
  <inkml:trace contextRef="#ctx0" brushRef="#br0" timeOffset="36022.7708">12237 5998 1447 0,'0'0'111'0,"0"0"-24"0,0 0-10 15,0 0-21-15,0 0-25 16,0 0-14-16,0 0 2 15,0-3-5-15,-2 3 3 16,2 0-4-16,0 0-2 16,0 0-2-16,0 0-3 15,0 0-2-15,0 0-2 16,0 0-1-16,0 0-1 16,5 5 2-16,9 2 2 15,3 3-1-15,2 1-1 16,5 0 0-16,3 0-1 15,-3-1-1-15,6 0 1 0,-3-1 0 16,-2 1-1-16,-3 0 0 16,-2-3 0-16,-4 0 0 15,-4-2 0-15,-3-2 0 16,-6-1 0-16,-2-1 1 16,-1-1-1-16,0 0 0 15,0 1 0-15,0 2 1 16,0 2-1-16,-11 10 0 15,-9 5 0-15,-7 3 0 16,0 6-1-16,4 0-9 16,3 4-24-16,5-1-24 15,6-2-228-15</inkml:trace>
  <inkml:trace contextRef="#ctx0" brushRef="#br0" timeOffset="36555.1769">12645 6617 1884 0,'0'0'21'15,"0"0"-18"-15,0 0 15 16,0 0-8-16,0 0-9 16,0 0-1-16,0 28 1 0,0-8 0 15,0 5 1-15,0 0-2 16,6 0 1-16,-3-1-1 15,3-2 0-15,-3-5 0 16,0 0 0-16,0-5 0 16,-1-3 0-16,-1-4-3 15,2-2-6-15,-3-3-10 16,1 0-26-16,-1 0 4 16,0 0-126-16</inkml:trace>
  <inkml:trace contextRef="#ctx0" brushRef="#br0" timeOffset="36861.7982">12465 6578 1824 0,'0'0'20'15,"0"0"-5"-15,0 0 10 16,0 0 2-16,0 0-15 0,0 0-9 16,70-46-3-1,-24 40 1-15,8 0-1 16,7 1 0-16,2 2-3 0,-4 3-19 15,-8 0-27-15,-12 0-47 16</inkml:trace>
  <inkml:trace contextRef="#ctx0" brushRef="#br0" timeOffset="37222.4156">12533 6964 1480 0,'0'0'374'0,"0"0"-367"15,0 0-1-15,0 0 23 0,0 0-7 16,0 0-14 0,51-15-6-16,-9 4-1 0,7-2-1 15,2 2-1-15,2 0-15 16,-2 0-41-16,-3 1-174 15</inkml:trace>
  <inkml:trace contextRef="#ctx0" brushRef="#br0" timeOffset="37792.7043">13203 6919 1412 0,'0'0'424'0,"0"0"-420"16,0 0 20-16,0 0 14 15,-82-10-18-15,62 10-7 16,4 0-6-16,3 2-1 16,-1 11-2-16,7 4-4 15,2 4 2-15,5 3-2 16,0-1 1-16,0-1-1 0,19-2 0 15,6-6-1 1,9-5 1-16,8-6-1 0,3-3-3 16,5-3-2-16,-3-14-4 15,-1 0-13-15,-9-3-43 16,-7 0-151-16</inkml:trace>
  <inkml:trace contextRef="#ctx0" brushRef="#br0" timeOffset="40702.0608">13734 7769 1567 0,'0'0'79'16,"0"0"-38"-16,0 0 2 15,0 0-18-15,0 0-1 16,0 0-6-16,0 0-10 16,-16-8-5-16,16 8 3 15,0 0-2-15,0 0 2 16,0 0 3-16,0 0 0 16,0 0-3-16,0 0 1 15,0 0-1-15,0 0-4 16,0 0-2-16,0 0 2 0,4 0-1 15,7 0 2-15,5-1 4 16,5-1-1-16,0 1 0 16,4-2-3-16,3 1-1 15,2-1 0-15,2 0 1 16,-1 1-3-16,2-1 2 16,-2 2 1-16,2-2-2 15,-2 1 2-15,-2 2-1 16,-1-3 0-16,0 3 0 15,-1-4-2-15,0 3 1 16,1-2 0-16,-1 1-1 16,1 1 1-16,2 0-1 0,4-1 0 15,2-1 0-15,2-1 1 16,-2 1-1-16,-5 1 1 16,4-1-1-16,-5 2-1 15,-3-1 1-15,3 0 0 16,0 0-1-16,4 1 1 15,2-3 0-15,1 3 0 16,2-1 0-16,-1-1 1 16,0 0-1-16,-5 0 0 15,-3 1 0-15,-5-1 0 16,-5 0 0-16,-3 1 0 16,-1-1 0-16,0 2 0 15,-1-2 1-15,1 2-1 16,-1 0 0-16,3-2 0 15,-2 3 0-15,1 0 0 16,0 0 0-16,0 0-1 0,-1-3 1 16,-1 3 0-16,2 0 0 15,-2 0 0-15,4 0 0 16,-2 0 0-16,3-2 0 16,0 1 0-16,-2-1 0 15,1 2 0-15,-1-1 0 16,-2 1 0-16,-1 0 0 15,-3 0 0-15,2 0 0 16,1 0 0-16,2 0 0 16,-3-2 0-16,-2 1 0 15,0 1 0-15,-5 0 0 16,1 0 0-16,-2 0 0 0,-1 0 0 16,-2 0 0-16,4-2 0 15,-1 2 0-15,1 0 0 16,3 0 0-1,4 0 0-15,-1-3-1 16,-1 3 0-16,0 0 1 0,-3 0 0 16,-2 0-1-16,-2 0 1 15,-2 0-1-15,0 0 1 16,-3 0 0-16,0 0-1 16,0 0-8-1,0 0-25-15,0-2-34 0,0-1-352 16</inkml:trace>
  <inkml:trace contextRef="#ctx0" brushRef="#br0" timeOffset="42058.3284">13743 7833 1474 0,'0'0'237'0,"0"0"-202"15,0 0 4-15,0 0-12 16,0 0-10-16,0 0 4 15,-9-26-9-15,8 23 4 16,-1 2 1-16,2 0-4 16,0 1-3-16,0 0-3 15,-1 0-3-15,1 0-2 16,0 0-1-16,0 0-1 16,0 2-1-16,-2 13 0 0,1 6 1 15,-1 6 1-15,1 3 0 16,-1 6 1-16,2 5 0 15,0 8 0-15,0 9-1 16,0-1 0-16,0 4 0 16,0 0-1-16,2 0 1 15,1 0 0-15,3-2-1 16,1-1 1-16,0-6-1 16,3-2 0-16,-3-2 0 15,3-4 0-15,-2 2 1 16,-1-3-1-16,-1-1 0 15,0-2 0-15,-1-3 0 0,-2-1 0 16,1 0 0 0,-2-3 0-16,-1 0 1 0,-1 0-1 15,0-1 0-15,0 1 0 16,2-2 0-16,-2 0 0 16,3-2 1-16,-2-3-1 15,2-5 0-15,3-3 0 16,-2-4 0-16,1 3 0 15,1-5 0-15,-3-1 1 16,0-5-2-16,0 1 1 16,-3-3 0-16,3-3 0 15,-2 1 0-15,1-2-4 0,-1 0-1 16,2 0-12-16,2-7-47 16,-1-7-754-1</inkml:trace>
  <inkml:trace contextRef="#ctx0" brushRef="#br0" timeOffset="44788.1063">13360 9515 1753 0,'0'0'47'0,"0"0"-45"15,0 0 5-15,0 0 14 16,0 0-6-16,0 0-6 16,0 0-8-16,0 3 2 15,19-3 2-15,11 0 1 16,12 0 0-16,13-4-5 15,11-4 0-15,11 0 0 16,4 2-1-16,4 3 0 16,-2 0 0-16,-5 3 1 0,-7 0-1 15,-11 0 0 1,-12 0 0-16,-10 0 1 0,-10-2-2 16,-6 0 2-1,-8 1 0-15,-4-1 6 0,-9 1 3 16,-1 1 0-16,0 0 2 15,0 0-2-15,0-2-5 16,0 2-3-16,0 0-2 16,0 0 0-16,-3 0-14 15,-5 0-26-15,-2 0-18 16,-2 0-183-16</inkml:trace>
  <inkml:trace contextRef="#ctx0" brushRef="#br0" timeOffset="45501.2175">13721 9704 1744 0,'0'0'14'16,"0"0"-11"-16,0 0 24 16,0 0 0-16,0 0-16 0,0 0-4 15,-2 0-2-15,2 0-3 16,0 0 0-16,3 0 3 16,13 0 4-16,6 0 1 15,3 0-6-15,5 0-1 16,4 0-3-16,2 0 0 15,1 0 0-15,-1 0-17 16,-6 0-24-16,-11 0-154 16</inkml:trace>
  <inkml:trace contextRef="#ctx0" brushRef="#br0" timeOffset="45817.6576">13834 9910 1697 0,'0'0'114'0,"0"0"-111"15,0 0 6-15,0 0 18 0,0 0-20 16,0 0-7-16,97-15 0 16,-51 6-8-16,0-2-51 15</inkml:trace>
  <inkml:trace contextRef="#ctx0" brushRef="#br0" timeOffset="47467.0181">13640 7757 1778 0,'0'0'37'15,"0"0"-31"-15,0 0 1 16,0 0 18-16,0 0-19 16,0 0-5-16,0 0-1 15,7-12-1-15,2 12-1 16,2 0-1-16,1 0-2 16,-2 0 0-16,1-3 1 15,-1-2-1-15,-4 0 3 16,-3-3 1-16,-3 2 1 15,0-1 1-15,0 2 2 0,-4-1 6 16,-10 2 3-16,-1 3-7 16,-4 1-3-16,1 0 4 15,0 0-1-15,0 4-1 16,5 4 1-16,1 3-4 16,3-1-1-16,5 2 0 15,2 2 0-15,2 0 0 16,0-1 1-16,0-2-1 15,9 0 0-15,7-1 0 16,5-4 0-16,2-4-3 16,1-2-2-16,-1 0-3 15,-5-2-1-15,-4-7 2 16,-8-2 3-16,-6-2 4 0,0 1 0 16,0-2 4-16,-12-1-1 15,-8 5 6-15,1-1-3 16,-4 5-1-16,3 3 3 15,0 3 0-15,5 0-6 16,3 0-2-16,4 7 0 16,5 3-1-16,3 3 0 15,0 2 0-15,1-1 0 16,14 2 1-16,1-2 0 16,5-1-5-16,1-3-3 15,1-4-6-15,-1-3 1 16,-2-3 4-16,-5 0-1 15,-4-3 7-15,-6-6 3 0,-5-2 0 16,0 0 3-16,0-1 10 16,-12-3-2-16,-3 1-2 15,-3 5 0-15,2 2 1 16,-2 4-4-16,6 3-1 16,3 0-5-16,0 0 0 15,6 10-2-15,2-1 0 16,1 4 1-16,0-4-2 15,4 1-3-15,8-1 2 16,0-1-3-16,7-7-1 16,-2-1 0-16,-1 0 6 15,-5 0-2-15,-5-4 4 16,-6-6 0-16,0 3 3 0,0-2 8 16,-6 0-1-16,-3 1-9 15,1 4-1-15,1 1-10 16,4-2-116-16</inkml:trace>
  <inkml:trace contextRef="#ctx0" brushRef="#br0" timeOffset="48558.2322">13983 8015 1819 0,'0'0'49'0,"0"0"-32"15,0 0 11-15,0 0-9 0,0 0-12 16,0 0-5-1,-2 10-2-15,13 5 2 0,1 6 1 16,3 2-1-16,0 4-1 16,1 1-1-16,-1-2 1 15,2-3 0-15,-2-4 0 16,-2-7-1-16,-6-3 0 16,-2-5-1-16,-2-3 2 15,0-1-1-15,1 0 1 16,2-14 1-16,0-6-2 15,2-11 1-15,-1-2 0 16,0-2-1-16,-5-1 0 16,3 9 1-16,-4 12-1 15,-1 5 0-15,0 9-1 16,0 1-1-16,0 0-16 0,2 2-50 16,-1 10-41-16</inkml:trace>
  <inkml:trace contextRef="#ctx0" brushRef="#br0" timeOffset="48884.0883">14368 8132 1890 0,'0'0'29'16,"0"0"-26"-16,0 0 10 16,0 0-4-16,0 0-7 15,0 0 0-15,9 65 0 16,-5-38-1-16,1-2 0 15,-2 0-1-15,0-3 0 16,-2-1-11-16,-1-6-39 16,2-8-385-16</inkml:trace>
  <inkml:trace contextRef="#ctx0" brushRef="#br0" timeOffset="50299.1046">13838 6113 1774 0,'0'0'29'0,"0"0"-27"15,0 0-1-15,0 0 7 16,0 0-1-16,0 0-5 16,-4 27 0-16,5-24-1 15,10-3 3-15,4 0 0 16,1 0 0-16,-1-2-2 15,-1-8-2-15,-5-1 1 0,-4 0-1 16,-5-2 0-16,0 3 2 16,0 0-2-16,-8 1 6 15,-4 4 2-15,-5 3 1 16,2 2-3-16,-2 0-1 16,1 0 1-16,2 3 0 15,3 9-4-15,4 0-1 16,2 4 0-16,-1 1 0 15,5 3-1-15,1-1 1 16,0 1 0-16,0 0 0 16,15-4 0-16,3-2 0 15,4-6-1-15,8-5 0 16,-3-3-2-16,-1 0-7 0,-5-8-1 16,-6-7 0-1,-7 0 3-15,-7-2 6 0,-1 0 0 16,0 1 0-16,-9 1 1 15,-8 1 0-15,-3 1 1 16,-2 4 6-16,-1 4-3 16,4 5 1-16,1 0 0 15,3 0-3-15,2 13-1 16,5-4-1-16,4 4 0 16,4-2 0-16,0 1-1 15,0 2 1-15,6-3-3 16,7-2 0-16,2-1 1 15,0-6-6-15,1-2 3 0,-4 0-1 16,-3 0-4-16,-4-7 4 16,-5 1 6-16,0 0-2 15,0 1-7-15,-11 5 0 16,5 0-10-16,0 0-126 16</inkml:trace>
  <inkml:trace contextRef="#ctx0" brushRef="#br0" timeOffset="50868.6625">14082 6414 1868 0,'0'0'22'16,"0"0"-14"0,0 0 11-16,0 0-3 0,0 0-13 15,0 0-2-15,-2 14-1 16,5 0 0-16,9 3 2 16,1 0 0-16,-1 3-2 15,5-1 0-15,-4-2 2 16,2 0-2-16,-1-5 0 15,-1-3 0-15,-3-5 0 16,-2-3 0-16,0-1 0 16,-3 0 0-16,1-15 1 15,0-8 0-15,0-2-1 16,0-6 1-16,0 0-1 0,-2 0 1 16,-4 7-1-1,0 8 0-15,0 7 0 0,0 5 0 16,0 2 0-16,0 2-6 15,0 0-23-15,2 3-64 16,1 9-196-16</inkml:trace>
  <inkml:trace contextRef="#ctx0" brushRef="#br0" timeOffset="51305.0329">14520 6515 1818 0,'0'0'74'0,"0"0"-65"15,0 0 3-15,0 0 2 16,0 0-8-16,0 0-4 16,35 0-1-16,-22 0 0 15,0 0 0-15,-2 0-1 16,-5 5-1-16,-2 3 1 16,-2 5 0-16,-2 4 0 0,0 3-1 15,-5 3 1-15,-10 2 0 16,0-1 0-16,-1-3 0 15,6-1 0-15,2-7 1 16,5-4-1-16,3-1 1 16,0-6-1-16,14-2 1 15,18 0 2-15,19-12-2 16,15-9-1-16,5-9-23 16,-1-4-322-16</inkml:trace>
  <inkml:trace contextRef="#ctx0" brushRef="#br0" timeOffset="91909.1672">7805 11774 1730 0,'0'0'74'0,"0"0"-50"15,0 0 10-15,0 0-5 16,0 0-11-16,0 0-8 16,0 0-2-16,0 0 0 0,0 0-1 15,0 0 0 1,0 0 1-16,0 0-1 0,0 0 0 16,0 0-2-16,0 0-2 15,0 1-3-15,0 9-1 16,0 5-2-16,0 8 3 15,0 9 1-15,0 7-1 16,0 0 1-16,0 4-1 16,0 3 0-16,3-4 1 15,0-4-1-15,2-3 0 16,-1-4 1-16,-1-6-1 16,0-4 0-16,-2-5 0 15,-1-3 0-15,2-5-1 16,-2-4 0-16,0-2-1 0,1-2 0 15,-1 0 0-15,0 0-1 16,0 0-5-16,0 0-2 16,0-3-10-16,0-8-20 15,-3-2-11-15,-1-3-186 16</inkml:trace>
  <inkml:trace contextRef="#ctx0" brushRef="#br0" timeOffset="92225.1445">7611 11785 1808 0,'0'0'32'0,"0"0"-20"16,0 0 12-16,0 0 5 16,0 0-11-16,0 0-12 15,-12-14-4-15,36 11-1 16,12 0 2-16,16 1-2 16,8-1 0-16,-2 3-1 15,-3 0-4-15,-7 0-14 0,-10 11-26 16,-8 1-37-16,-13-3-1280 15</inkml:trace>
  <inkml:trace contextRef="#ctx0" brushRef="#br0" timeOffset="92509.2919">7514 12380 1823 0,'0'0'53'16,"0"0"-53"-16,0 0 0 15,0 0 2-15,0 0 10 16,136 0-7-16,-66 0-4 15,3 0-1-15,-1 0-3 16,-5 0-14-16,-7 0-44 16,-11-2-111-16</inkml:trace>
  <inkml:trace contextRef="#ctx0" brushRef="#br0" timeOffset="92966.2374">8400 12358 1735 0,'0'0'151'0,"0"0"-127"16,0 0-3-16,0 0 1 15,0 0-5-15,0 0-8 16,-86-25-4-16,56 31-3 15,0 11-1-15,6 5-1 16,6 2 0-16,6 4 0 16,6 4-2-16,6 3 1 15,0 0-1-15,14 0-1 16,13-4-3-16,4-7 0 16,6-9 0-16,2-7 0 15,3-8 2-15,5 0-7 0,1-18-9 16,0-11-82-1</inkml:trace>
  <inkml:trace contextRef="#ctx0" brushRef="#br0" timeOffset="94638.6748">8831 11853 1636 0,'0'0'241'15,"0"0"-219"-15,0 0-12 16,0 0 10-16,0 0-3 16,0 0-13-16,0 0-4 15,17 7 1-15,15-7 1 16,10 1 0-16,9-1-1 15,3 0-1-15,2 0-1 16,-2 0-10-16,-3 0-21 16,-11-3-50-16,-6-4-253 0</inkml:trace>
  <inkml:trace contextRef="#ctx0" brushRef="#br0" timeOffset="94902.0521">8910 12018 1872 0,'0'0'38'16,"0"0"-32"-16,0 0-4 16,0 0 8-16,0 0-8 0,108-4-2 15,-41-3-2 1,12-2-33-16,4-2-61 0</inkml:trace>
  <inkml:trace contextRef="#ctx0" brushRef="#br0" timeOffset="96002.11">10400 11578 1878 0,'0'0'35'16,"0"0"-20"-16,0 0 3 15,0 0-8-15,0 0-7 16,0 0-3-16,-1 48 0 16,1-10 6-16,0 8-2 15,0 5-3-15,1 5 1 16,4-1-1-16,-4-4-1 16,4-4 1-16,-2-7-1 15,0-8 0-15,1-6 0 0,1-9-4 16,-5-6-1-16,0-7-5 15,4-4-7-15,-1 0-5 16,0-8-20-16,0-16-297 16</inkml:trace>
  <inkml:trace contextRef="#ctx0" brushRef="#br0" timeOffset="96225.3075">10214 11661 1864 0,'0'0'35'0,"0"0"-27"15,0 0-4 1,0 0 7-16,115-48-5 0,-69 45-4 16,2 3-2-16,4 0 0 15,2 0-2-15,-2 13-13 16,-6-1-51-16,-5 5-220 15</inkml:trace>
  <inkml:trace contextRef="#ctx0" brushRef="#br0" timeOffset="96473.1102">10260 12197 1825 0,'0'0'22'15,"0"0"-20"-15,0 0 9 16,0 0 8-16,0 0-8 16,0 0 7-16,118 10-14 15,-61-10-3-15,4-6-1 16,6-4-21-16,2 3-77 15</inkml:trace>
  <inkml:trace contextRef="#ctx0" brushRef="#br0" timeOffset="96824.6331">10931 12146 1737 0,'0'0'188'0,"0"0"-177"0,0 0-1 16,0 0 3-1,0 0-11-15,0 0 0 0,-7 48-2 16,7-9 0-16,0 4 1 15,0 0 0-15,4-1 0 16,-2-1-1-16,-1-2 0 16,1-5-1-16,-2-5-5 15,0-7-1-15,0-3-5 16,0-10-3-16,0-3-15 16,0-6-17-16,0 0-38 15,0-7-1641-15</inkml:trace>
  <inkml:trace contextRef="#ctx0" brushRef="#br0" timeOffset="97060.9804">10936 12173 1875 0,'0'0'45'15,"0"0"-30"-15,0 0-9 16,0 0 8-16,0 0-9 16,0 0-5-16,97-59 1 15,-51 55-1-15,-1 4-4 16,-2 0-7-16,-4 0-16 16,-11 4-47-16,-12 5-173 0</inkml:trace>
  <inkml:trace contextRef="#ctx0" brushRef="#br0" timeOffset="97229.8007">10964 12335 1373 0,'0'0'517'0,"0"0"-500"16,0 0-3-16,0 0-2 15,0 0-7-15,124-22-5 16,-69 14-1-16,2-1-31 15,-4 1-203-15</inkml:trace>
  <inkml:trace contextRef="#ctx0" brushRef="#br0" timeOffset="103233.9423">6964 14277 1746 0,'0'0'54'16,"0"0"-37"-16,0 0 17 15,0 0-4-15,0 0-15 16,0 0-2-16,0 0-3 0,0-2-1 16,0 2 0-16,0-3-2 15,0 0 1-15,0-1-4 16,-9-3-1-16,-6 4-1 15,-9 0 0-15,-6 3 1 16,-7 0-3-16,-9 0 1 16,1 10 0-16,-1 7-1 15,4 4 0-15,3 3 0 16,8-1 0-16,8 4 0 16,7-1 0-16,7 1-1 15,9 1 1-15,0 0 0 16,15-4 0-16,15 1 0 15,7-6 0-15,14-3-1 0,13-8 0 16,6-4 1-16,2-4-2 16,-8 0 2-16,-15 0-1 15,-13-7 0-15,-17 2 1 16,-8-1 0-16,-8 3 1 16,-3 3 0-16,1-1 0 15,-1 1-1-15,0 0 0 16,0 0-5-16,2 0-17 15,2 0-42-15,2 0-177 16</inkml:trace>
  <inkml:trace contextRef="#ctx0" brushRef="#br0" timeOffset="103946.6713">7969 14290 1865 0,'0'0'28'16,"0"0"-4"-16,0 0 0 16,-113-38-9-16,75 34-4 15,1 4-3-15,3 0-3 16,4 0-1-16,3 17-4 15,5 5 1-15,4 4-1 16,7 2-1-16,10-2 1 16,1 1 0-16,3-1-1 15,20-7-2-15,9-3-2 16,8-7-3-16,4-9-3 16,0 0-4-16,0-13 1 15,-7-13-1-15,-3-10 2 0,-11-8 6 16,-7-7 7-16,-2-5 0 15,-10-3 6-15,-2 3 10 16,-2 12-1-16,0 12 1 16,-6 11 3-16,-2 11-7 15,5 6-1-15,3 4-2 16,0 0-9-16,0 6 0 16,0 18-5-16,0 13 5 15,0 9 0-15,9 5 0 16,7-1 1-16,1-1-1 15,2-2-1-15,0-5 1 0,-5-6-3 16,4-8 0-16,-9-6-2 16,-3-8 2-16,-3-8 1 15,-3-1 1-15,1-5 1 16,-1 0 0-16,0 0 0 16,0 0-1-16,0-9-14 15,0-15-42-15</inkml:trace>
  <inkml:trace contextRef="#ctx0" brushRef="#br0" timeOffset="105920.7171">8726 13820 654 0,'0'0'1075'0,"0"0"-1024"16,0 0-18-16,0 0 3 15,0 0-12-15,0 0-8 0,0 0-5 16,2-32-2-16,-4 24-3 16,-9 2-3-16,-1-3 0 15,-6 1-1-15,-4 1-1 16,-2 3 0-16,-6 2-1 15,-4 2 2-15,0 0-1 16,2 0-1-16,4 3 1 16,7 5-1-16,3 2 0 15,9 1 0-15,-1 4 0 16,4 2 0-16,1 7-1 16,1 2 1-16,2 5 2 15,1 6-1-15,1 5 1 0,0 6 1 16,0 5 2-1,7 1-2-15,2 2-1 0,1-3 0 16,1 1-1-16,4 0 1 16,-3-3-1-16,0 0 0 15,-2 0 0-15,2 1 1 16,-4-2-2-16,0-5 7 16,-2-3-5-16,-1-5 1 15,1-5-3-15,0-3 2 16,1-7-2-16,-1-5 1 15,-1-6 0-15,2-2-1 16,8-5 1-16,13-4-1 16,14 0 1-16,16-2-1 15,8-14-7-15,3 0-13 0,-4 2-47 16,-9-1-719-16</inkml:trace>
  <inkml:trace contextRef="#ctx0" brushRef="#br0" timeOffset="106421.8389">8900 14202 1546 0,'0'0'354'0,"0"0"-335"15,0 0-10-15,0 0 1 16,0 0-6-16,0 0-4 15,-8 27-1-15,10 2 1 16,7 4 0-16,7 1 1 0,-1 0-1 16,0-2 0-1,3-6 0-15,1-4-4 16,-2-4-4-16,-2-9-7 16,-3-6-11-16,-2-3-1 0,1-3 18 15,-5-19 7-15,1-8 2 16,-3-4 0-16,-1-4 4 15,0 1 3-15,-1 7 9 16,-2 6-3-16,0 8-3 16,0 6-5-16,1 6-4 15,2 4-1-15,2 0-27 16,5 1-63-16,-2 11-785 16</inkml:trace>
  <inkml:trace contextRef="#ctx0" brushRef="#br0" timeOffset="106647.5199">9313 14324 1912 0,'0'0'12'16,"0"0"-12"-16,0 0-1 15,0 0 1-15,0 0 0 16,-6 93 1-16,6-66-1 16,7-3-10-16,-2-7-54 0,3-9-285 15</inkml:trace>
  <inkml:trace contextRef="#ctx0" brushRef="#br0" timeOffset="106805.011">9298 14166 1867 0,'0'0'1'0,"0"0"-1"16,0 0-20-16,0 0-24 16,0 0-148-16</inkml:trace>
  <inkml:trace contextRef="#ctx0" brushRef="#br0" timeOffset="107246.2517">9516 14361 1875 0,'0'0'28'0,"0"0"-28"15,0 0-2-15,0 0 2 16,0 0 0-16,-1 72 1 16,5-53-1-16,3 1 0 15,1-2-1-15,-1-3 1 0,-2-4-19 16,-1-4-11 0,-1-4-6-16,3-3-25 0,0-1 21 15,0-17 40-15,4-3 3 16,-1-4 30-16,2 0 14 15,-1-1-18-15,1 5-1 16,-2 6 1-16,1 3-5 16,-2 5-11-16,-2 2-4 15,1 5-5-15,3 0-4 16,2 0 1-16,5 14-1 16,-4 1 0-16,1 2 0 15,-4 0 1-15,1-2-1 0,-2 1 0 16,-1-5-2-16,3 0-10 15,0-7-10-15,0-4-53 16,3 0-228-16</inkml:trace>
  <inkml:trace contextRef="#ctx0" brushRef="#br0" timeOffset="107441.4492">9907 14212 1852 0,'0'0'71'0,"0"0"-62"0,0 0-1 15,0 0 1-15,0 0-8 16,89-25-1-16,-38 23-8 16,2-1-51-16,0-2-401 15</inkml:trace>
  <inkml:trace contextRef="#ctx0" brushRef="#br0" timeOffset="107928.0826">10412 14004 1813 0,'0'0'94'16,"0"0"-70"-16,0 0-5 15,0 0 1-15,0 0-13 16,0 0-7-16,14 22 0 16,1 8 0-16,1 7 0 15,2 4 0-15,4-2 1 16,-2-3-1-16,1-4 0 16,1-8-4-16,-5-6-1 0,-1-9-3 15,-4-5-3-15,1-4 8 16,-4-5 3-16,3-17 0 15,-2-6 0-15,-2-9 0 16,0-2 1-16,-1-4-1 16,-1 2 0-16,-2 10-1 15,-1 9 1-15,0 12 0 16,3 10-9-16,1 3-69 16,1 13-179-16</inkml:trace>
  <inkml:trace contextRef="#ctx0" brushRef="#br0" timeOffset="108326.0859">10906 14335 1845 0,'0'0'47'16,"0"0"-32"-16,0 0 0 0,0 0-1 15,0 0-10 1,0 0-4-16,49 0 0 0,-28 0 1 16,-3 0-2-16,-2 7 1 15,-5 3 0-15,-5 4-1 16,-6 4 1-16,0 3-2 15,-6 5 1-15,-16 0 1 16,-4 0 2-16,4-6-2 16,4-1 0-16,9-7 0 15,6-3 0-15,3-2-1 16,0-2 1-16,15-2 0 16,19-3 0-16,14 0 0 15,7-5-16-15,8-14-87 16</inkml:trace>
  <inkml:trace contextRef="#ctx0" brushRef="#br0" timeOffset="109247.2826">10997 13618 1652 0,'0'0'32'16,"0"0"-20"-16,0 0 7 0,0 0 2 15,0 0-17 1,90-21 0-16,-59 21-2 0,6 0-1 16,2 0 1-16,0 0-1 15,-2 1 0-15,-4 4-1 16,-2-4 15-16,-5 0 18 15,-7 1-17-15,-9 0 1 16,-2-2-2-16,-8 3-2 16,4-3 2-16,-1 6-3 15,0 2-2-15,0 4 1 16,2 7 0-16,-2 4-3 16,1 7-3-16,1 4 0 15,-1 4-1-15,0 5-1 16,2 1 0-16,4 6-1 0,1 3 0 15,3 3 1-15,-2 0 0 16,7-1-3-16,-4-1 1 16,0-4-1-16,3 1 1 15,-5-4-1-15,-2 0 1 16,1-2-1-16,-6-2 0 16,-3 0 0-16,-2-5 0 15,-1-4 0-15,0-4 0 16,-1-3-1-16,-11-3 2 15,-5-1-1-15,-6-5 0 16,-6-4-7-16,-5-7-34 16</inkml:trace>
  <inkml:trace contextRef="#ctx0" brushRef="#br0" timeOffset="110264.9695">8154 15300 1432 0,'0'0'325'16,"0"0"-310"-16,0 0 8 15,0 0 3-15,0 0 2 16,0 0-11-16,0 0-9 16,12-12-6-16,40 12-2 15,18 0 1-15,24-2 3 16,24 1 0-16,24-1-3 15,17 1 1-15,11 1-1 0,5 0-1 16,4 0 1-16,-5-2 0 16,-1-3-1-16,-13-5-1 15,-18 0 1-15,-24-1 0 16,-27 0 0-16,-30 2 1 16,-23 1 4-16,-19 5 11 15,-15 2-1-15,-4 1 0 16,0-2-7-16,0 2-6 15,-7 0-2-15,-15 0-2 16,-6 2-11-16,-7 9-13 16,-3 2-50-16,2-2-999 15</inkml:trace>
  <inkml:trace contextRef="#ctx0" brushRef="#br0" timeOffset="111136.3853">9340 15769 1820 0,'0'0'25'0,"0"0"2"16,-81-8 14-16,50 8-15 16,3 0-13-16,1 0-1 15,5 2-6-15,2 12-4 16,7 2-2-16,2 4 0 15,5-2 0-15,6 1 0 16,0-3 0-16,8-2 0 16,14-3-2-16,6-3-3 15,7-8-5-15,-1 0-2 0,5-8-1 16,-3-14-2 0,-6-6 2-16,-2-6 7 15,-4-4 5-15,-4-4 1 16,-4-1 0-16,-6 4 10 0,-4 3 3 15,-6 9 6-15,0 4-4 16,0 9-5-16,0 5 2 16,0 6-2-16,0 3-1 15,0 0-6-15,-2 0-3 16,1 17-4-16,1 12 3 16,0 7 1-16,0 3 0 15,12 2 0-15,7-4 0 16,1-3 0-16,-1-6-4 15,6-6-6-15,-1-7-4 0,3-6-5 16,-3-9-7-16,3 0-22 16,-2-20 2-16,-4-7 27 15,-3-8 6-15,-5-1 13 16,-5-2 6-16,-5 0 19 16,-3 5 6-16,0 8 10 15,0 6-10-15,0 4-11 16,-5 9-5-16,4 3-1 15,-1 3-5-15,2 0-5 16,0 0-4-16,0 0 0 16,0 17-3-16,-1 9 3 15,1 2 0-15,0 5 0 16,0 2 1-16,3-1-1 16,7 0 0-16,2-4 1 15,2-4-1-15,-1-3 0 0,0-6 0 16,7-4-1-16,-1-8-2 15,10-4-1-15,2-1-8 16,3-6-15-16,2-14-50 16,-6-5-279-16</inkml:trace>
  <inkml:trace contextRef="#ctx0" brushRef="#br0" timeOffset="111286.9417">9977 15658 1795 0,'0'0'129'0,"0"0"-120"16,0 0-5-16,0 0 6 0,0 0-10 15,89-21-10-15,-39 9-105 16</inkml:trace>
  <inkml:trace contextRef="#ctx0" brushRef="#br0" timeOffset="112957.7538">12389 14529 1832 0,'0'0'27'16,"0"0"3"-16,0 0 8 16,0 0-17-16,0 0-10 15,0 0-3-15,16-12-4 0,8 7-3 16,10 2-1-16,6 1 0 16,4 2-4-16,3 0-14 15,-2 0-39-15,-6 0-120 16</inkml:trace>
  <inkml:trace contextRef="#ctx0" brushRef="#br0" timeOffset="113145.1955">12438 14674 1868 0,'0'0'15'15,"0"0"-15"-15,0 0 7 0,0 0 0 16,130-2-7-16,-53-2 0 16,5-2-28-16,3-4-95 15</inkml:trace>
  <inkml:trace contextRef="#ctx0" brushRef="#br0" timeOffset="113727.457">13534 13833 1821 0,'0'0'85'16,"0"0"-60"-16,0 0-12 16,0 0-2-16,0 0-5 15,0 0-6-15,5 6 0 16,17 23 0-16,5 3 0 16,1 4 0-16,-2 0 0 15,4-4 0-15,-2-4-2 16,0-9-2-16,-4-8 2 15,-3-9-1-15,-6-2 2 16,-2-7 0-16,-2-17 1 16,-4-8 0-16,-2-5 0 0,-4-2 0 15,-1-1 0 1,0 7 0-16,0 8 1 16,0 8-1-16,0 9 0 0,-1 4 0 15,1 4-1-15,0 0-16 16,0 10-47-1,0 9 11-15,7 1-228 0</inkml:trace>
  <inkml:trace contextRef="#ctx0" brushRef="#br0" timeOffset="114193.787">14088 14115 1690 0,'0'0'73'15,"0"0"-48"-15,0 0 24 16,0 0-3-16,0 0-16 15,0 0-15-15,14 3-12 16,-2-11 1-16,2 5-3 16,1 0 0-16,-2 2 0 15,4 1-1-15,-4 0 0 16,0 0 0-16,-2 9-1 16,-2 4 1-16,-3 2 0 15,-6 5 0-15,0 2-1 0,-4 0 0 16,-10 0 1-16,-1 0-1 15,0-4 1-15,3-5 1 16,3-5-1-16,5-4-1 16,4-1 1-16,0-1 0 15,0-2 0-15,0 1 0 16,13-1 0-16,14 0 1 16,12 0-1-16,13 0-13 15,6-1-68-15</inkml:trace>
  <inkml:trace contextRef="#ctx0" brushRef="#br0" timeOffset="115619.5521">14668 13846 1761 0,'0'0'53'15,"0"0"-34"-15,0 0 18 0,0 0 6 16,0 0-21-16,0 0-13 16,-8-7-4-16,13 5-4 15,16-1 1-15,10 1-2 16,8-1 0-16,8 1-1 15,1 0-12-15,4 2-28 16,-3-3-56-16</inkml:trace>
  <inkml:trace contextRef="#ctx0" brushRef="#br0" timeOffset="116059.9276">15225 13667 1916 0,'0'0'23'0,"0"0"-19"16,0 0 4-16,0 0 2 15,0 0-10-15,0 0 1 16,38 34-1-16,-13-2 1 16,1 7-1-16,6 1 0 15,-2 0 0-15,4 0-2 16,-1-5-1-16,-3-4-3 0,-2-11-1 16,-6-7 2-16,-2-9 1 15,-5-4 3-15,-1-11 1 16,-2-15 0-16,-2-10 1 15,1-8 1-15,-2-1 0 16,-2-3 0-16,-1 3 3 16,-2 9 0-16,-1 9-3 15,2 10-1-15,-2 11-1 16,0 5-1-16,1 1-14 16,2 7-59-16,2 12-16 15</inkml:trace>
  <inkml:trace contextRef="#ctx0" brushRef="#br0" timeOffset="116471.3924">15825 13931 1890 0,'0'0'21'16,"0"0"-18"-16,0 0 2 15,0 0 5-15,0 0-6 0,-45 78-2 16,44-48-2 0,1 1 0-16,0-1 0 0,3-3 0 15,9-3 0-15,6-5-2 16,0-7-8-16,0-7-3 15,2-5 3-15,-3 0 1 16,-2-7 3-16,-5-10 6 16,-4-3 1-16,-4-3 0 15,-2-1 4-15,0-2 1 16,-8 2 0-16,-5 3-4 16,-2 4-2-16,4 7 0 15,4 10-3-15,-2 0-21 16,5 6-37-16,-1 9-127 0</inkml:trace>
  <inkml:trace contextRef="#ctx0" brushRef="#br0" timeOffset="116818.5661">16110 13984 1546 0,'0'0'357'0,"0"0"-345"0,0 0-10 15,0 0-1-15,0 0 3 16,0 0-1-16,-16 70-3 16,25-45 0-1,10 0 1-15,3-4-1 0,2-4 0 16,-1-8-13-16,1-3-8 15,-4-6-5-15,-1 0 11 16,-5-3 6-16,-2-14 8 16,-5-2 1-16,-2-3 7 15,-5-3 7-15,0 1 5 16,0 2-11-16,0 1-7 16,-3 6-1-16,-4 6-20 15,4 4-51-15</inkml:trace>
  <inkml:trace contextRef="#ctx0" brushRef="#br0" timeOffset="117477.527">16676 13803 1773 0,'0'0'80'0,"0"0"-48"16,0 0-2-16,0 0-8 15,0 0-13-15,0 0-7 16,-8 7-2-16,7 13 0 16,-3 4 4-16,1 5 1 15,0 0-2-15,2 2 1 16,1 1-1-16,0-1-2 15,0 0 0-15,0-2 0 16,0-2-1-16,0-5 1 16,1-3-1-16,7-2 1 0,-2-2-1 15,3-2 0 1,3-5 0-16,0 0 1 0,3-3-1 16,1-4 0-16,2-1-3 15,3 0-7-15,-3 0-7 16,0-8-21-16,-3-6-52 15,-7-5-1375-15</inkml:trace>
  <inkml:trace contextRef="#ctx0" brushRef="#br0" timeOffset="117653.0568">16543 13975 1771 0,'0'0'73'0,"0"0"-69"16,0 0 2-16,130 0 16 16,-65 0-20-16,8-4-2 15,-1-5-62-15</inkml:trace>
  <inkml:trace contextRef="#ctx0" brushRef="#br0" timeOffset="118469.253">13943 14733 1845 0,'0'0'16'16,"0"0"-14"-16,0 0-2 15,0 0 3-15,0 0 6 16,143 0 8-16,-16-4-7 16,28 0-6-16,27-2-4 15,27 0 0-15,16 1 0 16,8 2 0-16,4 0 0 15,-16-1 1-15,-23-5-1 0,-25-1 0 16,-40-2 0-16,-33 0 0 16,-36 2 0-16,-31 5 2 15,-20 2 5-15,-11 0 11 16,-2 2-4-16,0 1-7 16,-13 0-7-16,-15 0-2 15,-12 5-11-15,-5 9-16 16,-2 2-39-16,3 0-1076 15</inkml:trace>
  <inkml:trace contextRef="#ctx0" brushRef="#br0" timeOffset="118845.4191">15142 15082 1923 0,'0'0'13'0,"0"0"-11"15,0 0 4-15,0 0-2 16,0 0-3-16,-9 83 5 16,6-41-3-16,2 3-1 15,1-1-2-15,0-3 0 16,0-3 0-16,0-5 0 16,0-7-3-16,0-5-7 15,0-6-10-15,0-8-28 16,0-7-20-16,0 0-81 15</inkml:trace>
  <inkml:trace contextRef="#ctx0" brushRef="#br0" timeOffset="119218.4616">15068 15100 1764 0,'0'0'42'0,"0"0"-15"15,0 0 1-15,92-80 1 16,-55 69-11-16,2 7-8 15,1 4-6-15,2 0-1 16,-8 7-2-16,-7 10 0 16,-9 3-1-16,-8 1 0 15,-8 2-1-15,-2 1 0 16,0-1-2-16,-19-2 0 16,-8-3 3-16,-4-3-2 15,-5-2 1-15,3-4 1 16,6-2 0-16,9-4 1 15,11-3 0-15,5 1 0 0,2-1 1 16,0 2-1-16,0 2-1 16,5 3-1-16,12 4 1 15,7 6 2-15,2 3 0 16,-2 3-1-16,-2 3-1 16,0 3 0-16,1-1 0 15,1-2-1-15,1-2-3 16,-1-5-37-16,0-7-46 15</inkml:trace>
  <inkml:trace contextRef="#ctx0" brushRef="#br0" timeOffset="119476.0446">15754 15357 1772 0,'0'0'157'16,"0"0"-146"-16,0 0-9 15,0 0 3-15,0 0-3 16,0 0 1-16,-12 75 1 16,9-42-3-16,3 2-1 15,0-2 0-15,0-1 0 16,0-4 0-16,0-1 0 16,0-2 0-16,4-7-2 15,-1-3-5-15,0-7-6 16,-1-4-16-16,-1-4-47 15,2 0-211-15</inkml:trace>
  <inkml:trace contextRef="#ctx0" brushRef="#br0" timeOffset="119676.2834">15752 15350 1875 0,'0'0'38'0,"0"0"-36"16,0 0-1-16,93-30 6 0,-56 26-6 15,6 4-1-15,2 0-1 16,-1 0-31-16,-5 0-51 16</inkml:trace>
  <inkml:trace contextRef="#ctx0" brushRef="#br0" timeOffset="119836.3005">15793 15500 1802 0,'0'0'61'16,"0"0"-57"-16,0 0 14 16,0 0 15-16,0 0-21 15,135-9-12-15,-68-1-9 16,-3-4-91-16</inkml:trace>
  <inkml:trace contextRef="#ctx0" brushRef="#br0" timeOffset="125419.03">18823 14241 1733 0,'0'0'83'0,"0"0"-50"15,0 0 0-15,0 0-1 16,0 0-10-16,0 0-6 15,0 0-4-15,-1-29-2 16,1 29-4-16,-2 0-2 0,2 0-4 16,0 0-1-16,0 0-10 15,0 9-19-15,0 5-22 16,0 0-80-16</inkml:trace>
  <inkml:trace contextRef="#ctx0" brushRef="#br0" timeOffset="125725.9567">18882 14592 1830 0,'0'0'8'0,"0"0"-6"16,0 0 20-16,0 0 16 15,0 0-20-15,0 0-7 16,25 46-5-16,-21-33-3 16,-4 3-2-16,0-1 1 15,0 5-2-15,-10 0 0 16,-11 1-9-16,-3-4-23 15,-1-3-57-15</inkml:trace>
  <inkml:trace contextRef="#ctx0" brushRef="#br0" timeOffset="126302.1034">20052 14137 1772 0,'0'0'124'0,"0"0"-97"16,0 0-11-16,0 0 1 15,0 0-4-15,0 0-10 16,-4-8-3-16,7 25 0 0,12 7-1 16,7 4 2-16,2 0-1 15,-1-1 0-15,0-3-4 16,1-2-2-16,-3-5 1 16,-4-6 1-16,-4-5 0 15,-6-6 0-15,1 0 3 16,-4-13 1-16,2-13 0 15,3-6 0-15,-3-5 2 16,0 0 0-16,2 3 1 16,-1 10-1-16,-3 11-2 15,1 5 0-15,-1 8 0 16,7 0-11-16,4 6-53 16,-2 11-40-16</inkml:trace>
  <inkml:trace contextRef="#ctx0" brushRef="#br0" timeOffset="126699.8795">20472 14541 1843 0,'0'0'62'0,"0"0"-43"16,0 0 1-16,0 0-12 16,0 0 0-16,0 0-8 0,44-32 1 15,-19 32 1 1,2 0-3-16,-4 7 2 0,-2 3-2 16,-8 4 1-16,-2 3-2 15,-11 1-1-15,0 5 2 16,-15 0-4-16,-12 4 2 15,-3-3 2-15,0 0 0 16,3-3 1-16,6-6 0 16,8-7 0-16,9-2 0 15,4-5 0-15,0-1-1 16,20 0 1-16,22 0 1 16,21-7-1-16,14-8-3 15,8-5-48-15,-4-1-662 0</inkml:trace>
  <inkml:trace contextRef="#ctx0" brushRef="#br0" timeOffset="128192.9567">21672 14234 1841 0,'0'0'41'0,"0"0"-15"16,0 0 1-16,0 0-8 15,0 0-13-15,0 0-4 16,0 0-2-16,0 19 0 16,0 0 0-16,0-1 1 15,2 2-1-15,1-3 0 0,0 0-3 16,-2-4-14 0,1-6-16-16,-1-7-54 0,1 0-1586 15</inkml:trace>
  <inkml:trace contextRef="#ctx0" brushRef="#br0" timeOffset="128367.238">21678 13992 1854 0,'0'0'22'0,"0"0"-17"16,0 0-5-16,0 0 0 15,0 0-24-15,0 0-22 16,26 22-37-16</inkml:trace>
  <inkml:trace contextRef="#ctx0" brushRef="#br0" timeOffset="128830.2686">21945 14117 1746 0,'0'0'50'16,"0"0"-41"-16,0 0 6 15,0 0 6-15,0 0-11 16,0 0-9-16,-79-4-1 16,70 9 0-16,0 3 0 0,3 3-1 15,1 2 0-15,0 0 1 16,2-1 0-1,3-2-2-15,0 0 0 0,0-1 1 16,0-1 1-16,1-2-1 16,6 1 1-16,1-1 0 15,1-1 0-15,-3 2 0 16,2-1 1-16,2 0 0 16,-1-1 0-16,5 3 1 15,0-1 0-15,2 0-1 16,-2 0-1-16,-5 1 0 15,1-3 0-15,-7 3 0 0,-3-2-1 16,0-1 2 0,0 2-1-16,-8 0 2 0,-9-1 5 15,-5 0-4-15,0-6-2 16,2 0 1-16,2 0-2 16,8 0 0-16,5 0-5 15,5 0-27-15,0-5-183 16</inkml:trace>
  <inkml:trace contextRef="#ctx0" brushRef="#br0" timeOffset="129662.0092">22895 14173 1817 0,'0'0'35'0,"0"0"-2"16,0 0-3-1,0 0-12-15,0 0-8 0,-87-27-5 16,74 27-3-16,1 5-2 16,-1 10 1-16,3 3-1 15,3 2 0-15,2 1 0 16,3 0 0-16,2 1-2 15,0-4-6-15,0-2-5 16,2-2-8-16,11-8-13 16,1-4 8-16,3-2 3 15,-1 0 14-15,-2-10 9 16,0-5 1-16,-3-2 21 0,2-2 1 16,-4 4 7-16,-1 2-3 15,-2 3-14-15,-3 4-2 16,0 3-4-1,2 3-4-15,3 0-3 0,5 0-1 16,0 8 0-16,4 3 1 16,-4 2 0-16,3-3-1 15,-2 2-1-15,1-5-4 16,0-1-1-16,1-6-3 16,1 0-3-16,3-1-3 15,0-15 6-15,-1-4 6 16,-1-4 4-16,-3-5 0 15,0-4 4-15,-6-4 3 0,-1-3 6 16,-1-4 4 0,-4 5-3-16,-2 4-8 0,1 11 3 15,-2 9 0-15,0 8-1 16,1 7-4-16,-1 0-4 16,0 12-2-16,0 17 0 15,0 9 2-15,0 4 0 16,0 2 0-16,5-2 0 15,4-3 0-15,7-4 0 16,5-6-2-16,3-5-1 16,4-5-2-16,1-9-13 15,0-8-7-15,-2-2-43 0,-2-4-278 16</inkml:trace>
  <inkml:trace contextRef="#ctx0" brushRef="#br0" timeOffset="129805.0612">23413 14104 1808 0,'0'0'79'0,"0"0"-62"16,0 0 3-16,0 0-5 15,0 0-10-15,0 0-4 16,124-28-1-16,-64 18-23 16,2-6-157-16</inkml:trace>
  <inkml:trace contextRef="#ctx0" brushRef="#br0" timeOffset="130644.1441">24958 13941 1815 0,'0'0'57'15,"0"0"-18"-15,0 0-9 16,0 0-6-16,0 0-11 16,0 0-8-16,0-17-4 0,3 19-1 15,11 16 0-15,4 10 0 16,5 4 0-16,4 6 0 15,0-4 0-15,1-3 0 16,-1-4-2-16,-4-7-1 16,-1-8 0-16,-6-5-1 15,-4-7 0-15,2 0 3 16,-5-10 1-16,1-14 0 16,2-5 0-16,-5-2 0 15,1-5 0-15,-2 1 1 16,0 4-1-16,-2 7 0 15,-2 9 0-15,-2 7 0 16,0 7 0-16,0 1-2 16,0 0-21-16,0 9-56 15,0 6-16-15</inkml:trace>
  <inkml:trace contextRef="#ctx0" brushRef="#br0" timeOffset="130876.959">25528 14040 1789 0,'0'0'75'0,"0"0"-75"16,0 0 2-16,0 0 4 15,0 0 15-15,0 0-13 16,22 83-5-1,-17-61-3-15,-1-2 0 0,-1-6-7 16,2-9-56-16,-4-5-352 16</inkml:trace>
  <inkml:trace contextRef="#ctx0" brushRef="#br0" timeOffset="131033.9042">25559 13839 1808 0,'0'0'61'16,"0"0"-61"-16,0 0-4 0,0 0-17 15,0 0-54-15,0 0-344 16</inkml:trace>
  <inkml:trace contextRef="#ctx0" brushRef="#br0" timeOffset="131402.1001">25759 13982 1861 0,'0'0'62'0,"0"0"-41"0,0 0 1 15,0 0-7-15,0 0-10 16,0 0-4-16,93 22 0 15,-64 0-1-15,-3 3 0 16,-4 3 0-16,-4 5-2 16,-3 0-3-16,-3-2 1 15,-9-5-7-15,-3-4-1 16,0-8 2-16,-13-6-2 16,-4-8 2-16,-4 0 0 15,6-20-5-15,4-9 12 16,9-8 3-16,2-3 5 15,13-4 8-15,13 4-3 16,4 5-5-16,4 9-4 16,-3 9-1-16,-1 5-5 0,-6 5-52 15,0 2-854-15</inkml:trace>
  <inkml:trace contextRef="#ctx0" brushRef="#br0" timeOffset="131912.5613">26536 13733 1861 0,'0'0'33'0,"0"0"-6"0,0 0-2 15,0 0-6-15,0 0-10 16,0 0-6-16,7-3-3 16,-2 20 2-16,3 10-2 15,-1 4 2-15,1 8-1 16,-1 3 1-16,-1 3-2 15,-2 1 0-15,0-2 0 16,-3-3 0-16,-1-5-4 16,0-7-8-16,0-5-8 15,-6-9-20-15,-7-5-34 16,1-10-128-16</inkml:trace>
  <inkml:trace contextRef="#ctx0" brushRef="#br0" timeOffset="132283.0231">26430 14039 1759 0,'0'0'14'16,"0"0"-12"-16,0 0 18 16,88-44 6-16,-55 38-10 15,0 4-4-15,0 2-1 16,-2 0 2-16,-4 0-7 16,-6 7 6-16,-5 0-4 15,-7 4-3-15,-1-2 1 16,-2 3-1-16,-2 1-1 15,2-2 1-15,0 2-4 16,6 1 1-16,2 0-1 0,3 0-1 16,1-1 1-1,2-6 0-15,-1-2-1 0,-2-5 0 16,0 0 0-16,0-3 0 16,-2-13 0-16,-5-1 2 15,-4-1-2-15,-3-3 1 16,-1 1 0-16,-2-1 3 15,0 1 2-15,0 3-2 16,0 4-3-16,0 6-1 16,0 4-1-16,0 3-10 15,0 0-37-15,0 0-168 16</inkml:trace>
  <inkml:trace contextRef="#ctx0" brushRef="#br0" timeOffset="132940.3076">27272 14001 1854 0,'0'0'44'0,"0"0"-16"16,0 0-4-16,0 0-9 15,0 0-8-15,0 0-5 0,-70-33-2 16,59 43 0 0,1 9 0-16,2 0-1 0,4 2 0 15,4 1-1-15,0-2-5 16,0-3-1-16,0-1-3 16,6-3-1-16,5-4-4 15,3-6-9-15,1-3 2 16,-2 0 15-16,1 0 8 15,-1-11 0-15,1-3 17 16,-3 0 12-16,0 2-11 16,0 2-2-16,-1 1-5 15,2 4-5-15,4 2-3 0,2 3-3 16,3 0 0 0,1 0-1-16,-2 10 1 0,-2-3 0 15,-2 3-1-15,2-6-2 16,1-3-4-16,-1-1 1 15,8 0-1-15,-1-15-1 16,-1-8 3-16,-3-9 5 16,-2-5 0-16,-7-6 0 15,0-9 3-15,-9-3 5 16,-3-5-3-16,0-1 1 16,-6 11-3-16,-6 13 1 15,5 16 2-15,4 16 0 16,1 5-6-16,1 14 0 15,-1 26-3-15,2 12 3 16,0 8 0-16,0 1 0 16,18-5 0-16,8-6 0 15,3-5 0-15,4-7 0 0,4-7 0 16,2-8 0-16,0-7-8 16,0-11-32-16,-4-5-175 15</inkml:trace>
  <inkml:trace contextRef="#ctx0" brushRef="#br0" timeOffset="134116.6657">29062 13813 1852 0,'0'0'41'16,"0"0"-16"-16,0 0-4 0,0 0-8 15,0 0-5-15,0 0-5 16,-84-47 0-16,63 47-2 15,0 2 0-15,3 10-1 16,1 6 0-16,3-1-1 16,5 0 1-16,5 1-2 15,4-2-3-15,0-2-1 16,4-2-2-16,11-4-1 16,0-2 0-16,1-6-1 15,-1 0 5-15,0 0 3 16,-1 0 2-16,-3-4 0 15,-5 2 9-15,-1-2 6 16,-3 4-2-16,-1 0-5 0,4 0-4 16,3 6-3-1,4 14 1-15,6 9 0 0,0 7-1 16,4 9-1-16,2 2 1 16,5 6 0-16,-2 2-1 15,3-1-1-15,-5-3-2 16,-9-5 2-16,-10-9 0 15,-6-9-4-15,-4-11 1 16,-20-4-1-16,-4-10 4 16,-5-3 0-16,-2-8 1 15,1-16 1-15,1-6 0 16,6-6 0-16,7-3-1 0,10-5 2 16,10 3 0-1,0-3-1-15,17 1 0 0,10 2-2 16,7 0-1-16,5 2-1 15,0 3-4-15,-2 5 3 16,-4 6 3-16,-8 5 1 16,-6 4 0-16,-6 7 0 15,-6 6 0-15,0 3 2 16,2 0 0-16,5 0-2 16,4 5-1-16,4 12 1 15,-1 3 1-15,1-1-1 16,-2 4 0-16,-5-3 0 15,-4-3 0-15,-6-3-1 16,-5-7-3-16,0-4-2 0,0-3 1 16,-5 0 0-16,-8-16 5 15,3-9 2-15,2-11-1 16,6-2 3-16,2-4-1 16,10 3 0-16,10 4 2 15,3 7-2-15,1 9-2 16,3 12-1-16,-1 7 0 15,3 0-13-15,-3 14-38 16,1 5-84-16</inkml:trace>
  <inkml:trace contextRef="#ctx0" brushRef="#br0" timeOffset="134500.5666">29767 13880 1856 0,'0'0'24'0,"0"0"-20"16,0 0 18-16,0 0-5 15,0 0-12-15,0 0-3 16,-30 87-2-16,36-65 0 15,9 0 1-15,6-3-1 16,1-3-1-16,0-8-1 16,1-5-3-16,-4-3 0 15,0-4 4-15,-6-16 1 0,-4-2 0 16,-5-5 0-16,-4 1 0 16,0-2 3-16,-7 2 4 15,-10-2 0-15,-2 6-6 16,1 5 0-16,8 7-1 15,4 8 0-15,0 2-14 16,2 8-44-16,2 9-50 16</inkml:trace>
  <inkml:trace contextRef="#ctx0" brushRef="#br0" timeOffset="134868.1683">30162 13875 1874 0,'0'0'27'0,"0"0"-14"16,0 0-4-16,0 0-7 15,0 0 0-15,0 0-1 16,14 64 1-16,10-42-1 15,4 1 0-15,2-6-1 0,-2-3 0 16,2-8-3 0,-3-6-4-16,-2 0 1 0,-2-10 2 15,-6-10 3-15,-6-1 1 16,-6-3 0-16,-5-1 1 16,0 0 3-16,0 3 6 15,-10 2-6-15,4 7-4 16,3 6 0-16,2 7 0 15,-1 0-17-15,0 3-77 16,0 11-695-16</inkml:trace>
  <inkml:trace contextRef="#ctx0" brushRef="#br0" timeOffset="135272.208">30629 13876 1638 0,'0'0'237'15,"0"0"-235"-15,0 0-2 16,0 0-1-16,0 0 1 16,0 0 1-16,33 82-1 15,-24-60 0-15,0-4 0 16,0-4-4-16,0-5-17 15,4-5-8-15,1-4-7 16,0 0-8-16,5-16 34 0,0-6 10 16,-2 0 11-1,0 1 43-15,-3 1-12 0,1 2-8 16,-5 6-8-16,2 1 1 16,-3 6-13-16,0 2-4 15,3 3-5-15,0 0-5 16,4 0 0-16,-2 8 0 15,3 6-1-15,-3 1 1 16,7 0-10-16,5-1-11 16,9 0-17-16,8-7-18 15,5-2-135-15</inkml:trace>
  <inkml:trace contextRef="#ctx0" brushRef="#br0" timeOffset="135731.9787">31423 13868 1743 0,'0'0'75'0,"0"0"-40"16,0 0 8-16,0 0-18 16,0 0-11-16,-102-36-4 15,75 43-5-15,4 12-1 16,5 3-2-16,3 0 0 16,7 2-2-16,4-2 0 15,4-2 1-15,0-4-1 16,6-2 0-16,12-8-4 15,7-4-1-15,7-2-6 16,0-5 2-16,1-15 2 16,0-6 4-16,-2-10 3 0,-5-8 0 15,-2-6 0-15,-7-13 0 16,-9-2 0-16,-8-1 2 16,0 6 4-16,-9 11 1 15,-9 16 0-15,3 11-2 16,2 13-2-16,2 9-3 15,2 0-1-15,0 12-1 16,0 18 2-16,5 12-1 16,4 8 1-16,0 11 0 15,6 0-1-15,12-1 1 16,1-5 0-16,2-10 0 16,0-8 1-16,-3-10-1 0,-3-7 0 15,-5-11-1-15,-1-4-1 16,0-5-11-16,-3 0-18 15,-2-1-96-15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31:17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4146 3316 1772 0,'0'0'69'0,"0"0"-34"16,0 0-3-16,0 0-11 16,0 0-2-16,0 0-4 15,0 0-3-15,-10-28-2 16,10 28-3-16,0 0-4 15,0 0-3-15,0 14-1 16,10 17-1-16,11 14 2 0,6 13 0 16,4 8 1-1,4 2-1-15,-1-3 0 0,3-12 0 16,-1-11-1-16,-5-13-2 16,-7-11 3-16,-6-7-1 15,-8-8 0-15,-5-3 1 16,1-3 0-16,3-19 3 15,4-14 0-15,1-15-3 16,-5-10 1-16,-2-7-1 16,-4 3 1-16,0 10-1 15,-3 12 0-15,0 13 0 16,3 16 0-16,-3 9-1 0,0 5-3 16,3 0-12-16,3 9-17 15,3 15-30-15,3 4-32 16</inkml:trace>
  <inkml:trace contextRef="#ctx0" brushRef="#br0" timeOffset="463.3862">4704 3870 135 0,'0'0'1719'0,"0"0"-1703"16,0 0-15-16,0 0 9 15,0 0 9-15,0 0-12 16,-12 78-4-16,12-56-2 16,9-4 2-16,9-2-3 15,6-6 2-15,1-4-2 0,-1-6 0 16,4 0 0 0,-4-3 1-16,-3-11 0 0,-3-5-1 15,-9-2 0-15,-6-1 2 16,-3-2 5-16,-1 3 3 15,-19 0-6 1,-4 4 1-16,-1 5-4 0,1 5 0 16,2 7-1-16,2 0 0 15,1 7-9-15,7 7-11 16,6 1-30-16,3 2-82 16</inkml:trace>
  <inkml:trace contextRef="#ctx0" brushRef="#br0" timeOffset="878.886">5040 3878 1879 0,'0'0'17'16,"0"0"-13"-16,0 0 6 15,0 0 1-15,0 0-8 16,-11 72-1-16,14-50-1 0,12-1 0 16,3-2-1-16,7-6 0 15,2-6-6-15,0-4 0 16,3-3-7-16,-3 0 0 15,-5-7 2-15,-3-11 10 16,-11-1 1-16,-2-2 1 16,-6-3 10-16,0 1 7 15,0 3-2-15,-3 4-5 16,-6 7-6-16,-1 1-3 16,5 5-2-16,1 3-4 15,2 0-16-15,1 0-46 16,1 0-157-16</inkml:trace>
  <inkml:trace contextRef="#ctx0" brushRef="#br0" timeOffset="1225.451">5471 3767 1802 0,'0'0'104'15,"0"0"-82"-15,0 0 0 16,0 0 0-16,0 0-9 16,0 0-7-16,-8-8-5 15,8 20-1-15,0 8-1 16,0 5 1-16,0 5 1 16,3 4-1-16,0 2 2 0,0 1-2 15,0-2 0-15,-1-6 0 16,2-1 0-16,2-6 0 15,3-4-1-15,0-4 0 16,3-4-4-16,0-2 3 16,6-7 0-16,1-1-4 15,4 0-3-15,0-4-6 16,0-11-13-16,-7-2-48 16,-1-3-230-16</inkml:trace>
  <inkml:trace contextRef="#ctx0" brushRef="#br0" timeOffset="1394.989">5420 3895 1834 0,'0'0'66'16,"0"0"-61"-16,0 0 5 15,0 0 2-15,0 0-9 16,115-32-3-16,-60 21-9 15,6-3-97-15</inkml:trace>
  <inkml:trace contextRef="#ctx0" brushRef="#br0" timeOffset="1868.9816">6276 3410 1860 0,'0'0'37'16,"0"0"-21"-16,0 0-2 15,0 0-4-15,0 0-7 0,0 0-2 16,55 0-1 0,-16 0-4-16,3 0-20 0,4 2-44 15,-4 2-71-15</inkml:trace>
  <inkml:trace contextRef="#ctx0" brushRef="#br0" timeOffset="2053.9242">6255 3642 1832 0,'0'0'35'0,"0"0"-35"16,0 0 17-16,0 0 7 15,0 0-8-15,0 0-11 16,124 0-4-16,-76 0-1 0,0 0-23 16,-4-4-90-16</inkml:trace>
  <inkml:trace contextRef="#ctx0" brushRef="#br0" timeOffset="3231.7943">7510 3391 1794 0,'0'0'21'15,"0"0"6"-15,0 0 16 16,0 0-11-16,0 0-18 15,0 0-5-15,-28-10-5 16,28 10-2-16,7 0-2 16,14 0 1-16,16 0 1 15,11-1-1-15,7-1-1 16,0 1 0-16,2-1 0 16,-11 1 0-16,-4-1 0 15,-10 1 1-15,-12 0-1 16,-7-2 0-16,-7 3 1 15,-6 0-1-15,2 0 0 16,-2 0 0-16,0 0 2 16,0 0 2-16,0 0-4 0,0 0 1 15,0 0-1-15,0 0-2 16,0 0-7-16,0 0-12 16,0 0-53-16,0 0-95 15</inkml:trace>
  <inkml:trace contextRef="#ctx0" brushRef="#br0" timeOffset="3742.8091">8755 3125 1646 0,'0'0'206'15,"0"0"-192"-15,0 0 2 16,0 0 10-16,-91-22-13 15,57 22 0-15,-3 0-4 16,-2 0-5-16,1 7 0 0,1 10 1 16,6 1-3-16,3 5-1 15,8 2-1-15,5 1 0 16,8 6 0-16,7 2-1 16,0 0 1-16,25 2 0 15,11-7-1-15,10-1 0 16,10-6-2-16,5-6 0 15,-3-7-5-15,-5-4-1 16,-11-5 3-16,-10 0 3 16,-13 0 2-16,-4-5 1 15,-9-5 0-15,-5 0 1 16,1 4 1-16,-2-2-2 0,0 5 0 16,0 1-9-16,0-1-41 15,0 0-93-15</inkml:trace>
  <inkml:trace contextRef="#ctx0" brushRef="#br0" timeOffset="4154.9663">9162 3162 1888 0,'0'0'27'0,"0"0"-20"16,0 0 3-16,0 0-1 16,0 0-7-16,0 0-1 15,-3 31 0-15,3-5 0 16,0 3 1-16,3 3 2 15,2-3-2-15,-1 3 0 16,1-6 0-16,1 3-1 16,0 0 0-16,-2-3-1 15,-1-1 1-15,-1-5-1 0,-2-6 0 16,1-4 0 0,-1-5 0-16,0-3 0 0,2 0 0 15,-2-2-3-15,0 0 0 16,0-6-1-16,0-10-17 15,0-4-46-15,0-4-98 16</inkml:trace>
  <inkml:trace contextRef="#ctx0" brushRef="#br0" timeOffset="4659.7512">9182 3106 1810 0,'0'0'81'0,"0"0"-54"16,0 0-6-16,0 0-7 15,0 0-4-15,0 0-7 16,25-36-2-16,1 36-1 16,6 0 0-16,0 7 0 15,-1 5 0-15,-6 2 0 16,-5 0 0-16,-8 3-2 15,-8 1-1-15,-4 3-2 16,0 2-2-16,-15 0 2 16,-13 2 1-16,-4-3-1 15,0 1 2-15,0-6-3 16,7-4 1-16,7-4 4 0,9-4-1 16,6-3 2-16,2 1 0 15,1-3-1-15,0 0 1 16,0 5-2-16,7-1 2 15,9 1 0-15,3 4 1 16,1 1 1-16,3 0-2 16,-2 5 0-16,1-1 2 15,-3 1 1-15,-2-1 0 16,-4 0-1-16,-2-1-1 16,-4-3 0-16,-2 2 1 15,2-2-1-15,-6-1-1 16,-1 1 0-16,0-2-4 15,0 1-13-15,-1-4-41 0,-2-1-163 16</inkml:trace>
  <inkml:trace contextRef="#ctx0" brushRef="#br0" timeOffset="4980.9752">9622 3537 1897 0,'0'0'28'15,"0"0"-25"-15,0 0 4 16,0 0 6-16,0 0-3 0,0 89-5 16,1-55-2-16,5-1 0 15,-3 4-1-15,2-4-1 16,-1 0-1-16,2-4 0 15,-1-1 1-15,-1-1-1 16,-1-5 0-16,-1-7-2 16,-1-4-2-16,1-4-5 15,-2-5 3-15,0-2-7 16,0 0-7-16,0-3-15 16,0-11-55-16,0-4-652 15</inkml:trace>
  <inkml:trace contextRef="#ctx0" brushRef="#br0" timeOffset="5228.6433">9680 3531 1872 0,'0'0'43'0,"0"0"-20"15,0 0 0-15,0 0-8 16,0 0-10-16,0 0-2 16,55-19-3-16,-24 17 0 15,1 2-2-15,-4 0-3 16,-1 0-9-16,-6 2-8 0,-5 8-27 16,-10 2-57-16</inkml:trace>
  <inkml:trace contextRef="#ctx0" brushRef="#br0" timeOffset="5383.7906">9655 3732 1817 0,'0'0'44'0,"0"0"-16"16,0 0 5-16,83 0-23 15,-44-2-8-15,3-7-2 16,-2-2-29-16,-9-6-218 15</inkml:trace>
  <inkml:trace contextRef="#ctx0" brushRef="#br0" timeOffset="7108.386">10772 2972 1784 0,'0'0'78'16,"0"0"-53"-16,0 0 2 16,-106-46-6-16,67 34-6 15,-1 6-5-15,0 3-2 16,4 3 0-16,3 0-4 16,3 2 0-16,5 12-3 15,5 6-1-15,4 1 0 16,7 0 0-16,9 0-2 15,0-2-1-15,3-3-1 16,22-5-3-16,10-5 4 16,10-6-3-16,10 0-4 15,3-16-3-15,0-10-5 16,-4-11 3-16,-11-11-2 0,-9-8 5 16,-8-4 9-16,-10 2 3 15,-10 5 3-15,-6 11 12 16,0 8 3-16,0 9 7 15,-8 6-11-15,0 6 2 16,3 8-2-16,2 2-6 16,3 3 1-16,0 0-8 15,0 8-1-15,0 20-2 16,0 9 1-16,3 9 1 16,13 1 0-16,4 2 0 15,2-2 0-15,1-4 1 16,-1-4-1-16,-4-7 0 15,0-9 0-15,-6-8 0 0,-6-5-2 16,-2-7 2-16,-3-2 0 16,-1-1 0-16,0 0 0 15,0 0 0-15,0 0-2 16,0 0-5-16,0 0-9 16,0 0-19-16,0-6-94 15</inkml:trace>
  <inkml:trace contextRef="#ctx0" brushRef="#br0" timeOffset="7759.2829">11432 2716 1863 0,'0'0'45'15,"0"0"-28"-15,0 0 0 16,0 0-3-16,0 0-11 16,0 0-2-16,11 19-1 0,8 5 1 15,1 2 0-15,2 5 0 16,5 0-1-16,0-1 0 16,-2-5-1-16,-1-6-1 15,-3-6-2-15,-2-8 2 16,-7-5-2-16,0 0 3 15,-1-14 1-15,-2-13 0 16,-2-7 0-16,0-5 0 16,-4-2 0-16,-1 0 1 15,-2 7 1-15,0 9 1 16,0 8 0-16,0 10 0 16,0 4-2-16,0 3-1 15,0 0-8-15,0 17-26 16,1 5-17-16,7 3-82 15</inkml:trace>
  <inkml:trace contextRef="#ctx0" brushRef="#br0" timeOffset="8007.9699">11981 2874 1890 0,'0'0'17'0,"0"0"-16"15,0 0-1-15,0 0 7 0,0 0 0 16,-3 76-3-16,3-56-3 16,2-2-1-16,4-3 0 15,0-6-15-15,0-7-60 16,4-2-697-16</inkml:trace>
  <inkml:trace contextRef="#ctx0" brushRef="#br0" timeOffset="8177.9116">12023 2638 1872 0,'0'0'9'15,"0"0"-9"-15,0 0-5 16,0 0-1-16,0 0-34 16,0 0-111-16</inkml:trace>
  <inkml:trace contextRef="#ctx0" brushRef="#br0" timeOffset="8614.0512">12201 2853 1813 0,'0'0'67'0,"0"0"-63"16,0 0-3-16,0 0 1 15,0 0 8-15,0 0-7 16,0 78-1-16,4-58-2 15,1-1 1-15,1-6-1 16,1-4-6-16,-1-6-9 16,5-3-7-16,2 0 9 15,0-8 3-15,2-9 3 16,0-5 6-16,1-5 1 16,0-3 0-16,1-2 6 15,-2 0 4-15,0 4 3 0,-3 6 16 16,-3 5-12-1,0 9 1-15,-5 5-6 0,1 3-7 16,4 0-4-16,3 6-1 16,1 11 1-16,-2 5-1 15,1 2 0-15,-5-3 0 16,1 3 0-16,-4-2-5 16,3-2-23-16,1-1-60 15,3-2-997-15</inkml:trace>
  <inkml:trace contextRef="#ctx0" brushRef="#br0" timeOffset="9026.7189">11316 3319 1862 0,'0'0'9'16,"0"0"-9"-16,0 0 3 15,0 0 9-15,0 0-5 16,138 2 8-16,-28-2-6 0,21 0-6 15,15-9-1-15,-3-2-1 16,-2-1-1 0,-13 3 0-16,-19-2-1 15,-20 2 1-15,-26 3 0 0,-23-2 0 16,-20 6 0-16,-10-1 10 16,-9 1 2-16,-1 2-7 15,0 0-3-15,0 0-2 16,0 0-1-16,0 0-11 15,0 3-31-15,-14 9-24 16</inkml:trace>
  <inkml:trace contextRef="#ctx0" brushRef="#br0" timeOffset="9633.2393">11934 3814 1868 0,'0'0'23'0,"0"0"-14"16,-84-7 20-16,56 7-11 16,2 0-10-16,1 10 0 15,3 7-5-15,4 4-2 16,4 2-1-16,5 1 0 16,5 0 1-16,4 0-2 15,0-3 1-15,4-3-4 16,13-6-4-16,8-4-2 15,7-8-5-15,7 0-11 16,2-17-16-16,-1-11 7 16,-5-5 10-16,-8-6 0 15,-8-4 25-15,-7 1 4 0,-6 1 14 16,-3 2 10-16,-3 5 1 16,0 7 8-16,0 2-9 15,-6 9-10-15,3 5-2 16,0 6-1-16,1 5-4 15,2 0-4-15,0 0-6 16,0 6-1-16,0 14-4 16,0 12 4-16,0 5 0 15,8 0 0-15,7-1 0 16,0 0 0-16,6-3 0 16,1-6-5-16,2-4-5 15,6-10-9-15,-2-8-15 0,2-5-51 16,0-9-211-16</inkml:trace>
  <inkml:trace contextRef="#ctx0" brushRef="#br0" timeOffset="9895.6283">12292 3631 1874 0,'0'0'29'16,"0"0"0"-16,0 0-3 15,0 0-11-15,0 0-8 16,0 0-6-16,-8 11 0 15,8 17-1-15,0 7 4 16,0 2-2-16,0 1 2 16,3-1-2-16,5 1-2 0,-1-4 0 15,3 0 1 1,1-9-1-16,7-6 1 0,0-5-1 16,4-3 0-16,5-8-1 15,4-3-3-15,2 0-7 16,0-16-11-16,0-8-34 15,-8-5-298-15</inkml:trace>
  <inkml:trace contextRef="#ctx0" brushRef="#br0" timeOffset="10047.2228">12447 3738 1939 0,'0'0'24'0,"0"0"-23"15,0 0 3-15,91-42-2 0,-36 31-2 16,3-6-33-16,-3 1-314 16</inkml:trace>
  <inkml:trace contextRef="#ctx0" brushRef="#br0" timeOffset="35997.9185">1694 6275 1860 0,'0'0'45'16,"0"0"-29"-16,0 0-3 15,0 0 0-15,0 0-8 16,0 0-3-16,0 0-2 16,0 0 5-16,3 95 4 15,0-56 0-15,0 2-1 16,-3 1-2-16,0 3-3 15,3-3-1-15,-1-2-1 16,1-5-1-16,0-3 0 0,-1-5 2 16,0-10-2-16,-1-1 0 15,-1-8 0-15,2-2-2 16,-1-4-2-16,-1-2-6 16,0 0-2-16,0 0-6 15,0-8-10-15,0-8-120 16</inkml:trace>
  <inkml:trace contextRef="#ctx0" brushRef="#br0" timeOffset="36755.6248">1493 6374 1829 0,'0'0'34'16,"0"0"-13"-16,0 0-5 16,0 0-6-16,0 0-10 15,0 0-1-15,82-8 1 16,-32 5 0-16,3-3 0 16,2-3 0-16,6-3-2 15,-1-3-15-15,-7-2-4 16,-11 4 7-16,-15 2 14 15,-16 8 0-15,-7 1 1 16,-4 2 15-16,0 0 0 0,0 3-9 16,0 12-2-16,-4 5 15 15,-4 8-9-15,5 1-6 16,-3 9 1-16,6 6-2 16,0 4-3-16,0 1 1 15,0 1-2-15,12-1-1 16,6-9 0-16,-3-4-1 15,7-11-4-15,-3-8 0 16,-5-9-7-16,1-8-8 16,-8 0 4-16,1-12 13 15,-2-10 4-15,1-5 0 16,-4-2 11-16,0 5 8 16,0 4-2-16,0 6-4 0,0 6-3 15,-1 4-2 1,-1 2 1-16,-1 2-3 0,2 0-5 15,2 0-1-15,8 0-3 16,3 7 3-16,9 3 0 16,1-1 0-16,5-1-2 15,6-4 0-15,4-2 2 16,5-2-1-16,-5 0-6 16,-7-9-3-16,-8-3 7 15,-7-4 3-15,-9-2 0 16,-4-1 0-16,-5 0 1 15,0 1 4-15,-5 3-1 0,-11 6 0 16,2 5-2 0,-2 4-2-16,4 0-1 15,3 16 0-15,6 6-1 0,3 5 1 16,0-4 1-16,18-3 0 16,16-1 1-16,17-9-1 15,16-6 0-15,12-4-10 16,9-16-136-16</inkml:trace>
  <inkml:trace contextRef="#ctx0" brushRef="#br0" timeOffset="37437.9284">3891 6374 920 0,'0'0'959'0,"0"0"-934"16,0 0-8-16,0 0-1 0,0 0-8 15,0 0-3 1,-48 63-3-16,47-41-1 0,1 0-1 15,0 0 0-15,16-5 0 16,8-3 0-16,3-2-1 16,6-9 0-16,-5-3-4 15,-7 0 2-15,-6-6 3 16,-4-11 0-16,-11-1 2 16,0-4 1-16,-8-5-1 15,-13 2 2-15,-7-1-2 16,-3 4 0-16,2 6-1 15,8 7-1-15,5 9-1 0,7 0-2 16,3 6-13 0,6 14-16-16,0 2-16 0,9-3-79 15</inkml:trace>
  <inkml:trace contextRef="#ctx0" brushRef="#br0" timeOffset="37812.1663">4254 6428 1873 0,'0'0'55'16,"0"0"-44"-16,0 0 8 15,0 0-5-15,0 0-13 0,0 0-1 16,-24 25 0-16,24-4-1 15,13 0 0-15,12-1 1 16,7-3-5-16,2-4-3 16,8-9 0-16,-3-4-3 15,1 0-2-15,-6-12 3 16,-10-5 9-16,-10-5 1 16,-10-2 1-16,-4-3 9 15,0-1 4-15,0 3-5 16,-9-2-3-16,-3 8-2 15,3 7-1-15,5 3-2 16,2 8-1-16,2 1-9 0,0 0-19 16,0 7-50-16,0 6-156 15</inkml:trace>
  <inkml:trace contextRef="#ctx0" brushRef="#br0" timeOffset="38087.0649">4892 6221 1889 0,'0'0'59'0,"0"0"-40"16,0 0 4-16,0 0-1 0,0 0-13 15,0 0-9 1,-9 1-3-16,9 29 1 15,0 9 2-15,9 4 1 0,0 4-1 16,1-3-1-16,-2 2-6 16,-2-4-8-16,-3-6-6 15,0-7-9-15,1-12-22 16,-4-14-30-16</inkml:trace>
  <inkml:trace contextRef="#ctx0" brushRef="#br0" timeOffset="38441.8864">4780 6433 1839 0,'0'0'29'16,"0"0"-23"-16,0 0-1 0,0 0 1 15,0 0-3-15,109-61-3 16,-63 59 0-16,-7 2 0 16,0 0 0-16,-6 0-1 15,-5 9 0-15,-6-2 1 16,-8-1 0-16,-4-3 0 15,-5-1 17-15,-5 0 4 16,0-1-4-16,1 2-5 16,-1 3-5-16,2 4 1 15,2 5 0-15,-1 10-2 16,2 5-2-16,-2 9-2 16,2 3 1-16,1 2-3 15,-1 2 1-15,4-2-1 0,1-3 0 16,-1-4 0-16,0-6-1 15,-1-9-3-15,-1-5-6 16,-4-8-1-16,0-5-5 16,-3-4-6-16,0-4-17 15,0-16-36-15</inkml:trace>
  <inkml:trace contextRef="#ctx0" brushRef="#br0" timeOffset="38729.8629">5184 6370 1859 0,'0'0'39'0,"0"0"-15"0,0 0-7 16,0 0-2-16,0 0-10 16,91-34-4-16,-64 39-1 15,-3 14 1-15,-3 2-1 16,-5 2 0-16,-5 5 0 15,-8-3-1-15,-3 4 0 16,0-4-3-16,-9 0-3 16,-9-2-2-16,1-4 3 15,0-7-2-15,0-7-3 16,4-5-8-16,7 0-8 16,6-10-39-16,0-11-1037 0</inkml:trace>
  <inkml:trace contextRef="#ctx0" brushRef="#br0" timeOffset="39073.0605">5672 6425 1865 0,'0'0'60'0,"0"0"-44"16,0 0 5-16,0 0-1 15,0 0-14-15,0 0-6 16,-21 14-1-16,21 0-1 16,3 3 0-16,18-1-2 0,6-4 0 15,6-4-4-15,-2-5-2 16,0-3 2-16,-2 0 0 16,-9-9 3-16,-6-8 4 15,-5-2 1-15,-7 0 3 16,-2-4 5-16,0 1 1 15,-5 1-3-15,-7 2-1 16,3 5-5-16,2 4 0 16,4 5-3-16,1 4-10 15,2 1-21-15,0 0-129 16</inkml:trace>
  <inkml:trace contextRef="#ctx0" brushRef="#br0" timeOffset="39354.6167">6157 6120 1906 0,'0'0'34'0,"0"0"-18"15,0 0 0-15,0 0-6 16,0 0-10-16,0 0 1 15,13 42-1-15,2-6 1 16,-1 3-1-16,-1 2 1 0,-4 5-1 16,3-6 0-16,-2 0-5 15,-1-2-6-15,0-8-3 16,-4-6-19-16,-5-11-58 16,0-11-1041-16</inkml:trace>
  <inkml:trace contextRef="#ctx0" brushRef="#br0" timeOffset="39502.8544">6028 6317 1709 0,'0'0'190'16,"0"0"-168"-16,0 0-13 16,0 0-4-16,0 0-5 15,136-26 0-15,-64 20-36 16,7-2-570-16</inkml:trace>
  <inkml:trace contextRef="#ctx0" brushRef="#br0" timeOffset="40183.9046">7459 6269 1774 0,'0'0'85'15,"0"0"-47"-15,0 0-1 16,0 0-13-16,0 0-7 16,0 0-4-16,-6-8-7 15,6 8-6-15,0 0 0 16,0 14-3-16,1 7 2 15,10 7 1-15,8 1 0 16,2-3-1-16,5 1-4 0,2-5-4 16,5-8-2-16,1-4 5 15,-4-10-1-15,0 0 4 16,-5-5 1-16,-4-14 2 16,-6-7 0-16,-3-2 0 15,-6-3 0-15,-2 4 0 16,-2 3 2-16,-2 6-2 15,0 5 2-15,0 6-2 16,0 4-1-16,0 3-5 16,0 0-32-16,3 0-90 15</inkml:trace>
  <inkml:trace contextRef="#ctx0" brushRef="#br0" timeOffset="40579.9134">8020 6268 1881 0,'0'0'33'0,"0"0"-18"15,0 0 4-15,0 0-11 16,0 0-6-16,0 0-2 15,-25 31-1-15,25-6 1 16,5-2-4-16,15 0-3 0,8-2-3 16,7-8-4-16,3-3-10 15,-2-7 0-15,-5-3-3 16,-11 0 10-16,-5-8 16 16,-12-9 1-16,-3-5 16 15,-3-1 14-15,-21 0-17 16,-9-2 0-16,-1 4-4 15,-4 6-1-15,5 6-4 16,5 9-4-16,3 0 0 16,7 4-6-16,6 12-15 15,6 1-20-15,6-4-28 16,0-1-438-16</inkml:trace>
  <inkml:trace contextRef="#ctx0" brushRef="#br0" timeOffset="40842.4321">8461 6123 1908 0,'0'0'40'15,"0"0"-32"-15,0 0 2 16,0 0 2-16,0 0-9 15,0 0-2-15,-3 55-1 16,5-21 2-16,5 0-1 0,1 2-1 16,-1-4 0-16,-1-3-9 15,0-5-10-15,0-9-18 16,0-10-40-16,6-5-185 16</inkml:trace>
  <inkml:trace contextRef="#ctx0" brushRef="#br0" timeOffset="41102.2917">8875 6050 1899 0,'0'0'44'0,"0"0"-29"15,0 0 5-15,0 0-1 16,0 0-14-16,0 0-5 15,0 26-2-15,10 5 2 16,-1 5 0-16,-3 7 0 16,0 0 0-16,0 2-3 15,-3-2-6-15,1-7-11 16,-1-4-3-16,0-11-28 16,-3-13-63-16</inkml:trace>
  <inkml:trace contextRef="#ctx0" brushRef="#br0" timeOffset="41645.6878">8806 6259 1866 0,'0'0'22'15,"0"0"-4"-15,0 0-2 16,0 0-9-16,0 0-6 16,0 0-1-16,112-37-3 15,-70 37-18-15,8 0-16 16,4 7 9-16,1-1-14 15,2-1-36-15,1-3 63 16,-10-2 13-16,-11 0-2 16,-12 0 4-16,-11 0 28 15,-11-4 54-15,-3-2-25 16,0-4-12-16,0 3-21 16,-8-3-12-16,-7 1-3 15,-7 1 0-15,3 5-2 0,2 0-1 16,1 3-2-16,4 0-3 15,-1 4-1-15,-1 10-1 16,5 4 0-16,-1 4 1 16,2-1-2-16,5 3-6 15,3-2-2-15,0-5-1 16,5 0 0-16,9-8-5 16,5-1-7-16,0-5 3 15,-3-3-9-15,1 0 16 16,-5-4 13-16,-2-7 1 15,-3-2 25-15,-2-1 1 16,1 2 8-16,-1 1-16 0,2 3-7 16,-3 3-4-16,-1 4-4 15,3 1-3-15,2 0-1 16,2 0-1-16,2 0-2 16,9 3-4-16,10 5-6 15,14-1 3-15,10 0-7 16,5-7-38-16,0 0-27 15,-7 0-149-15</inkml:trace>
  <inkml:trace contextRef="#ctx0" brushRef="#br0" timeOffset="42352.2348">9801 6249 753 0,'0'0'960'15,"0"0"-858"-15,0 0-58 16,0 0-8-16,-55-78-7 16,35 70-9-16,4 6-9 0,3 0 0 15,2 2-9-15,3 0-2 16,1 15-1-16,-2 6 0 15,5 1 1-15,1 1 0 16,3-2 0-16,0 1-3 16,0-5-4-16,14-4 1 15,1-6-3-15,8-3-2 16,0-4 6-16,2 0-1 16,-3-5 2-16,-3-4 3 15,-10 3 1-15,-4 1 14 16,-5 2 12-16,0 3-5 15,0 0-6-15,0 0-10 0,0 1-5 16,0 21-1 0,-5 12 1-16,1 12 1 0,-1 12-1 15,5 14 1-15,0 11 0 16,20 4 4-16,4-3-4 16,-2-9 0-16,-10-14-1 15,-12-18 0-15,0-14-2 16,-8-17 2-16,-20-12-3 15,-9-4 1-15,-9-28 1 16,-2-11-7-16,8-11 3 16,10-2 4-16,16-4 1 15,14-3 0-15,0 3 0 16,21 2-2-16,16 8 0 0,10 6 1 16,8 10 0-1,5 2-4-15,-1 6-2 0,1 3-2 16,-2 0-2-16,-4 2 0 15,-5-2-2-15,-4 1-2 16,-11-4 4-16,-7-3 9 16,-15 0 2-16,-9-1 1 15,-3 1 9-15,-6 4 4 16,-11 4-7-16,-5 5-3 16,-6 6 2-16,-1 6-2 15,1 4-3-15,-2 0 0 16,2 14-1-16,4 15 0 15,6 9-1-15,12 4 1 16,6 4-1-16,0 0 1 16,28-4 1-16,14-5 3 0,10-6 0 15,9-8-1-15,2-7-3 16,-3-8 0-16,-11-8-12 16,-7 0-103-16</inkml:trace>
  <inkml:trace contextRef="#ctx0" brushRef="#br0" timeOffset="44494.2924">12180 6042 1721 0,'0'0'158'0,"0"0"-147"16,0 0-10-16,0 0 2 16,0 0 1-16,0 0-3 15,0 0-1-15,22 0 1 16,2 0-1-16,1 0 0 15,-2-6 0-15,1-2 0 16,-8 0-3-16,-7-1-1 16,-6-1 3-16,-3-1 1 15,0-1 1-15,-15 0 0 16,-13-1 1-16,-8 4 5 0,0 2-1 16,-1 4 1-16,1 3 2 15,5 0-2-15,1 10-3 16,5 7-2-16,5 2-1 15,5 4-1-15,6 3 0 16,5 1-1-16,4-1 1 16,0-1 0-16,16-4 0 15,8-1 0-15,6-5 0 16,6-4-6-16,6-7-8 16,8-4-15-16,4 0-11 15,1-16-57-15,-3-3-1233 16</inkml:trace>
  <inkml:trace contextRef="#ctx0" brushRef="#br0" timeOffset="44853.6965">12599 6012 1596 0,'0'0'147'15,"0"0"-101"-15,0 0-16 16,0 0-2-16,-85-5-12 15,76 5-5-15,9 0-3 16,0 0 0-16,0 0-4 16,0 0-4-16,5 0-1 15,9 9 0-15,4 6 1 16,2 4 2-16,-4-2-1 0,-1 2-1 16,-6 4 2-1,-3 1 2-15,0 5 1 0,-3 5-2 16,-2-1 3-16,1 1-2 15,1-1-1-15,1-3-1 16,2-6-1-16,3-2 5 16,5-5-4-16,-2-3-2 15,-1-6 1-15,3-5-1 16,4-3-1-16,4 0-12 16,11-8-21-16,1-9-48 15</inkml:trace>
  <inkml:trace contextRef="#ctx0" brushRef="#br0" timeOffset="45227.4929">12996 5934 1489 0,'0'0'400'0,"0"0"-374"16,0 0-5-16,0 0-7 16,0 0-12-16,0 0-2 15,-14 13 0-15,32 8 0 16,9 3 1-16,6-4-1 16,13-1-1-16,-1-5-9 15,1-4-3-15,-1-6-16 0,-11-4-8 16,-7 0 21-16,-9-4 14 15,-8-10 2-15,-5-3 14 16,-2-3 17-16,-3-1-8 16,0-1-8-16,0 5-9 15,-3 1-3-15,3 8-3 16,0 3 0-16,0 5-10 16,-2 0-47-16,2 2-157 15</inkml:trace>
  <inkml:trace contextRef="#ctx0" brushRef="#br0" timeOffset="45693.8429">13653 5954 1755 0,'0'0'129'15,"0"0"-97"-15,0 0-7 16,0 0-8-16,0 0-5 16,0 0-6-16,-80-34-3 0,71 34-3 15,0 8 0-15,-1 6-1 16,2 5 0-16,4 0-4 16,2 2-3-16,2 0-1 15,0-1-5-15,8-5-8 16,11 0-9-16,4-8-6 15,2-4 7-15,-3-3 5 16,-3 0 13-16,-5-6 12 16,-2-10 24-16,1-1 15 15,-4-1 0-15,0 0-10 16,0 3-5-16,-3 4-11 16,-1 5-2-16,-2 2-4 0,0 3-2 15,0 1-5 1,1 0 0-16,3 0-1 0,6 5 0 15,4 7 0-15,0 1-8 16,1-4-6-16,1 0-10 16,4-5-36-16,6-4-34 15,7 0-762-15</inkml:trace>
  <inkml:trace contextRef="#ctx0" brushRef="#br0" timeOffset="45950.9315">14026 5806 1765 0,'0'0'72'15,"0"0"-25"-15,-29-90-3 16,21 74-17-16,5 9-3 16,0 5-8-16,3 2-7 15,0 0-9-15,0 16-4 0,0 15 1 16,0 10 3-16,0 8 0 16,12 0 0-16,0-1 0 15,4-5 0-15,2-4-3 16,0-5 0-16,0-8-3 15,-1-6 0-15,-4-6 5 16,-3-8-8-16,-2-6 4 16,2 0-5-16,-2-3-3 15,-1-12-36-15,1-4-113 16</inkml:trace>
  <inkml:trace contextRef="#ctx0" brushRef="#br0" timeOffset="46432.8821">14523 5821 1699 0,'0'0'165'0,"0"0"-129"16,0 0-6-16,0 0-14 15,0 0-10-15,0 0-4 16,-94-55-2-16,72 55 0 16,-2 2 0-16,5 9-1 0,3 4 0 15,5-1-2 1,5 0-3-16,3-3 0 0,3 3 3 16,0-2 0-16,0 0 1 15,1-2 2-15,11 0 0 16,3-3 0-16,3 2 1 15,1-4 1-15,5 3 3 16,1-1 1-16,2-2-1 16,-4 4-4-16,-2 0 0 15,-7 2-1-15,-5 3 0 16,-4-1 0-16,-5 3 1 16,0-2-1-16,0-1 0 15,-12-1 1-15,-10 1-1 16,-8-2 0-16,-9-3 0 0,-3-1-3 15,2-3-5-15,6 0-3 16,10 1-5-16,10-4-39 16,9-1-109-16</inkml:trace>
  <inkml:trace contextRef="#ctx0" brushRef="#br0" timeOffset="53365.817">16163 5707 1630 0,'0'0'92'15,"0"0"-48"-15,0 0 3 16,0 0-12-16,0 0-9 16,0 0-4-16,0 0-3 15,0 0-4-15,-3-7-2 0,3 6-3 16,0 1 0 0,0 0-1-16,0 0-3 0,0 0-1 15,0 0-3-15,-2 0-2 16,2 0 0-16,-1 14-3 15,1 9 3-15,0 9 0 16,0 8 0-16,0 5 0 16,0 2 1-16,0 0 0 15,0-4 1-15,0-7-2 16,0-3 0-16,3-5 0 16,0-2 0-16,1-6 1 15,-3-2 0-15,1-6-1 16,-2-4 0-16,1-3 0 0,-1-2 0 15,0-3 0 1,2 0 0-16,-2 0 0 16,0 0 0-16,0 0 0 15,0 0 0-15,0 0-1 0,1 0-1 16,1 0-3-16,1-5-10 16,1-7-16-16,1-1-45 15,-2-1-284-15</inkml:trace>
  <inkml:trace contextRef="#ctx0" brushRef="#br0" timeOffset="54828.999">16170 5721 1618 0,'0'0'98'0,"0"0"-54"16,0 0 3-16,0 0-15 15,0 0-10-15,0 0-2 16,-3-5 0-16,3 4-3 16,0-2-6-16,0 0-5 15,0-2 0-15,0 0-2 16,3-2 0-16,6 0-2 15,6 0-1-15,4 0 0 0,3 2-1 16,2 2 2 0,0 1-2-16,2 2 1 0,-1 0-1 15,-3 0 0-15,0 10 0 16,-3 2 0-16,-3 4 0 16,-3 4 0-16,-3 2-1 15,-5 3 0-15,-5 1 1 16,0 4-2-16,-4 0 2 15,-13-1-2-15,-8-3-2 16,-2-5 2-16,1-7 1 16,-1-5-2-16,2-2 2 15,5-7 1-15,5 0 0 16,4 0 1-16,5 0-1 16,3 0 1-16,3 0-1 0,0 0 2 15,0 0 0-15,0 0 0 16,0 0 0-16,0 0-1 15,5 0 0-15,10 0-1 16,7 0 0-16,2 6 0 16,3 5 1-16,0 2-1 15,-2 3 2-15,-1 0-2 16,-3-2 0-16,-3 0 1 16,-5-2 0-16,-2-2-1 15,-4-1 0-15,-4-4 1 16,0-2-1-16,-3-1 0 15,0-2 1-15,0 0-1 16,0 0 0-16,0 0 0 16,0 0-3-16,0 0-8 15,0 3-12-15,0 0-46 0,0 1-72 16</inkml:trace>
  <inkml:trace contextRef="#ctx0" brushRef="#br0" timeOffset="55233.2513">16667 6162 1887 0,'0'0'39'0,"0"0"-31"15,0 0 6-15,0 0-5 16,0 0-9-16,0 0 1 16,-4 59 0-16,4-23 0 15,0 0 2-15,0 1-2 16,2-3 0-16,3-1 0 15,-1-2-1-15,-2-5 1 16,1-4-1-16,-2-5 0 0,2-5 0 16,-2-4 0-16,-1-6-2 15,0 0-3-15,0-2-6 16,2 0-2-16,-1 0-6 16,1-6-52-16,-1-7-98 15</inkml:trace>
  <inkml:trace contextRef="#ctx0" brushRef="#br0" timeOffset="55488.8427">16719 6116 1823 0,'0'0'73'16,"0"0"-65"-16,0 0 0 16,0 0 9-16,0 0-11 15,98-39-6-15,-62 39 0 16,3 0 0-16,1 0-12 16,-4 2-22-16,-5 9-28 15,-7-2-150-15</inkml:trace>
  <inkml:trace contextRef="#ctx0" brushRef="#br0" timeOffset="55675.3861">16748 6309 1794 0,'0'0'52'15,"0"0"-46"-15,0 0 12 16,0 0 10-16,0 0-15 15,124-14-12-15,-74 7-1 16,3 1-5-16,-1 1-44 16,-7-1-107-16</inkml:trace>
  <inkml:trace contextRef="#ctx0" brushRef="#br0" timeOffset="56423.7832">17423 5688 1592 0,'0'0'201'0,"0"0"-175"15,0 0 10-15,0 0 3 16,0 0-17-16,0 0-11 16,-33-34-5-16,15 29 0 15,-5 2 0-15,-3 1-1 16,-4 2 0-16,2 0 0 16,-1 0-2-16,5 2 0 15,4 9-2-15,3 5 0 16,1 3-1-16,4 5 0 15,4 3 0-15,7 2 0 16,1 4-1-16,6-2 0 16,13 0 0-16,10-6 0 0,5-2-3 15,5-4 0-15,-2-7 0 16,-1-4 1-16,-6-3-3 16,-8-5 2-16,-4 0 4 15,-5 0 0-15,-2 0 0 16,-1-3 0-16,-4-3 1 15,2 0-1-15,-2-1 0 16,1 4-11-16,2-2-50 16,0 4-213-16</inkml:trace>
  <inkml:trace contextRef="#ctx0" brushRef="#br0" timeOffset="57039.9354">18459 5514 1869 0,'0'0'46'16,"0"0"-30"-16,0 0 6 15,0 0-7-15,0 0-11 16,0 0-4-16,-1 28-1 16,1 4 1-16,0 7 2 15,3 5-1-15,5 3 0 16,2 4 0-16,-3-1-1 16,-1-3 1-16,-3-8-1 15,-1-8 0-15,-1-7-4 16,-1-6-5-16,0-4-5 15,0-9-9-15,0-4-29 16,0-1-11-16,-6-1-567 0</inkml:trace>
  <inkml:trace contextRef="#ctx0" brushRef="#br0" timeOffset="57318.3439">18364 5823 1805 0,'0'0'8'0,"0"0"-4"16,0 0 2-16,82-41 11 16,-48 33-10-16,2 6 3 15,0 1 2-15,-3 1 0 16,-6 0 3-16,-8 0-1 0,-4 4-2 16,-5 3-4-16,-1 3-2 15,-1 4-1-15,1 3-2 16,1 2-1-16,-1 1-1 15,-1 2 0-15,0-3 0 16,-2-2-1-16,-1-3-1 16,-1-7-14-16,1-4-42 15,-2-3-47-15</inkml:trace>
  <inkml:trace contextRef="#ctx0" brushRef="#br0" timeOffset="57467.8889">18784 5617 1853 0,'0'0'27'0,"0"0"-27"15,0 0 0-15,0 0-24 16,0 0-7-16,0 0-107 16</inkml:trace>
  <inkml:trace contextRef="#ctx0" brushRef="#br0" timeOffset="58005.3697">19008 5967 1737 0,'0'0'89'0,"0"0"-76"15,0 0 31-15,0 0-2 16,0 0-30-16,0 0-10 15,-1-47 1-15,1 27 1 16,0-3-1-16,0 2 2 16,0 0 0-16,4 4 2 15,2 3 1-15,0 6 0 16,2 3-2-16,-1 3-2 16,5 2-4-16,3 0-1 15,3 0 1-15,3 13 0 16,1 4 0-16,-1 2-2 15,-3-3-4-15,0 1 0 0,-5-2-6 16,4-6 2-16,-7-1 3 16,0-8-8-1,1 0 4-15,0-11 6 16,2-10 3-16,0-5 2 0,0-1 5 16,0 5 8-16,-3 1 1 15,2 8 0-15,0 3-2 16,-3 3-4-16,4 3-2 15,1 4-5-15,2 0-1 16,2 0 0-16,4 17 0 16,-2 7 0-16,-5 2-1 15,1 2 0-15,-7-2-1 16,-1 0 1-16,2-7-3 0,-7-4-4 16,-2-5-4-16,1-5 1 15,-2-1-10-15,0-4-29 16,1 0-47-16</inkml:trace>
  <inkml:trace contextRef="#ctx0" brushRef="#br0" timeOffset="58457.3052">19768 5794 1842 0,'0'0'84'0,"0"0"-68"16,0 0-2-16,0 0-2 15,0 0-6-15,0 0-4 16,41-17-2-16,-15 14-3 16,-1-3-2-16,-3 1-2 15,-4-3 1-15,-6 0 1 16,-7-1 5-16,-5 1 0 15,0-5 0-15,-5 0 1 16,-17 1 2-16,-5-1-2 16,-1 5 0-16,2 3 3 15,5 2 0-15,5 3 0 16,1 0-3-16,0 11-1 16,2 10-1-16,-2 8 1 0,6 1 0 15,4 7 0-15,5-3 0 16,0 1 0-16,3-4 0 15,15-5 0-15,5-1 0 16,4-9-3-16,7-6 2 16,3-7-5-16,2-3-3 15,1 0-13-15,2-7-29 16,-3-10-31-16</inkml:trace>
  <inkml:trace contextRef="#ctx0" brushRef="#br0" timeOffset="58937.681">20307 5663 1805 0,'0'0'37'0,"0"0"-10"16,0 0-2-16,0 0-11 15,0 0-8-15,0 0-5 16,-46-31-1-16,33 31 0 15,-5 9-1-15,0 3 1 16,0 1 0-16,3-1-2 16,-1 3 2-16,5-1 1 15,4-2-1-15,1-2-1 16,5-1 1-16,1-4 2 0,0 1 0 16,0-1 3-16,8 3 3 15,9-3-2-15,4 0 6 16,1 2-5-16,-1-1-3 15,0 1 1-15,0 2-2 16,-5 1-1-16,-1 1-1 16,-3 2 1-16,-4-3-2 15,-3 5 0-15,-5-1 0 16,0 3 0-16,-4-3 0 16,-17 1-1-16,-9-1-1 15,-4-3 1-15,-6-5-2 16,4-3 0-16,5-3 1 15,8 0 1-15,10 0 1 0,5 0 0 16,8-5 0-16,0-5-3 16,5-1-32-16,14 0-107 15</inkml:trace>
  <inkml:trace contextRef="#ctx0" brushRef="#br0" timeOffset="60420.5675">22103 5540 1808 0,'0'0'43'16,"0"0"-7"-16,0 0 4 15,0 0-13-15,0 0-5 16,0 0-5-16,0 0-4 16,-6-20-4-16,6 20-3 15,-1 0-6-15,1 8-1 16,0 15-2-16,0 11 3 16,0 5 0-16,0 5 1 15,0 0 0-15,1-1-1 0,4 1-3 16,-2-8-10-16,1-7-10 15,-2-7-5-15,-2-10-18 16,0-7-49-16,-5-5-801 16</inkml:trace>
  <inkml:trace contextRef="#ctx0" brushRef="#br0" timeOffset="61117.6235">21881 5712 1820 0,'0'0'13'0,"0"0"-10"0,0 0-3 15,103-33 0 1,-46 31 1-16,4 0-1 0,0 1-1 16,-1 0-6-1,-5-2-1-15,-9-1 1 0,-7-3 3 16,-17-3 3-16,-8 2 1 16,-11-1 21-16,-3 1 25 15,0-1-5-15,0 1-18 16,-3 3-5-16,1 3 0 15,1 0-1-15,1 2-3 16,0 0-9-16,0 0-5 16,0 0-1-16,0 9-4 15,0 11 4-15,0 7 1 16,3 2 0-16,4 7-1 16,4-1-4-16,0 2-6 15,3-3 1-15,1-6-3 16,-2-9 0-16,-3-7-4 0,0-10-2 15,-4-2 11-15,1 0 8 16,3-15 4-16,1-4 4 16,0-5 7-16,-1 4-3 15,-1 1 1-15,-2 5-2 16,1 5-2-16,1 3-3 16,1 1-1-16,3 5-4 15,4 0-1-15,7 0-1 16,1 11 1-16,3 2 0 15,5 7-1-15,2-3-5 16,3-3 4-16,0-2 1 0,0-9-4 16,-6-3 0-16,-4 0 2 15,-5-9 0-15,-4-9 3 16,-5-4 0-16,-6-2 0 16,-5-1 1-16,-3 2 2 15,0-1 0-15,-1 7 1 16,-12 4-1-16,-3 6-3 15,2 7-1-15,-3 0 0 16,2 16-1-16,5 12-1 16,5 3 1-16,5 5 2 15,0-5 0-15,15-3 0 16,12-5-1-16,12-7 1 16,12-2-1-16,10-3 0 15,4-10-14-15,-5-1-64 0</inkml:trace>
  <inkml:trace contextRef="#ctx0" brushRef="#br0" timeOffset="62732.0154">24195 5568 1834 0,'0'0'81'16,"0"0"-72"-16,0 0-3 16,0 0 3-16,0 0-9 15,0 0 0-15,0 0 0 16,-3 56 0-16,3-34 1 0,0 0-1 16,4-3 1-16,4-4-1 15,-1-5 0-15,-3-5-1 16,-1-3-2-16,0-2 1 15,0 0 2-15,3-3 0 16,5-13 1-16,1-2-1 16,0-3 0-16,2 0 0 15,3 2 0-15,2 2 2 16,-1 4-1-16,2 1 3 16,-1 4 1-16,2 5 0 15,-2 2 0-15,4 1-3 16,-1 0-1-16,-2 4-1 15,2 13 2-15,-3-1-1 0,-4 3-1 16,0-1 0 0,-4-2 0-16,-2 0 0 0,-5-2-1 15,3-4-2-15,-4-3-4 16,-3-1-9-16,3-4-14 16,0-2-40-16,5 0-168 15</inkml:trace>
  <inkml:trace contextRef="#ctx0" brushRef="#br0" timeOffset="63151.4464">24812 5591 1836 0,'0'0'43'15,"0"0"-30"-15,0 0-1 16,0 0 4-16,0 0-11 15,0 0-5-15,101-49 0 16,-79 39 1-16,-5 3-2 16,-5-2 1-16,-3 1 0 15,-6-1 0-15,-3-3 0 16,0 1 0-16,-12 0 2 16,-10-1 2-16,-11 0-2 15,-7 2 1-15,1 4 2 16,5 5 0-16,7 1-2 15,8 0-2-15,8 5-1 16,3 11 0-16,1 6 0 0,7 2 0 16,0 2 0-16,0 2 0 15,13-2 0-15,13-1 0 16,7-1 0 0,4-10-1-16,2-2 1 0,-1-7-1 15,-3-3-4-15,-2-2-2 16,-5 0-3-16,-3 0-21 15,-5-12-46-15,-7 0-747 16</inkml:trace>
  <inkml:trace contextRef="#ctx0" brushRef="#br0" timeOffset="64853.926">25413 5482 1702 0,'0'0'107'0,"0"0"-81"16,0 0 3-16,0 0 6 15,0 0-13-15,0 0-11 16,-9-21 0-16,3 16 1 15,-6 2-2-15,0 3-4 16,-7 0-3-16,-2 0-1 16,-3 2-2-16,-3 13 0 15,5 4 0-15,4 1 0 16,3 1-1-16,8 0 1 16,5-1-3-16,2-3-2 15,5-2-1-15,18-1-1 16,10-8-1-16,5-3-2 15,1-3-1-15,-2 0-1 16,-9-5 5-16,-5-4 5 0,-9-3 2 16,-6 0 8-1,-5 0 9-15,-3 3 3 0,0 1-5 16,0 6 0 0,0-1-1-16,0 3-5 0,0 0-6 15,0 0-3-15,0 20-4 16,0 9 2-16,0 14 2 15,0 10 0-15,0 13 0 16,0 4 0-16,9 6 0 16,4 0 1-16,-2-6-1 15,-5-6 0-15,-5-7-5 16,-1-11 1-16,-3-11 1 0,-12-9 1 16,-6-11-1-16,-4-8 3 15,-3-7 0-15,-7 0-1 16,0-14 1-16,-1-13 0 15,6-7 0-15,9-3 0 16,14-4 0-16,7 0 1 16,3 3 0-16,19-1-1 15,9 4-1-15,4 0-2 16,3 3-10-16,4 1-9 16,0 2-41-16,0 2-173 15</inkml:trace>
  <inkml:trace contextRef="#ctx0" brushRef="#br0" timeOffset="65349.7309">25929 5516 1851 0,'0'0'46'16,"0"0"-28"-16,0 0 4 16,0 0-5-16,-82-38-5 15,60 34-3-15,-2 4-5 16,0 0-3-16,2 0-1 16,-1 12 1-16,4 3-1 15,5 4-2-15,3 1 2 0,6 1-3 16,4-3-2-16,1 3-3 15,0-4 1-15,10-5-1 16,9-2-5-16,2-6 4 16,2-4 1-16,-2 0 6 15,-2-2 1-15,-2-10 1 16,-3 0 0-16,0-5 6 16,-4 5 3-16,-4-2 3 15,-1 8 2-15,-4 0-3 16,1 5-1-16,-2 1-2 15,0 0-6-15,4 0-2 16,5 0-3-16,7 13 1 0,5 4 2 16,-1 1 0-16,1 2-1 15,1-3-5-15,-1-2-8 16,3-3-8-16,1-7-28 16,2-5-59-16</inkml:trace>
  <inkml:trace contextRef="#ctx0" brushRef="#br0" timeOffset="65657.6904">26325 5317 1875 0,'0'0'40'0,"0"0"-20"0,0 0 6 16,0 0-3-16,0 0-8 15,0 0-9-15,-2-14-4 16,2 14-2-16,0 0-3 16,0 15 2-16,2 6 1 15,5 8 0-15,2 3 0 16,-5 4 1-16,1 4-1 16,-4-2 0-16,1-1-2 15,-2-4-3-15,0-4-7 16,0-3-2-16,0-5-8 15,0-6-13-15,4-8-47 0,4-7-166 16</inkml:trace>
  <inkml:trace contextRef="#ctx0" brushRef="#br0" timeOffset="65965.3299">26217 5528 1593 0,'0'0'251'0,"0"0"-245"16,0 0-2-16,0 0 18 16,103-36-8-16,-66 33-7 15,2 1-3-15,-5 1 2 16,-5 1 2-16,-7 0 0 16,-4 0 1-16,-4 0 3 0,-4 0-3 15,-1 1-2-15,-2 7-2 16,4-2-1-16,-4 6-1 15,-1 3-3-15,0-1 1 16,-3 5-1-16,0-2 0 16,-3-4 0-16,0 0-7 15,0-2-8-15,3-6-10 16,-2-5-57-16,4 0-414 16</inkml:trace>
  <inkml:trace contextRef="#ctx0" brushRef="#br0" timeOffset="66123.1338">26695 5336 1892 0,'0'0'25'0,"0"0"-4"16,0 0-6 0,0 0-15-16,0 0-5 0,0 0-32 15,-5 20-20-15,5-3-126 16</inkml:trace>
  <inkml:trace contextRef="#ctx0" brushRef="#br0" timeOffset="66752.4049">26815 5492 1880 0,'0'0'54'0,"0"0"-39"15,0 0 4-15,0 0-5 16,0 0-13-16,0 0-1 16,2 24-2-16,10-2 2 15,0-1-1-15,2 1 1 16,2-3-2-16,0-2-6 16,-1-5-4-16,3-4-4 15,-2-5 2-15,0-3 2 16,1 0 11-16,-2-11 1 15,-3-6 0-15,3-2 1 0,-3 0 7 16,-1 2 2-16,0 2 4 16,-3 1-3-16,-1 2-1 15,0 5-2-15,-1 1-4 16,3 4-3-16,4 2-1 16,3 0-1-16,0 0 0 15,4 0-2-15,2 10-6 16,3-5 3-16,3-1 0 15,5-4 5-15,-3 0-4 16,0 0 1-16,-3-12 1 16,-6-5 2-16,-3-2 1 15,-5 0 0-15,-6-3 4 16,-5 0 6-16,-2 3-3 0,-3 2-1 16,-16 5 2-16,-5 4-6 15,-1 7-2-15,-1 1 0 16,4 6-1-16,1 16 1 15,6 7-1-15,3 4-1 16,6 3 2-16,6-3-2 16,0-6-1-16,8-1 1 15,14-6 1-15,6-6-1 16,5-6-3-16,3-2-3 16,7-5 0-16,6-1 0 15,6 0 7-15,1 0-45 16,-10 0-68-16</inkml:trace>
  <inkml:trace contextRef="#ctx0" brushRef="#br0" timeOffset="68444.9214">28820 5291 1756 0,'0'0'161'0,"0"0"-147"16,0 0-1-16,0 0-2 16,0 0-5-16,0 0-6 15,0 0 0-15,-1 38-1 16,1-14 1-16,0 5 0 15,0 1 1-15,0-1-1 0,0-3 0 16,0-7-4 0,0-4-10-16,0-7-17 0,0-8-56 15,0 0-1052-15</inkml:trace>
  <inkml:trace contextRef="#ctx0" brushRef="#br0" timeOffset="68614.6227">28883 5095 1865 0,'0'0'45'15,"0"0"-33"-15,0 0-7 16,0 0-5-16,0 0-4 16,0 0-62-16,13 14 19 0,2 8-125 15</inkml:trace>
  <inkml:trace contextRef="#ctx0" brushRef="#br0" timeOffset="69021.5327">29023 5300 1684 0,'0'0'207'0,"0"0"-183"15,0 0-1-15,0 0-5 16,0 0-11-16,0 0-7 15,0 24-2-15,0-4 2 16,4 2 0-16,1-2 0 0,1 0 0 16,-2-2-2-16,2-4-5 15,-3-4-2-15,0-3-3 16,0-6 0-16,-1-1 1 16,6 0 11-16,3-12 0 15,3-6 0-15,3-1 0 16,1 2 7-16,-1-1 2 15,0 4 2-15,-5 2 1 16,-1 4-3-16,-1 4-1 16,-2 1-2-16,-1 3-3 15,3 0-3-15,1 0-1 16,-2 15 1-16,3 2 0 0,-2 0 0 16,-3 0-3-16,2 0-6 15,4-2-2-15,0-2-4 16,7-2-15-16,0-8-53 15,9-3-512-15</inkml:trace>
  <inkml:trace contextRef="#ctx0" brushRef="#br0" timeOffset="69471.3293">29702 5266 1738 0,'0'0'79'0,"0"0"-52"16,0 0 9 0,0 0-11-16,0 0-11 0,0 0-8 15,-59-36-6-15,49 36 0 16,1 0-1-16,0 11 1 16,-1 0-3-16,1 0 0 15,1 0 1-15,1 1 0 16,4-2 0-16,0-2 1 15,3-1 0-15,0 0 0 16,0 0 1-16,0 2 1 16,10 3 1-16,5-2 1 15,4 3 2-15,1 1-4 16,1-2 0-16,-4 2-1 16,-4-2 0-16,-3 0 0 0,-1-1 1 15,-3-2-1 1,-3 0 0-16,-3-1 0 0,0-2 0 15,0 0 0-15,-8 1 0 16,-9-1 0-16,-4-3 0 16,-2-3-1-16,-1 0-5 15,2 0-6-15,8 0 0 16,8-2-13-16,6-2-21 16,0-4-96-16</inkml:trace>
  <inkml:trace contextRef="#ctx0" brushRef="#br0" timeOffset="69765.6039">30146 5141 1807 0,'0'0'120'0,"0"0"-101"15,0 0 9-15,0 0-3 16,0 0-10-16,0 0-13 16,0-12-2-16,0 32-5 0,0 10 3 15,0 7 2 1,0 4 2-16,0-1-2 0,0 1-2 16,0-1-5-1,0-2-9-15,0-1-6 0,0-8-8 16,0-7-13-16,-6-12-84 15</inkml:trace>
  <inkml:trace contextRef="#ctx0" brushRef="#br0" timeOffset="69914.4246">29955 5355 1843 0,'0'0'9'0,"0"0"-7"15,0 0 1-15,83-37-1 16,-44 36-2-16,5 1-1 15,5 0-14-15,-1 0-33 0,2 3-65 16,-2 2-491-16</inkml:trace>
  <inkml:trace contextRef="#ctx0" brushRef="#br0" timeOffset="70282.2247">30477 5332 1668 0,'0'0'140'16,"0"0"-93"-16,0 0-8 15,0 0-8-15,0 0-12 16,0 0-8-16,-21-58 1 15,9 55-3-15,-2 1-6 16,-3 2-2-16,1 0-1 16,-1 8-1-16,1 8-1 15,2 5 2-15,3 1-2 0,3 3 1 16,3-3-7 0,5-1 0-16,0-2 1 0,0-6-6 15,14-4 1-15,7-4-3 16,3-5 5-16,1 0-2 15,-4 0 7-15,0-11 5 16,-5-4 3-16,-1 0 11 16,-2 1 10-16,-2-1-9 15,-3 5 0-15,-2 3-3 16,-1 3-2-16,-3 3-3 16,4 1-5-16,0 0-2 15,3 3-1-15,6 9-1 16,-5 2 0-16,3 2-10 15,-2-2-6-15,0 0-25 16,6-3-63-16</inkml:trace>
  <inkml:trace contextRef="#ctx0" brushRef="#br0" timeOffset="70655.8279">30829 5355 1867 0,'0'0'58'15,"0"0"-44"-15,0 0 2 16,0 0-6-16,0 0-10 16,0 0-2-16,-6 23 2 15,6-4 0-15,10-2-2 16,0-2-4-16,-1-2-5 0,1-5-9 16,0-5-8-16,3-3-7 15,3 0 7-15,1-17 6 16,2-3 19-16,0-1 3 15,-3-1 24-15,2 2 9 16,-6 3 5-16,1 5-16 16,-2 5-1-16,-3 3-9 15,3 4-3-15,0 0-6 16,1 0-3-16,3 12 0 16,-5 7 0-16,0 3-1 15,-4-1 1-15,1 1-1 16,-3-2-5-16,2-1-4 0,0-5-6 15,0-4-37-15,1-8-92 16</inkml:trace>
  <inkml:trace contextRef="#ctx0" brushRef="#br0" timeOffset="70997.5661">31553 4975 1886 0,'0'0'48'15,"0"0"-38"-15,0 0 3 16,0 0 1-16,0 0-12 15,0 0-2-15,1 53 0 16,2-14 2-16,0 3-2 16,-2 1 0-16,-1-1 1 15,0-1-2-15,0-2 0 16,0-3-7-16,0-2-6 16,0-5-7-16,0-7-32 15,-4-10-41-15,-5-8-1510 16</inkml:trace>
  <inkml:trace contextRef="#ctx0" brushRef="#br0" timeOffset="71541.4451">31343 5232 1780 0,'0'0'64'0,"0"0"-63"0,0 0 0 16,101-14-1-16,-53 14 0 15,5 0-6-15,1 0-26 16,-2 0-15-16,-9 0-53 16,-8 2-208-16,-9-1-1023 15,-5-1 1331-15,-7 0 1134 16,-3 0-767-16,-4 0-190 0,-4 0-77 16,0 0-53-16,-3 0-6 15,0 0-8-15,0-5-17 16,0 2-2-16,0-2-8 15,-6 0-2-15,-6 1-1 16,0 4-3-16,-2 0 0 16,-2 0 0-16,-2 8 0 15,3 6-1-15,-3 5-1 16,6-2 1-16,5 3-1 16,4 0-3-16,3-3-4 15,0-2-3-15,9-3-3 16,10-4 2-16,1-4-8 0,2-4-4 15,-1 0 9-15,-5 0 12 16,2-7 4 0,-3-3 1-16,0 1 19 0,-5-1 11 15,-2 3-6-15,-1 2-5 16,-7 4-3-16,2 1-7 16,-2 0-7-16,1 0-3 15,2 0-2-15,0 12 1 16,2 1 1-16,-2 0-3 15,1 0-9-15,5 0-9 16,3-6-43-16,6-4-32 16</inkml:trace>
  <inkml:trace contextRef="#ctx0" brushRef="#br0" timeOffset="71923.7991">32103 5286 1706 0,'0'0'196'0,"0"0"-173"16,0 0-7-16,0 0-4 16,0 0-9-16,0 0-3 15,-6 13 0-15,6 4 0 16,6-2 1-16,1 0-1 16,1-5-3-16,-1-3-8 15,4-2-3-15,-1-4-3 16,2-1-1-16,6 0-3 0,0-13 10 15,-3-4 10 1,4-2 1-16,-4-1 13 0,0 1 9 16,-1 4-1-16,0 3 1 15,-3 3-7-15,-4 4-4 16,1 3-1-16,-1 2-6 16,1 0-3-16,1 2-1 15,2 12 0-15,-2 3 0 16,-1 0 0-16,-5 2-1 15,2-6-5-15,0 1-10 16,4-4-10-16,3-5-6 16,6-4-79-16</inkml:trace>
  <inkml:trace contextRef="#ctx0" brushRef="#br0" timeOffset="72322.2463">32607 5260 1877 0,'0'0'41'15,"0"0"-23"-15,0 0-2 16,0 0-10-16,0 0-4 16,0 0-2-16,51 0 0 15,-29 3 0-15,-2-3-2 16,-4 0 0-16,-1 0-2 0,-3 0 1 15,-8-9 2 1,-4-3 1-16,0-3 0 16,-4-2 1-16,-17-2 0 0,-3 3 1 15,-1 4 2-15,4 4-2 16,-2 8 0-16,7 0-2 16,0 10 0-16,-2 10 0 15,4 8 0-15,1 4 0 16,6 0 0-16,7 1 0 15,0-4 0-15,4 0 0 16,17-5 0-16,6-5-2 16,5-6-3-16,6-6-11 15,2-7-49-15,2 0-342 0</inkml:trace>
  <inkml:trace contextRef="#ctx0" brushRef="#br0" timeOffset="72585.0312">33210 5305 1795 0,'0'0'148'0,"0"0"-144"15,94-19-4-15,-39 13-1 16,8-3-36-16</inkml:trace>
  <inkml:trace contextRef="#ctx0" brushRef="#br0" timeOffset="73717.0505">1540 8085 1771 0,'0'0'87'0,"0"0"-54"15,0 0-11-15,0 0-2 16,0 0-10-16,0 0-6 16,0 0-2-16,77-38-2 15,-22 28-1-15,9 2-6 16,13 2-28-16,-2 3-73 16</inkml:trace>
  <inkml:trace contextRef="#ctx0" brushRef="#br0" timeOffset="74106.098">2382 7952 1866 0,'0'0'52'15,"0"0"-46"-15,0 0 11 16,0 0-6-16,0 0-8 16,-69 93 0-16,69-60-2 15,0 0 0-15,19-4-1 16,8-4 0-16,3-5 0 16,9-11 0-16,0-4-1 15,-1-5-1-15,-5 0 0 16,-12-12 1-16,-6-7 0 15,-9-6 1-15,-6-3 0 0,0-3 1 16,-14-2-1-16,-12 5 0 16,-9 3 0-16,-5 2 0 15,3 8 0-15,7 8-5 16,12 6-11-16,11 1-21 16,7 1-42-16,0 10-234 15</inkml:trace>
  <inkml:trace contextRef="#ctx0" brushRef="#br0" timeOffset="74512.2184">2741 7975 1837 0,'0'0'53'16,"0"0"-28"-16,0 0-6 15,0 0-11-15,0 0-7 16,0 0 0-16,-7 45 1 16,7-19-1-16,10 2-1 15,8 0 0-15,7-4 0 16,2-2 0-16,3-10-4 15,-2-7 0-15,-2-5-4 16,-2 0 2-16,-5-7-1 0,-2-10 3 16,-7-3 3-16,-6-6 1 15,-4 2 2-15,0-2 3 16,0 1 3-16,-4 1-6 16,-8 3 0-16,3 3-2 15,6 4-1-15,0 3-11 16,3 2-41-16,0 5-74 15</inkml:trace>
  <inkml:trace contextRef="#ctx0" brushRef="#br0" timeOffset="74983.7861">3335 7853 1820 0,'0'0'34'15,"0"0"0"-15,0 0-11 16,0 0-11-16,0 0-8 16,0 0-3-16,-69-14 1 15,47 19-2-15,-2 7 2 16,3-1-2-16,8 1 1 15,2 3-1-15,4-2-1 0,2 2 1 16,5-2-1-16,0 1 0 16,0-3 1-16,15 1-2 15,0-2 2-15,6 0 0 16,3 1 0-16,-3-1 1 16,9 0-1-16,-5-1 1 15,2 4-1-15,-5-5 0 16,-5 3 1-16,-6 3-1 15,-6-2 0-15,-5 0 0 16,0-2 0-16,0 2 0 16,-12-4 4-16,-6-1-2 0,0-3 0 15,-1-4 0 1,-5 0-2-16,6 0 0 0,9 0-11 16,6 0-26-16,3-8-105 15</inkml:trace>
  <inkml:trace contextRef="#ctx0" brushRef="#br0" timeOffset="77245.6644">4999 7919 1901 0,'0'0'32'0,"0"0"-18"15,0 0-1-15,0 0-1 16,0 0-5-16,0 0-4 16,0 0-2-16,108-47 1 15,-67 65-1-15,3 9-1 16,-4 3 1-16,-3 2-1 16,-11 2 0-16,-5-1-5 15,-11-1 0-15,-4-3-3 16,-6-3 2-16,0-10 3 0,-7-9-2 15,-13-7 4-15,-2-10 1 16,-2-19 1-16,3-7 0 16,5-5 0-16,13 1-1 15,3 7 0-15,1 6-3 16,18 6-3-16,10 5-5 16,5 7-13-16,5 2-29 15,6 3-14-15,1 4-192 16</inkml:trace>
  <inkml:trace contextRef="#ctx0" brushRef="#br0" timeOffset="77660.7892">5714 7908 1811 0,'0'0'22'15,"0"0"2"-15,0 0 10 0,-106-21-6 16,76 21-12-16,6 0-7 15,5 0-3-15,4 5-4 16,2 8-1-16,4 4-1 16,1 1 0-16,5 0 0 15,3 2-1-15,0 0 1 16,0-3-3-16,11 0-6 16,3-4-3-16,0-4-4 15,4-5-5-15,0-4-4 0,-2 0 14 16,1-7 11-1,-3-7 0-15,-6 0 6 0,1 2 22 16,-2-1 1 0,-4 1-12-16,3 7-1 0,-3 1-6 15,0 1-3-15,5 3-4 16,2 0-3-16,7 0-1 16,6 3 1-16,-2 9 0 15,-1-2 0-15,-4 4-4 16,1-1-6-16,-3 0-8 15,0-6-21-15,2-6-42 16,2-1-300-16</inkml:trace>
  <inkml:trace contextRef="#ctx0" brushRef="#br0" timeOffset="77893.8621">6036 7749 1833 0,'0'0'64'16,"0"0"-38"-16,0 0-1 15,0 0-2-15,0 0-4 16,0 0-7-16,0-54-11 16,3 54-1-16,6 16-4 15,0 13 4-15,1 8 0 16,-2 3 0-16,-2 1 0 16,1 1-7-16,2 1-4 15,0-3-5-15,4 2-5 16,-2-4-2-16,-8-8-61 15,-3-9-380-15</inkml:trace>
  <inkml:trace contextRef="#ctx0" brushRef="#br0" timeOffset="78297.7821">5887 7961 1841 0,'0'0'16'16,"0"0"4"-16,0 0-9 15,0 0-1-15,0 0-2 16,106-29-4-16,-49 25-1 16,4-1-3-16,0 1 1 0,2-1-1 15,-5-3 0 1,-5-1-5-16,-7-1-10 0,-8 1-4 16,-13-1 5-1,-8-1 8-15,-11 1 6 0,-6-1 1 16,0-1 16-16,-6-1 2 15,-14 1-11-15,-2-1 7 16,-5 5-3-16,3 5 0 16,2 3-6-16,5 0-3 15,4 4-2-15,7 14-1 16,3 9 0-16,3 6-1 16,0 2 1-16,12-2 0 15,4 2 1-15,5-6-1 16,10-5 1-16,7-2-1 15,9-8-1-15,7-9-8 0,6-5-10 16,3 0-40-16,3-7-303 16</inkml:trace>
  <inkml:trace contextRef="#ctx0" brushRef="#br0" timeOffset="78994.7121">7498 7839 1841 0,'0'0'57'16,"0"0"-42"-16,0 0 3 15,0 0-3-15,0 0-7 16,0 0-6-16,-81-19-2 16,81 28 0-16,0 6 0 15,0 2 0-15,0 0 0 16,0-3-2-16,12-1-4 16,5-3-7-16,2-3-10 15,2-4-8-15,-3-3-5 16,-5 0 10-16,-2-8 18 0,-5-4 8 15,-5-6 0 1,1 1 17-16,1-4 10 0,1 1 8 16,3 1-14-16,4 2-12 15,5 3-6-15,5 1-2 16,3 4-1-16,6 1 0 16,-2 1-1-16,1 0 1 15,-3-3-7-15,1-2-7 16,-3-3 2-16,-4-5 5 15,-6-1-1-15,-8-2 1 16,-6-1 7-16,0-4 7 16,-6 2 11-16,-10-2 4 0,1 4-5 15,-1 4 1 1,2 5-2-16,1 4 0 0,8 7 1 16,2 3-1-16,0 1-9 15,-1 8-7-15,-3 21-1 16,1 13 1-16,0 12 0 15,3 8 0-15,1 5 1 16,2 6-1-16,0-1 0 16,0 1 0-16,6 0 0 15,7-5-2-15,1-4-6 16,-5-9-5-16,1-12 1 16,-5-13-6-16,-5-10-1 15,0-10-19-15,-6-10-67 0</inkml:trace>
  <inkml:trace contextRef="#ctx0" brushRef="#br0" timeOffset="79146.644">7590 8082 1814 0,'0'0'69'16,"0"0"-64"-16,0 0 0 15,85-43 12-15,-31 27-9 16,10-1-8-16,5 0-8 15,-2-3-72-15</inkml:trace>
  <inkml:trace contextRef="#ctx0" brushRef="#br0" timeOffset="80584.2599">9410 7603 1803 0,'0'0'29'0,"0"0"-3"15,0 0 10-15,-88-4-13 16,63 4-9-16,1 11-4 16,3 3-4-16,2 7-1 15,6 0-3-15,5 4-2 16,6 2 1-16,2-3 0 15,4 2-1-15,19-4 0 0,13-5-1 16,13-5-3-16,12-7-6 16,5-5-10-16,4 0-40 15,-3-14-26-15,-3-13-9 16,-6-4-620-16</inkml:trace>
  <inkml:trace contextRef="#ctx0" brushRef="#br0" timeOffset="81386.2644">9826 7478 1784 0,'0'0'55'0,"0"0"-13"16,0 0-1-16,0 0-18 16,-52-75-5-16,49 75-3 15,3 0-4-15,0 0-9 0,0 4-2 16,0 18-2-16,0 7 1 16,0 8 2-16,3 0 0 15,6 1-1-15,4 0 0 16,1-1-1-16,-1-4-3 15,2-3-3-15,-2-1-6 16,-1-6-2-16,-1-11-2 16,-2-5 4-16,-2-7 2 15,-1 0 10-15,2-8 1 16,0-9 7-16,3-2 6 16,-3-1-5-16,-1 0 1 15,3 2-1-15,-2 2-1 16,1 1-3-16,1 5 3 0,-1 5-6 15,0 2 1 1,3 3-2-16,2 0-1 0,2 0 0 16,0 8 1-16,4 7 0 15,-5-2-2-15,4 1-6 16,3-1-1-16,1-1 1 16,10-4 1-16,2-4-4 15,0-4-6-15,2 0 3 16,0 0 1-16,-1-12 8 15,-6-2 0-15,-3-1 4 16,-11 1 1-16,-7 2 0 16,-4 2 11-16,-5 0 14 0,0 0-5 15,0 0-10-15,-2 1-4 16,-8-1 0-16,-5 3 0 16,1 1-1-1,-3 5-2-15,-2 1 1 0,2 0-3 16,2 0 0-16,-2 10-1 15,5 4-1-15,1 5 1 16,5 3-1-16,1 3 1 16,5-1-2-16,0-2-1 15,0-1-3-15,6-8-1 16,12-3-3-16,0-5 0 16,4-5 2-16,-3 0 4 15,-2 0 4-15,-1-11-2 0,-4-3 2 16,0 1 2-1,-1-1 2-15,-2 4 5 0,-3 0 1 16,-1 3 1-16,0 3-2 16,-2 1-5-16,0 3-1 15,0 0-3-15,9 0 0 16,0 0-1-16,-2 4 1 16,2 4-7-16,-4 1-6 15,2-2-7-15,8-3-20 16,7-4 5-16,5 0-59 15</inkml:trace>
  <inkml:trace contextRef="#ctx0" brushRef="#br0" timeOffset="82436.1898">10808 7602 1813 0,'0'0'64'0,"0"0"-27"16,0 0-14-16,0 0-4 15,0 0-2-15,0 0-8 16,-11-17-7-16,11 17-2 15,0 0-2-15,0 4 0 16,0 3 2-16,0 5-1 16,3-2-1-16,2 0-4 15,1-3-1-15,1-2 0 16,3 0-1-16,-2-5 4 16,1 0 1-16,0 0 2 15,-2 0 1-15,2-5 2 16,-1-3 4-16,0 0 2 15,2-2 3-15,-4 0-2 16,3 2-1-16,1 1-2 0,0 0-4 16,5 4-2-16,0 3 0 15,1 0 0-15,3 0-1 16,3 0 0-16,6 6-3 16,5 2 2-16,4-2-3 15,6 1-7-15,1-6-2 16,2-1-2-16,-3 0 6 15,-5 0-13-15,-10-1 1 16,-7-6 2-16,-12 0 16 16,-6-3 4-16,-2 3 22 0,-1-3 8 15,0 3-13 1,-7-2-2-16,-7 2-4 0,0 4-3 16,1 0 1-16,3 3-3 15,4 0-3-15,2 0-3 16,1 3 0-16,3 8 0 15,0 2-2-15,0 1 0 16,0 1-3-16,6-3-6 16,3-2 1-16,2-3 1 15,0-3 3-15,1-2 4 16,-5-2 2-16,-4 0 0 16,-1 0 6-16,-2 0 6 0,0 0 5 15,0 0-1-15,0 0-1 16,0 0-9-16,0 8-4 15,1 11-2-15,4 10 0 16,1 17 1-16,6 13-1 16,1 11 1-16,5 14 2 15,2 3-3-15,0 5 1 16,0-5-1-16,-7-9 0 16,-8-15-1-16,-5-15 0 15,-5-17-3-15,-22-17 1 16,-5-14-1-16,-7-3 2 15,-7-29 0-15,4-11-1 16,3-8 0-16,12-9 2 16,18-7 0-16,9-7 1 15,9 1 0-15,25 4-2 0,11 10 1 16,10 9-2-16,4 8 3 16,-1 5-3-16,-2 4-4 15,-4 4-7-15,-5 2 2 16,-3 0 3-16,-6 1 2 15,-11 2 3-15,-12 3 4 16,-7 1 0-16,-8 1 10 16,0 2 0-16,-1 2-1 15,-18 1-4-15,-2 3 0 16,-3 4-1-16,4 5-1 16,1 2-3-16,1 0 1 15,3 16-1-15,3 9 0 16,4 9 0-16,6 4 0 15,2-1 0-15,9 2 0 16,19-5 0-16,11-6 0 0,16-5 0 16,15-13-21-16,14-10-41 15</inkml:trace>
  <inkml:trace contextRef="#ctx0" brushRef="#br0" timeOffset="83579.6934">12955 7525 1835 0,'0'0'35'0,"0"0"-7"0,0 0-3 16,0 0-14-16,0 0-4 16,0 0-5-16,0 0-2 15,-49 8 0-15,43 5 0 16,3 1 0-16,2 2 0 15,1 0-5-15,0-4-3 16,0 0-6-16,4-4-3 16,8-3-1-16,2-5 7 15,-2 0 8-15,-1 0 3 16,-3-4 1-16,-2-6 8 0,-3 2 5 16,3 0-2-1,0-1 4-15,1 1-6 0,4-1-8 16,11-1-2-16,5 0-1 15,7-1 1-15,4 0-1 16,-1 1-10-16,-4-3-7 16,-3 0-6-16,-7-4 13 15,-6-4 10-15,-5-4 1 16,-6-4 1-16,-5-5 1 16,-1 0 11-16,0 1 0 15,-10 3 6-15,-5 7-2 16,-5 4-4-16,7 8-1 15,3 4 4-15,2 5-2 16,5 2-5-16,1 0-1 16,-1 2-8-16,-2 21-1 0,-1 10 1 15,1 10 2-15,2 12-1 16,3 3 1-16,0 4-1 16,0 0 0-16,9 0 0 15,6-3-1-15,3-1 0 16,-2-3 0-16,1-6 0 15,-1-5 0-15,-4-8-1 16,-2-7-2-16,-2-7-6 16,-3-6-4-16,-2-8-2 15,0-5-13-15,-2-3-47 0,-1-11-194 16</inkml:trace>
  <inkml:trace contextRef="#ctx0" brushRef="#br0" timeOffset="83714.8127">13066 7833 1836 0,'0'0'50'16,"0"0"-49"-16,0 0-1 15,128-43 2-15,-56 31-2 16,8-2-5-16,8-4-56 16</inkml:trace>
  <inkml:trace contextRef="#ctx0" brushRef="#br0" timeOffset="84031.1772">14370 7536 1827 0,'0'0'72'0,"0"0"-45"15,0 0-4-15,0 0-4 16,0 0-12-16,0 0-7 0,-8 3-1 16,8 14 1-16,0 6 0 15,0 0 0-15,0-2-2 16,3-4-12-16,2-3-9 15,0-7-52-15,-2-7-287 16</inkml:trace>
  <inkml:trace contextRef="#ctx0" brushRef="#br0" timeOffset="84188.2898">14337 7305 1853 0,'0'0'16'0,"0"0"-16"16,0 0-2-16,0 0-19 0,0 0 4 16,0 0-25-16,40 81-277 15</inkml:trace>
  <inkml:trace contextRef="#ctx0" brushRef="#br0" timeOffset="84810.6528">14504 7553 1819 0,'0'0'71'16,"0"0"-39"-16,0 0-6 15,0 0-7-15,0 0-12 0,0 0-7 16,-6 3-1-16,6 8 1 16,3 8 0-16,4-1 0 15,1 1-1-15,-1-2-7 16,5-5 0-16,-4-2-7 15,-1-7 2-15,0-3 2 16,1 0 8-16,-1-5 3 16,1-12 0-16,1-3 4 15,0-1 6-15,0-2 0 16,2 6-1-16,-2 3 0 16,-1 5 1-16,-3 6-3 15,1 0-3-15,2 3-3 16,0 0-1-16,5 9 0 15,2 7 0-15,-3-1 0 0,4-1 0 16,-3 1-2-16,7-4-9 16,6-4-3-16,5-4 6 15,3-3-10-15,-1 0-49 16,-5-15 4-16,-5-1-49 16,-7-4 54-16,-4 1 58 15,-1 2 109-15,-5 0-25 16,-3 2-27-16,-2 6-10 15,-1 1-18-15,2 5-8 16,-1 3-5-16,-1 0-5 16,4 0-8-16,-1 16-3 15,2 9 0-15,-1 13 1 16,-1 9 0-16,-1 7 1 0,1 9-2 16,2 3 0-16,5 2 0 15,0-4-1-15,-1-7-3 16,0-7-3-16,-4-12-4 15,-4-10-1-15,-1-12-5 16,0-10-7-16,0-6-29 16,-5-8-14-16,-5-17-280 15</inkml:trace>
  <inkml:trace contextRef="#ctx0" brushRef="#br0" timeOffset="85115.7201">15015 7532 1808 0,'0'0'45'15,"0"0"1"-15,0 0-11 16,0 0-9-16,0 0-4 16,0 0-7-16,83-71-9 15,-61 71-5-15,3 20 0 16,0 5-1-16,-1 5 0 15,-9 4 0-15,-4 3-1 16,-10-1-2-16,-1-1-5 16,0-3-2-16,-15-4 3 15,-7-5-4-15,0-7 1 16,4-8-3-16,1-7-3 16,7-1-3-16,2-7-6 15,7-12-15-15,1-6-79 0</inkml:trace>
  <inkml:trace contextRef="#ctx0" brushRef="#br0" timeOffset="85461.8017">15423 7556 1895 0,'0'0'29'0,"0"0"-9"15,0 0 1-15,0 0-9 16,0 0-12-16,0 0 0 16,6 33 0-16,11-11 0 15,2 1 1-15,1-3-1 16,2-3-4-16,1-5-7 16,-4-6 1-16,2-6 0 15,-7 0 4-15,-1-4 4 16,-7-13 2-16,-4-6-1 15,-2-1 2-15,0-2-1 16,-4 1 3-16,-5-2-2 16,1 5-1-16,2 7 0 15,3 4-2-15,1 8-12 16,2 3-34-16,0 0-101 0</inkml:trace>
  <inkml:trace contextRef="#ctx0" brushRef="#br0" timeOffset="85760.9457">15921 7294 1911 0,'0'0'29'0,"0"0"-2"16,0 0-1-16,0 0-4 15,0 0-17-15,0 0-5 16,-3 39 0-16,3 2 1 0,5 5-1 16,0 4 1-16,-3-1-1 15,1-3 0-15,-2 0-2 16,1-5-7-16,-1-4-5 16,2-8 1-16,-3-7-4 15,0-10-21-15,0-12-39 16,0 0-165-16</inkml:trace>
  <inkml:trace contextRef="#ctx0" brushRef="#br0" timeOffset="85907.8316">15760 7521 1797 0,'0'0'103'0,"0"0"-78"15,0 0-20-15,110-26 3 16,-38 18 0-16,13 2-8 15,4-5-16-15,-3-5-140 16</inkml:trace>
  <inkml:trace contextRef="#ctx0" brushRef="#br0" timeOffset="88211.5961">17506 7328 1844 0,'0'0'37'0,"0"0"-2"16,0 0-10-16,0 0-6 15,0 0-2-15,0 0-10 16,0 0-6-16,0 0-1 15,-1-3-2-15,14 28 2 16,6 6 1-16,1 3-1 0,1 0 0 16,1-2 0-16,-1-2-1 15,2-5-2-15,-3-8-3 16,1-7 1-16,-4-8-1 16,-1-2 4-16,-2 0 2 15,0-12 0-15,0-12 1 16,-2-5-1-16,0-1 1 15,-5-1-1-15,1 3 0 16,-4 3 0-16,-1 6 0 16,-2 6 0-16,1 6 0 15,-2 3-1-15,3 4-22 16,1 0-35-16,3 0-116 0</inkml:trace>
  <inkml:trace contextRef="#ctx0" brushRef="#br0" timeOffset="88593.4547">18045 7333 1851 0,'0'0'35'16,"0"0"-14"-16,0 0 7 15,0 0-15-15,0 0-9 16,0 0-3-16,-47 44-1 16,47-21 1-16,0 4-1 0,11-5 0 15,11-1 0-15,4-4 0 16,0-7-3-16,4-4-1 16,-2-6-2-16,-3 0 2 15,-5-2 2-15,-5-12 2 16,-9-3 1-16,-4-3-1 15,-2-1 0-15,-3-1 0 16,-20-2 1-16,-5 4-1 16,-2 2 0-16,4 6 0 15,7 7 0-15,6 5-7 0,6 0-32 16,4 8-43 0,1 6-156-16</inkml:trace>
  <inkml:trace contextRef="#ctx0" brushRef="#br0" timeOffset="88906.4803">18419 7157 1419 0,'0'0'490'0,"0"0"-464"15,0 0-6 1,0 0 2-16,0 0-13 0,0 0-9 16,0 14 0-16,0 18 0 15,0 10 1-15,0 1-1 16,3 1 0-16,2-1 1 16,-2-1-2-16,1-3-1 15,-2-6-6-15,-2-8-8 16,1-6-5-16,1-9-16 15,3-7-46-15,1-3-239 16</inkml:trace>
  <inkml:trace contextRef="#ctx0" brushRef="#br0" timeOffset="89174.0924">18795 7092 1837 0,'0'0'81'16,"0"0"-66"-16,0 0-2 15,0 0 8-15,0 0-15 16,0 0-5-16,3 42 2 16,9-6-1-1,-3 1-1-15,-3 6-1 0,0 1 0 16,-5-2 0-16,-1-3-3 15,0-3-10-15,0-5-8 16,-4-7-25-16,-8-9-44 16,-3-7-192-16</inkml:trace>
  <inkml:trace contextRef="#ctx0" brushRef="#br0" timeOffset="89313.602">18710 7386 1781 0,'0'0'18'0,"0"0"-15"15,0 0 4-15,91-51-5 16,-55 41-2-16,4 6-6 16,3-1-28-16,2 2-85 15,-6 3-503-15</inkml:trace>
  <inkml:trace contextRef="#ctx0" brushRef="#br0" timeOffset="89727.7041">19178 7308 1603 0,'0'0'141'0,"0"0"-73"16,0 0-32-16,0 0 9 15,0 0-15-15,0 0-13 16,17-36-5-16,-17 31-4 16,0 3 2-16,-2-1-3 15,-4-1-5-15,-3 4 0 16,-2 0-2-16,-6 0 0 16,-1 0 0-16,-1 7-1 15,1 7 1-15,4-1 0 16,4 3 0-16,4 0-1 0,3 0 0 15,3 1-1 1,0 0 0-16,0-5-1 0,9-1-3 16,9-2 1-16,1-5-1 15,4-4-4-15,-3 0 1 16,0 0 1-16,-5-7 3 16,-2-5 4-16,1-1 1 15,-5 1 1-15,-3 2 6 16,-1 1 1-16,-2 4 1 15,0 2-3-15,0 2-3 16,-1 1-2-16,1 0-1 16,2 0-2-16,1 2 2 15,2 7-3-15,3-1-7 16,-1 1-10-16,8-5-37 0,9 0-21 16,7-4-43-16</inkml:trace>
  <inkml:trace contextRef="#ctx0" brushRef="#br0" timeOffset="90431.8535">19622 7296 790 0,'0'0'988'16,"0"0"-931"-16,0 0-19 15,0 0 1-15,0 0-19 16,0 0-9-16,-35-61-3 16,23 61-4-16,-1 0-3 15,-1 15 0-15,4 3-1 16,0 5 0-16,3-1 0 15,3 0 0-15,4-4-2 16,0-5-9-16,0-4-5 16,7-3-5-16,8-4-11 0,3-2 12 15,2 0 10-15,-4-6 9 16,-3-2 1-16,-5 2 11 16,-5 1 25-16,-1 3-4 15,-2 2-12-15,0 0-11 16,0 0-9-16,0 18 2 15,0 8-2-15,0 7 3 16,0 8-2-16,0 9-1 16,0 5 0-16,1 9 1 15,11 3-1-15,0 1 1 0,-5-2-1 16,-5-8 0 0,-2-11 0-16,0-15-5 15,-15-14 2-15,-11-17-6 16,-2-1 3-16,-3-22 4 0,1-16 0 15,8-12-2-15,7-9-3 16,12-6 2-16,3-5-1 16,16 1 3-16,24 7 3 15,8 4 0-15,9 8 0 16,2 10-1-16,1 4 2 16,-2 8-2-16,-4 3 1 15,-9 2-10-15,-9 3 0 16,-13 0 7-16,-8 4 3 15,-9 0 0-15,-6-1 8 16,0 3 8-16,-1-3-2 0,-22 3-6 16,-5 0-1-16,-5 1-4 15,-1 6 2-15,4 4 0 16,5 3 0-16,4 0-2 16,7 20-3-16,2 7 0 15,7 8 0-15,5 5 0 16,0 0 1-16,16 0-1 15,9-5 0-15,6-3 1 16,8-6-2-16,10-9-6 16,7-9-21-16,8-8-76 15</inkml:trace>
  <inkml:trace contextRef="#ctx0" brushRef="#br0" timeOffset="91342.6327">21385 7154 1862 0,'0'0'34'16,"0"0"-19"-16,0 0 5 16,0 0-11-16,0 0-6 15,0 0-1-15,-29 50-1 16,29-30-1-16,0 1 0 0,0-1 1 15,7-3-1 1,9-3-7-16,3-2 2 0,1-4-7 16,0-5-6-16,1-3-4 15,-2 0 14-15,-2-11 8 16,-1-6 0-16,-2-2 19 16,-1 0 4-16,-1 2-6 15,-3 5-5-15,-1 1 2 16,-3 8-5-16,-2 0-1 15,-1 3-2-15,4 0-5 16,4 0-1-16,7 6-1 16,1 9 1-16,2 0 0 15,1 4 0-15,4-4-1 16,2-1-1-16,6-3 2 0,2-5 0 16,-4-6 0-16,-4 0-1 15,-11 0 0-15,-3-12 0 16,-8-2-1-16,-5-5 1 15,0 1 0-15,-8-3-2 16,-11 1-2-16,-5 4-1 16,1 1 1-16,6 5-2 15,2 8-6-15,8 2-28 16,4 0-49-16,1 4-1392 16</inkml:trace>
  <inkml:trace contextRef="#ctx0" brushRef="#br0" timeOffset="91565.5057">22160 7190 1895 0,'0'0'25'0,"0"0"-18"16,0 0 1-16,0 0-5 15,0 0-3-15,0 0 0 16,-3 55 1-16,5-33-1 16,2-3-3-16,2-3-30 15,3-7-72-15</inkml:trace>
  <inkml:trace contextRef="#ctx0" brushRef="#br0" timeOffset="91724.4084">22152 6948 1848 0,'0'0'0'0,"0"0"-1"16,0 0-26-16,0 0-55 16,0 0-283-16</inkml:trace>
  <inkml:trace contextRef="#ctx0" brushRef="#br0" timeOffset="91994.3234">22475 6961 1859 0,'0'0'50'0,"0"0"-28"15,0 0-2-15,0 0-1 16,0 0-11-16,0 0-8 15,0 23 1-15,5 6-1 16,3 8 1-16,-2-1-1 16,-1 5 0-16,-1-2 0 15,1 2 0-15,0 0-7 16,-2-4-3-16,-3-9-12 0,0-5-16 16,-13-12-31-16,-14-9-25 15,-2-2-200-15</inkml:trace>
  <inkml:trace contextRef="#ctx0" brushRef="#br0" timeOffset="92459.5621">22372 7274 1633 0,'0'0'145'16,"0"0"-105"-16,0 0-17 16,37-79-7-16,-5 62-13 15,5 2-3-15,4 1 0 16,3-1-2-16,-3 1-5 16,-2-2-17-16,-1 1 2 15,-7 0 5-15,-6 0-1 16,-9 1 18-16,-9 0 4 15,-7-2 40-15,0 3-7 16,0 0 2-16,0 1-4 0,-7 2-18 16,5 5 0-16,0 2-2 15,2 3-5-15,0 0-7 16,0 11-3-16,-1 14-2 16,-1 8 2-16,2 6 0 15,0 0-1-15,0 1-1 16,0-1-5-16,0-4-5 15,5-3 1-15,-1-7-6 16,-1-8-3-16,0-9-18 16,2-8 8-16,2-3 26 15,6-18 4-15,6-4 6 0,1-4 13 16,2 1 0-16,-2 3 5 16,1 6-7-16,-5 6-1 15,-4 3-3-15,-3 10-1 16,-1 0-7-16,5 0-4 15,1 17 0-15,0 7-1 16,0 4 0-16,-4-2 0 16,-2 2-2-16,-2-5-1 15,1-3-12-15,6-7-12 16,3-13-95-16</inkml:trace>
  <inkml:trace contextRef="#ctx0" brushRef="#br0" timeOffset="93781.9393">23776 6835 1878 0,'0'0'30'15,"0"0"-8"-15,0 0 3 16,0 0-15-16,0 0-7 0,0 0-2 15,0 0 1 1,104 24-1-16,-70 2-1 0,-1 3 1 16,-2 5-1-16,-1 2-2 15,-5 3-6-15,-5 0 5 16,-7-1-3-16,-8-2-5 16,-5-9 4-1,0-5-2-15,-11-12 3 0,-5-9-5 16,2-1 6-16,3-15 5 15,5-14 0-15,6-3 1 16,0-3 0-16,7 4 2 16,17 5-2-16,6 1-1 15,6 6 0-15,4 5 0 16,0 2 0-16,-3 4-1 16,-4 2 1-16,-3 0 0 0,-5 1 0 15,-4-4-1-15,-6 2 2 16,-3-3-1-16,-8 0 0 15,-4-2 0-15,0-1 6 16,0-3 1-16,-17 2 0 16,-4 4-4-16,-2 0 0 15,0 8 0-15,3 2 4 16,5 0-3-16,4 0-2 16,3 14-2-16,2 7 0 15,1 4 0-15,4 4 0 16,1 3 0-16,0 2 0 15,0 0-1-15,10-3-2 0,13 1-5 16,11-4-1 0,10-5 2-16,8-6-10 15,1-11-27-15,-5-6 1 0,-5 0-24 16,-8-12-58-16,-9-10-2 16,-3-6 58-16,-8-3 69 15,-5-2 114-15,-4-1-21 16,-3 4 14-16,-3 3-73 15,0 7-9-15,0 6 3 16,0 7-8-16,0 1-5 16,0 4-10-16,0 2-5 15,0 0-1-15,-3 2-1 16,-4 11 1-16,4 1 0 0,1-2 0 16,2 1 1-1,0 0 1-15,0-2 8 0,0 1 3 16,10 0 6-16,2 2-1 15,5 1-6-15,-2-2-3 16,3 3-5-16,-5-2 0 16,-2 4-2-16,-1 0-1 15,-3 1 0-15,-3 1 0 16,-1 0 0-16,-3 5 1 16,0-3-1-16,0 2-1 15,-14 1 0-15,-5-3-2 16,-7 0-3-16,1-5-11 15,1-1-19-15,2-5-5 16,7-8-87-16</inkml:trace>
  <inkml:trace contextRef="#ctx0" brushRef="#br0" timeOffset="94074.6812">25042 7174 1925 0,'0'0'23'0,"0"0"-5"15,0 0 4-15,0 0-8 16,0 0-10-16,0 0-4 16,0 71 0-16,0-27 3 15,0 7-3-15,3 0 1 0,0 3-1 16,0-4 0-16,0-2-3 15,0-5-3-15,-3-8-5 16,0-7 6-16,0-8-18 16,0-10-4-16,-2-10-30 15,-5 0-34-15,-1-14-1281 16</inkml:trace>
  <inkml:trace contextRef="#ctx0" brushRef="#br0" timeOffset="94360.3921">25064 7072 1838 0,'0'0'40'0,"0"0"-9"16,0 0-2-16,0 0-10 16,81-49-10-16,-50 49-4 15,5 5-2-15,-4 12-2 16,0 6 0-16,-8 4 0 15,-6 1-1-15,-9-2 0 16,-8 3-1-16,-1-3-3 16,-4-1 2-16,-16-5-2 15,-5-4 0-15,-2-6-3 0,2-3-1 16,-1-7-6-16,7 0-12 16,4-4-27-16,9-14-85 15</inkml:trace>
  <inkml:trace contextRef="#ctx0" brushRef="#br0" timeOffset="94779.7588">25526 7112 1836 0,'0'0'72'15,"0"0"-62"-15,0 0 4 16,0 0-5-16,0 0-6 0,0 0-3 16,71-17 0-16,-44 15 0 15,-1-1-6-15,-2-1 0 16,-3-3 1-16,-5 0 0 16,-6-1 3-16,-6-5 2 15,-4-1 0-15,-1-3 1 16,-19-3 2-16,-10 2 0 15,-4 3 2-15,1 6 0 16,3 4 0-16,5 5-1 16,6 3-1-16,-1 11-1 15,5 12-2-15,3 3 0 16,2 3 1-16,7 1-1 16,3-1 0-16,0-5 1 0,21-2-1 15,5-3 0-15,9-3-2 16,5-6-9-16,9-5-17 15,8-8-42-15,1 0-95 16</inkml:trace>
  <inkml:trace contextRef="#ctx0" brushRef="#br0" timeOffset="95027.7159">26038 7048 1847 0,'0'0'36'16,"0"0"-8"-16,0 0-1 16,0 0-14-16,0 0-11 0,0 0-1 15,-71 51 0-15,71-27 0 16,0 2-1-16,0-5 1 16,19-1-2-16,9-6-3 15,13-3-8-15,9-8-13 16,7-3-31-16,1 0-7 15,-4-14-164-15,-11-7-801 16</inkml:trace>
  <inkml:trace contextRef="#ctx0" brushRef="#br0" timeOffset="95267.5805">26417 7031 1309 0,'0'0'390'0,"9"-109"-299"16,-9 57-53-16,0 9 8 16,-3 10 0-16,-4 10-22 15,-1 9-7-15,3 6-1 0,1 6-5 16,1 2-5-16,-6 5-6 15,0 17-3-15,-3 14 2 16,0 10 1-16,5 7 0 16,4 3 1-16,3-3-1 15,0-6 0-15,0-6 0 16,12-6 0-16,6-5-1 16,1-6 0-16,5-7-2 15,0-5-4-15,6-8-4 16,3-4-9-16,2 0-30 15,4-9-134-15</inkml:trace>
  <inkml:trace contextRef="#ctx0" brushRef="#br0" timeOffset="95402.6308">26562 7045 1880 0,'0'0'38'16,"0"0"-29"-16,0 0-6 15,91-8-3-15,-23 5-54 16</inkml:trace>
  <inkml:trace contextRef="#ctx0" brushRef="#br0" timeOffset="96169.8314">27825 6650 1877 0,'0'0'48'0,"0"0"-37"15,0 0 2 1,0 0 0-16,0 0-8 0,0 0-5 16,0 54 1-16,0-16 4 15,0 4-2-15,0 6-3 16,0 2 1-16,3-1 0 16,1-3-1-16,3-8 1 15,-4-6-1-15,-2-8-6 16,-1-7-7-16,0-9-6 15,0-4-11-15,0-4-34 16,-4 0-21-16,-10-15-1460 16</inkml:trace>
  <inkml:trace contextRef="#ctx0" brushRef="#br0" timeOffset="96580.0732">27616 6931 1715 0,'0'0'95'0,"0"0"-85"0,0 0-10 16,109-32 0-16,-48 28 0 15,5 1 0-15,-2 1 0 16,-4 2 2-16,-8 0 16 16,-7 0-7-16,-11 0 4 15,-12 0 9-15,-11 0 1 16,-5 0-6-16,-6 0 0 16,0 0-4-16,0 0-5 15,0 0-4-15,0 0-4 16,0 5-2-16,0 7 0 15,0 5 0-15,-3 4 1 0,1 4-1 16,2-1 1 0,0-1-1-16,0 0 0 15,9 4-1-15,15-2 0 0,8-2 1 16,5-6-1-16,1-3 1 16,-2-8-1-16,-6-6-2 15,-12 0 1-15,-2-8 2 16,-10-9 0-16,-6-4-1 15,0-6 0-15,-6-1 0 16,-19-3-3-16,-8 3 4 16,-3 3-2-16,1 11-5 15,6 9-11-15,10 5-26 16,11 1-50-16</inkml:trace>
  <inkml:trace contextRef="#ctx0" brushRef="#br0" timeOffset="97000.1059">29233 6710 1690 0,'0'0'219'16,"0"0"-201"-16,0 0-4 15,0 0 3-15,0 0-5 16,0 0-10-16,0-5-2 15,0 23 0-15,0 4 1 16,0 7 0-16,3 2 1 16,-1 5-2-16,1 1 0 15,0 5 1-15,0-4-1 16,1-2 0-16,-3-6-3 16,1-7-11-16,-2-6-3 0,0-7-15 15,0-5-41-15,-5-5-100 16</inkml:trace>
  <inkml:trace contextRef="#ctx0" brushRef="#br0" timeOffset="97291.8467">29177 6885 1679 0,'0'0'88'0,"0"0"-57"15,91-40 3-15,-65 33 0 16,-2 3 2-16,-4-1-13 16,-4 5-10-16,-4 0 3 0,-3 0 0 15,-2 0-6-15,1 0-4 16,-2 13-2-16,2 6-1 16,0 6-2-16,-3 0 1 15,-1 0-2-15,-2-3 0 16,-1-1 0-16,1-4-6 15,-1-2-4-15,5-6-18 16,-2-8-43-16,2-1-219 16</inkml:trace>
  <inkml:trace contextRef="#ctx0" brushRef="#br0" timeOffset="97458.9117">29500 6699 1840 0,'0'0'68'15,"0"0"-45"-15,0 0-6 16,0 0-4-16,0 0-13 16,0 0-1-16,-10 12-11 15,15 14-3-15,6 3-47 16,-2-1-138-16</inkml:trace>
  <inkml:trace contextRef="#ctx0" brushRef="#br0" timeOffset="97951.5583">29633 7051 1837 0,'0'0'30'16,"0"0"2"-16,0 0-10 15,0 0-7-15,0 0-7 16,13-86-4-16,-5 59 1 15,1 5-1-15,0 5 2 16,1 4 1-16,-1 5-6 16,0 5 1-16,-2 1-2 15,1 2 0-15,-1 0 0 16,4 5-1-16,1 12 1 0,0 2-1 16,-1 3 0-16,-1-5 0 15,-3 0-2-15,-1-3-3 16,3-9 0-16,-3-2-3 15,0-3 7-15,5 0 2 16,2-11 0-16,5-12-1 16,7-7 1-16,2 2 0 15,-3 1 0-15,-4 7 1 16,-7 8 8-16,-4 5 1 16,-4 5 2-16,0 2-6 15,1 0-4-15,3 0-2 16,0 9-1-16,1 8 0 15,-4 5 1-15,-1 2-1 0,-4 1 0 16,1-1-2 0,1-2-4-16,0-2-2 15,5-6-11-15,3-5-35 0,4-3-95 16</inkml:trace>
  <inkml:trace contextRef="#ctx0" brushRef="#br0" timeOffset="98379.5944">30322 6892 1815 0,'0'0'76'15,"0"0"-56"-15,0 0-12 16,0 0 1-16,0 0-3 0,0 0-6 15,52 0 0-15,-31 0 0 16,1 0 1-16,-2-4-1 16,-5-6 0-16,-4 1 0 15,-4-4 0-15,-3-2 0 16,-4-4 1-16,0 0 1 16,0-4 3-16,-18 3 1 15,-4 5-1-15,-5 5-3 16,0 7 0-16,-1 3-1 15,-1 3-1-15,3 16 0 16,0 9 0-16,4 5 0 0,10 4 0 16,7 6 0-16,5-2 0 15,0 0 0-15,17-7 1 16,11-3-1-16,11-8 0 16,1-6 0-16,4-6 0 15,2-6-14-15,-3-5-29 16,2 0-78-16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34:30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5572 4685 1727 0,'0'0'74'16,"0"0"-43"-16,0 0 1 16,0 0-10-16,0 0-7 15,0 0-9-15,0 0 0 16,0 0-1-16,0-3-3 16,0 3 2-16,0 0-1 15,0 0-2-15,0 0 2 16,0 0-2-16,0 0 0 15,0 6 0-15,0 8-1 0,0 2 2 16,0 4-1-16,0 3-1 16,3 1 1-16,0 2-1 15,3 4 0-15,-3 1 1 16,0 1 0-16,0 1-1 16,-1 0 1-16,1-3-1 15,1 4 0-15,-3-2 0 16,2 1 0-16,0 4 0 15,0-2 0-15,-1 1 0 16,-1 0 0-16,-1 2 0 16,0 1 0-16,0 2 0 15,0-2 0-15,0-1 0 0,0-1 0 16,2-1 0-16,1 0 0 16,3 1 1-16,4 0-1 15,-5 1 0-15,-1 2 0 16,1-1 0-16,-1 2 1 15,1-1-2-15,2 2 1 16,-1 0 0-16,-3 0 0 16,5-3 0-16,-4 1 0 15,2-2 0-15,0-4 0 16,-2 2 1-16,1 0-1 16,-2 0 0-16,0 2 0 15,-3 2 0-15,6-3 0 0,-2-3 0 16,1 2 0-16,-1-3 0 15,1-1 0-15,1 0 0 16,-2 2 0-16,3-5 0 16,-2 4 0-1,-2 0 0-15,0 1 0 0,0-4 0 16,0 4 0-16,-3-4 0 16,2-2 0-16,-2 3 0 15,0-1 0-15,0-3 0 16,0 2 1-16,0 2-1 15,0-1-1-15,0 3 1 16,0 0 0-16,0 2 0 16,0-1-1-16,0-3 0 0,1 3 1 15,2-2 0-15,0 0 0 16,1 3 0-16,-1-1 0 16,0-3 0-16,-1 6 0 15,-1-4 0-15,1 4 0 16,-1-1 0-16,1 0 0 15,-1 0 1-15,1 1-1 16,1 0 0-16,0-4 0 16,-3 1 0-16,3-1 0 15,3-3 0-15,-2 3 0 16,-1-1 0-16,2 1 1 16,-2 1-1-16,-2-1 0 15,1 1 0-15,-1-1 0 0,1-2 0 16,-2 2 0-1,1-3 0-15,1 2 0 0,-2 2 1 16,1 2-1-16,3 1 0 16,-2 1 0-16,4-3 0 15,-3 1 1-15,0 0 0 16,3 0-1-16,-1-3 0 16,0 3 0-16,0-1 1 15,-2 3-1-15,1 3 0 16,1 1 0-16,-5 1 0 15,3 1 0-15,0 1 0 16,-3 0 0-16,3 0 0 0,-3 2 0 16,4-1 1-16,1 2-1 15,1 0 0 1,-2 0 0-16,-1 0 0 16,2-1 0-16,-5 2 0 0,0 2 0 15,0 3 1-15,0 2-1 16,0 0 0-16,0-3 0 15,0-3 0-15,0 0 0 16,0-4 0-16,0 2 0 16,0 0 0-16,0-3 0 15,1-2 0-15,1 2 1 16,-2-3-1-16,1 1 0 0,-1 2 0 16,0-3 0-1,0-1 0-15,0-4 0 0,0-1 0 16,0-4 0-16,0-2 0 15,0-2 0-15,0-4-1 16,0-7 1-16,0-5-1 16,0-7-3-16,0-2 1 15,0-3-2-15,0 0-3 16,0-6-6-16,-1-16-79 16</inkml:trace>
  <inkml:trace contextRef="#ctx0" brushRef="#br0" timeOffset="1760.5099">5911 7685 1655 0,'0'0'78'0,"0"0"-68"16,0 0 14-16,0 0 3 16,0 0-11-16,0 0-2 15,0 0-3-15,0 0-7 16,0 0 1-16,0 0-1 16,0 0 0-16,0 0-3 15,0 0-1-15,10 0 1 16,9 0 1-16,3 0 2 15,3 0-3-15,5 0-1 16,-2 0 1-16,8 0-1 16,2 0 0-16,9 0 0 0,8 0 0 15,11-4 0-15,4-3 0 16,7 1 1-16,4-1-1 16,-5-2 0-16,7 2 1 15,5 0-1-15,3 1 1 16,5-2-1-16,2-1-1 15,1 0 1-15,4-1-1 16,0 0 1-16,-1 0 0 16,-2 4-2-16,-4-1 1 15,-5 3 1-15,-8 1-3 16,-3 3 1-16,0 0 1 16,2 0-1-16,4 0 0 0,10-3-1 15,12-1 3 1,18-5 9-16,19 0 0 0,17-1 2 15,1 1-6-15,10 0-3 16,-1 1-2-16,1 0 8 16,-2 2-4-16,-4-2-3 15,-7 4 0-15,-2-1-1 16,-10 5 2-16,-1 0 0 16,-2 0-1-16,-2 0 0 15,2 0-1-15,-2 0 0 16,2 0 0-16,2 0-1 15,1 0 1-15,-6 0 1 16,10 0-1-16,-1 0 1 16,2 0-1-16,5-3 0 15,-3-1 0-15,-1 0 0 16,0 1 0-16,-7 2 0 0,1-1 0 16,1 1 0-16,2 0 0 15,5 0 0-15,2 1 0 16,2 0 1-16,4 0-1 15,-6 0 0-15,2 0 1 16,1 0-1-16,-6 2 0 16,5 1 0-16,-4 0 1 15,-1-1 0-15,2 1-1 16,-5-2 1-16,3-1 0 16,2 0-1-16,2 0 1 15,3 3-1-15,0-3 1 0,2 3-1 16,-1 2-1-16,-2-1 1 15,1 1 1-15,0-2 0 16,-3 0-1-16,4 0-1 16,-7 0 1-16,4 2 0 15,-2 1 0-15,2-1 0 16,-1 0 0-16,-1-2 1 16,-1 0-1-16,1-1 0 15,-4-2 0-15,-3 0-1 16,-1 0 1-16,-7 0 0 15,-4 0 1-15,-3 0 0 16,-8-5-1-16,2-2 4 16,-5 0 0-16,-1-1 0 0,1 3-2 15,1-1 1-15,-3 0-2 16,-2 2 0-16,-2 2-1 16,-4-3 1-16,-9 2-1 15,-8-1 1-15,-17 1-1 16,-15 1 0-16,-17 0 0 15,-16 1 0-15,-15-1 0 16,-11 2 0-16,-7 0 0 16,0 0 6-16,0 0-2 15,0 0-4-15,0 0 0 16,0 0-2-16,-12 0-15 16,-10 0-22-16,-8 0-60 15</inkml:trace>
  <inkml:trace contextRef="#ctx0" brushRef="#br0" timeOffset="2345.8665">20564 7291 1733 0,'0'0'75'16,"0"0"-51"-16,0 0 10 0,0 0 0 16,0 0-15-1,0 0-5-15,-6-3-4 0,6 3-6 16,0 0-2-16,0 0 0 15,9 0-2-15,7 0 1 16,13 4-1-16,5 6 2 16,1-1-2-16,0 5 0 15,-2 0 1-15,-2 1-1 16,-5 1 0-16,-1 0 0 16,-3 4 1-16,-6-2-1 15,-3 2 0-15,-7 0 0 16,-5 5 0-16,-1 0 0 15,-1 3 0-15,-20 0 0 0,-5-2 0 16,-11-1 0 0,0-3-9-16,0-8-19 0,2-7-82 15</inkml:trace>
  <inkml:trace contextRef="#ctx0" brushRef="#br0" timeOffset="3321.4961">21152 7456 634 0,'0'0'1155'0,"0"0"-1129"0,0 0-4 15,0 0 0-15,0 0-5 16,0 0-4-16,-2-4-3 16,2 4-2-16,0 1-1 15,0 10 7-15,0 6 1 16,0 2-6-16,0 5 0 15,0 2-2-15,0 6 0 16,0 0-1-16,-3 6 1 16,-7 5 1-16,1 2-1 15,1 1-1-15,2-2-4 16,6-4 3-16,0-3-3 16,0-5-1-16,9-7 0 0,6-6 0 15,6-7-1 1,7-8-3-16,7-4-2 0,5-3-9 15,3-15-11-15,-2-3-8 16,-10-1-71-16</inkml:trace>
  <inkml:trace contextRef="#ctx0" brushRef="#br0" timeOffset="3504.2254">21046 7718 1677 0,'0'0'266'0,"0"0"-257"16,0 0-9-1,0 0 2-15,116 0-2 16,-31-7 0-16,15-4-35 0,4-10-1469 16</inkml:trace>
  <inkml:trace contextRef="#ctx0" brushRef="#br0" timeOffset="4824.0676">5484 4674 1489 0,'0'0'263'0,"0"0"-221"16,0 0-11-16,0 0 11 0,0 0-3 15,0 0-21 1,0 0-5-16,9-26-8 0,-9 26 0 16,0 0-2-16,0 4-2 15,0 19 0-15,-6 12 1 16,-6 9 4-16,-6 6-3 16,-4-1-2-16,0-2 0 15,-1-5-1-15,4-5-1 16,4-6-5-16,6-12-6 15,6-6-4-15,3-9-29 0,0-4-48 16,11-9-647 0</inkml:trace>
  <inkml:trace contextRef="#ctx0" brushRef="#br0" timeOffset="5037.8938">5629 4631 1802 0,'0'0'106'16,"0"0"-80"-16,0 0-12 16,0 0-2-16,0 0-7 15,0 0-5-15,46 31 2 16,-16 3-2-16,3 2 1 16,0 1-1-16,-2-2-4 15,2-9-19-15,-3-8-39 16,-7-8-151-16</inkml:trace>
  <inkml:trace contextRef="#ctx0" brushRef="#br0" timeOffset="5438.1415">5690 4134 1834 0,'0'0'56'0,"0"0"-26"16,0 0-23-16,0 0-2 0,0 0-2 16,0 0-2-16,30 36 0 15,1-13 0-15,2 0 0 16,-6-1-1-16,1-3 0 15,-2-6-1-15,-7-4-2 16,-7-6-3-16,-6-3-1 16,-2 0 7-16,-4-12 0 15,5-14 0-15,-2-6 0 16,-2-3 1-16,-1-4 1 16,0 4 1-16,0 6-2 15,0 10 0-15,0 11 2 16,0 6-3-16,0 2-3 0,0 10-34 15,0 11-31-15,6 5-74 16</inkml:trace>
  <inkml:trace contextRef="#ctx0" brushRef="#br0" timeOffset="5665.871">6160 4180 1885 0,'0'0'23'0,"0"0"-17"15,0 0-1-15,0 0-1 16,0 0 4-16,0 0-6 16,10 86-2-16,5-67-1 15,-3-3-15-15,1-8-39 16,-2-6-91-16</inkml:trace>
  <inkml:trace contextRef="#ctx0" brushRef="#br0" timeOffset="5814.5302">6152 3989 1802 0,'0'0'27'16,"0"0"-23"-16,0 0-4 15,0 0-30-15,0 0-17 0,0 0-880 16</inkml:trace>
  <inkml:trace contextRef="#ctx0" brushRef="#br0" timeOffset="6158.1637">6333 4112 1822 0,'0'0'55'16,"0"0"-34"-16,0 0-6 16,0 0-7-16,0 0-8 15,0 0 1-15,12 41 0 0,4-24-1 16,-1-4 0-16,3 0 0 16,-3-2-8-16,-2-9-11 15,2-2 2-15,-4 0 1 16,4-9 8-16,-3-11 7 15,-2-6 1-15,2-5 1 16,-3 0 9-16,6 1 0 16,-6 7 8-16,-2 12-7 15,-1 6 0-15,0 5-6 16,6 2-4-16,4 15-1 16,4 12 0-16,1 5 0 15,1 2-3-15,3 1-50 16,14-5-1052-16</inkml:trace>
  <inkml:trace contextRef="#ctx0" brushRef="#br0" timeOffset="8008.1301">5754 5688 1486 0,'0'0'122'16,"0"0"-73"-16,0 0 5 16,0 0-3-16,0 0-18 15,0 0-19-15,0 0 7 16,-43-8-1-16,43 8-4 16,0 0-2-16,0 0-1 15,0 0 1-15,0 0-6 16,0 0-2-16,0 0 1 15,0 0-3-15,0 0 0 0,0 0-1 16,0 0-3-16,0 0 0 16,3 0-1-16,16 0 1 15,8 0 1-15,18 0 0 16,7 0 0-16,15-1-1 16,6-3 0-16,5 0 0 15,7-1 1-15,1-2-1 16,7-3 0-16,1 0 0 15,0-3 1-15,0-3-1 16,3 1 0-16,4 1 0 16,-1 0 0-16,5 1 0 15,-1 1-1-15,2 1 1 16,3 5 0-16,1-2-2 0,-4 2 2 16,-9 4 0-1,-6-3 0-15,-14 4-1 0,-17-1 1 16,-12 1 0-16,-14 0 0 15,-10 0 0-15,-9 1 0 16,-9-2 1-16,-2 2-1 16,-4 0-1-16,0 0 1 15,0-1 2-15,0 1-1 16,0 0 0-16,0 0-1 16,0 0 3-16,0 0-1 15,0 0-1-15,0 0 0 16,0 0-1-16,0 0-1 0,0 0 1 15,0 0-2-15,-1 4 1 16,-4 8 1-16,2 2 0 16,2 3 0-16,-1 8 0 15,1 1 0-15,-1 5 0 16,0 4 0-16,2 2 0 16,0 8 0-16,0 5 1 15,0 4-2-15,5 4 2 16,1 2-2-16,0-1 2 15,-1 1-1-15,1 3 0 16,-2 4 0-16,-1 3 0 16,-1 3 0-16,2 0 0 15,2-3 0-15,5 0 0 0,2 3 0 16,4 1 0-16,2 2 1 16,0 3-1-16,-4 1 1 15,1 4 0-15,0-3-1 16,0-3 2-16,0-1-1 15,-1-2 0-15,-1-3 0 16,-1 1-1-16,-4-4 0 16,2-4 1-16,-1-3 0 15,-1 1 0-15,0-1 0 16,-3-1 0-16,6-5-1 16,0 2 1-16,-1-7-1 15,0 2 0-15,1 0 0 16,-2-2 1-16,1-2-1 15,-4-1 0-15,2-4 0 0,-3-1 1 16,-1-2-1-16,-2-4 0 16,-2-3 0-16,1 2 0 15,-2 2 0-15,0-1 0 16,0 1 2-16,0-1-2 16,-2-3 0-16,-1-4 0 15,2-2 0-15,-1-7 1 16,2-2-1-16,0-5 0 15,0-5 0-15,0 2-1 16,0-5 2-16,0-1-2 16,0-1 1-16,3-3 0 0,-1-1 0 15,-1 0-2 1,-1 0-1-16,0 0-3 0,0-8-8 16,0-17-97-16</inkml:trace>
  <inkml:trace contextRef="#ctx0" brushRef="#br0" timeOffset="10456.0458">8448 8906 1440 0,'0'0'135'16,"0"0"-52"-16,0 0-20 0,0 0-18 16,0 0-16-16,0 0-16 15,0 0-2-15,-12-3 0 16,10 3 0-16,2 0 1 15,-1 0-5-15,1 0 0 16,0 0-4-16,0 0-2 16,0 0-1-16,0 0 0 15,0 3 0-15,0 8 1 16,-2 2 3-16,-1 1-1 16,0 3 1-16,-1 0-1 15,3 3 3-15,1 1-3 16,-2-4 1-16,2 3-2 0,0-6 1 15,0 3-2-15,0-3-1 16,0-1 1-16,0 1 0 16,0-2-1-16,0-3 0 15,0-1 0-15,0 1 1 16,0-4-1-16,0-2 0 16,0 0 0-16,0 1 0 15,0-3 1-15,3 1 0 16,1-1-1-16,-1 0 1 15,2 2-1-15,1-2 1 16,5 2 0-16,5-2 0 16,6 1-1-16,8-2 1 15,4 0-1-15,7 0 1 0,5 0-1 16,5 0 0-16,7-6 1 16,6 0-1-16,12-1 0 15,5 2 0-15,4 2 0 16,3 2 1-16,6 1-1 15,3-3 0-15,4-2 0 16,-1-1 0-16,1-1-1 16,2-3 1-16,0 1 0 15,1 2 0-15,-7 0 0 16,-7 4 0-16,-8 1 0 16,-9 0 0-16,-7 2 0 15,-7 0 0-15,-2 0 1 16,-5 0-1-16,2 0 0 15,-3 0-1-15,-5 3 2 0,-6 0-1 16,-6-1 0-16,-8 1-1 16,-8-2 1-16,-5 3 0 15,-5-3 0-15,-5-1 0 16,-3 0 0-16,0 0 0 16,0 0 0-16,1 0 0 15,-1 0 0-15,0 0 1 16,0 0 1-16,0 0 2 15,0 0 0-15,0 0-1 16,3 0-1-16,-1 0 0 0,-1 0-1 16,3-3 0-1,-2-4 1-15,1-3 1 0,0-4 0 16,-2-4 1-16,-1-5-2 16,0-2 0-1,0-4 1-15,0-2-1 0,-6-2-2 16,-4-5 0-16,1-5 0 15,-3-2 1-15,-1-3-1 16,-1-2 0-16,0-1 0 16,0-2 0-16,-1 0 0 15,2-7 0-15,0 1 0 16,0-3 0-16,1-4 0 16,-1 3 0-16,-2-9-1 15,0 1 1-15,2 0 0 16,1 2 1-16,4 2-1 0,1 4-1 15,2-3 1-15,-1 5 0 16,-1 4 0-16,1 1 0 16,-5 5 0-1,0-2 0-15,-1 2 0 0,-2-3 0 16,-1 1 0-16,3 0 1 16,1 0-1-16,0-3 0 15,6-4 0-15,2-1 0 16,2-2 0-16,-1 3 0 15,1 4 0-15,-2 8 1 16,2 3-1-16,-2 3 0 16,0 0 0-16,0-1 0 15,0-2 0-15,1 0 0 16,1 0 0-16,-1 1 0 0,2 5 0 16,-3 1 0-1,0 6 0-15,-4 3 0 0,1-1 0 16,-2 0 1-16,-1 2-1 15,-1-2 0-15,4 1 0 16,-3 1-1-16,1 0 1 16,-2 1 0-16,0 1 0 15,1 1 0-15,-2 1 0 16,4 0 0-16,1 2 1 16,1 0-2-16,2 0 2 15,2 1-1-15,-2-3 0 16,3 0 0-16,0 1 0 15,0-3 0-15,0 1 0 0,0 4 0 16,0 4 0-16,0 3 0 16,-1-1 0-16,-2 1 0 15,0-3 0-15,-2 4 0 16,2-1 1-16,0 4-2 16,0 0 2-16,1-4-2 15,-1 2 1-15,2-5 0 16,1 2-2-16,0 1 0 15,0 4-1-15,0 3-3 16,0-2-8-16,12-5-68 0,9-6-316 16</inkml:trace>
  <inkml:trace contextRef="#ctx0" brushRef="#br0" timeOffset="11702.8457">10299 5486 1529 0,'0'0'175'0,"0"0"-143"0,0 0-16 15,0 0 23-15,0 0-22 16,0 0-10-16,0 0-3 16,9 0-3-16,-2 0 0 15,5 0 8-15,5 0 0 16,1 1-6-16,7 1 1 16,2-2-1-16,7 0-2 15,9 0 0-15,7 0 0 16,12 0 0-16,10 0-1 15,9-7 1-15,11-1-1 0,12-2 0 16,7-1 0-16,7 2 0 16,-2-1 0-16,-3 0 0 15,-5 0 0-15,-3 2 0 16,-1-1 0-16,0 2 0 16,-3 3 2-16,-5 1-2 15,-5 0-1-15,-6 1 1 16,-6-1 0-16,-5 3 0 15,-2-2 0-15,-4 2 0 16,-3 0 0-16,-6 0 0 16,-4 0 0-16,-7 0 1 15,-3 0-1-15,-8 2 0 16,-5 3 0-16,-9-3 0 0,-6 1 0 16,-4-2 0-1,-7 0-1-15,-4 1 1 0,1-2 0 16,-3 0 0-16,0 1 0 15,0 4-1-15,0 6-9 16,-11-5-42-16,-13-1-1035 16</inkml:trace>
  <inkml:trace contextRef="#ctx0" brushRef="#br0" timeOffset="13032.1801">12870 5470 357 0,'0'0'1272'16,"0"0"-1248"-16,0 0-6 15,0 75 0-15,0-46 4 16,0 6 6-16,0 2-11 15,0 2-1-15,0 6-11 0,0 4 4 16,0 5-1-16,5 4 2 16,1-3-6-16,-3 0 6 15,3 0 2-15,-2 2-4 16,-1 4-2-16,3 0 0 16,-1 1-1-16,-1-1-1 15,3 0-4-15,1-1 3 16,0 0 0-16,-1 2-2 15,2 0 1-15,-3-1-2 16,3 1 0-16,0 2 0 16,3 2 1-16,-3 2 0 15,0-2-1-15,1-4 0 16,-4-3 0-16,2-1 0 16,-1-1 0-16,0 2 0 15,2 3 0-15,-3-3 2 0,1-1-2 16,1-3-1-16,0 1 1 15,-1-2 1-15,1-1-1 16,2 2 0-16,-2 1 0 16,-1-2 0-16,-1 1 1 15,1 1-1-15,-1 4 0 16,-1 0 0-16,1-1 1 16,3-3-1-16,1-6 0 15,-1-1 0-15,0 1 0 16,-3-3 0-16,-3 4 0 15,0 0 0-15,-3-1 0 16,0-2 0-16,0-2 0 0,0 0 0 16,0-2 2-16,0-4-1 15,0-4 0-15,0 0 0 16,0-3-1-16,0-4 0 16,3 1 0-16,-1-4 0 15,-1-2 1-15,-1-1-1 16,0-3-1-16,0 2 1 15,0-2 0-15,0 3 1 16,0 1-1-16,0-2 0 16,0-4 0-16,-1-4 0 15,1-4 0-15,0-4 0 16,0-3 1-16,0 0-1 16,0-3-1-16,0 0 1 15,0 0-10-15,4-10-34 16,2-9-1077-16</inkml:trace>
  <inkml:trace contextRef="#ctx0" brushRef="#br0" timeOffset="15054.3712">13406 9171 970 0,'0'0'116'16,"0"0"-20"-16,0 0 65 16,0 0-39-16,0 0-22 15,0 0-45-15,0 0-32 16,-82 0 2-16,73 3-5 0,-3-1 0 15,0 4-13 1,-3 0 4-16,-1-3-4 0,-1 4-4 16,5-4-2-16,2 0 2 15,3 0 4-15,2 0 4 16,1-2-1-16,4 1-4 16,0-2 0-16,0 0-1 15,0 0-2-15,0 0 0 16,0 0-1-16,0 0-1 15,0 2-1-15,12-2 2 16,7 3 6-16,6-3-2 16,10 0 2-16,8 0-1 0,11 0 2 15,13-3-5 1,10-4 0-16,8-2-1 16,5 0-2-16,1 3-1 0,-2-2 1 15,2 3-1-15,0 0 0 16,-6 1 0-16,2 2 0 15,-1-1 1-15,4 3-1 16,-2-3 0-16,0-2 0 16,0 1 0-16,1-1 0 15,2-3 0-15,-3 4 0 16,-4-3 0-16,-4 3 0 16,-6 1 0-16,-3 2 0 15,-7-1 1-15,-4 2-1 16,-8 0 0-16,-6 0 1 15,0-1-2-15,-1 1 2 0,1-1-2 16,-1-1 1-16,-2 1 0 16,-7-1 0-16,-8 2 1 15,-11 0-1-15,-4 0 2 16,-8 0-2-16,-4 0 0 16,-1 0 2-16,0 0 7 15,0 0 3-15,0 0-2 16,0 0 3-16,0 0-2 15,0 0-5-15,0 0-3 16,0 0-1-16,0 0-2 16,0 0 0-16,0 0 0 15,0 0 1-15,0 0-1 0,0 0 1 16,0-2 1-16,0-3 0 16,0-2 6-16,0-3-5 15,0-5-2-15,-1-2 0 16,-7-7-1-16,0-7 1 15,-2-10 0-15,1-5-1 16,-1-10 0-16,-2-6 0 16,-3-5 0-16,0-8 1 15,-2-4-1-15,-2-3 0 16,-1-5 0-16,-3-1 0 16,2-4 0-16,-1-5 1 15,0-1 1-15,5-3-1 16,-1 3-1-16,6-2 1 15,-4 0 0-15,2 0-1 0,-3-2 0 16,-4 5 0-16,1 4 1 16,0 5 0-16,-1 5 0 15,4 0-1-15,1 4 0 16,4 5 0-16,3 8 1 16,2 6-1-16,1 1 1 15,3 4-1-15,0 4 0 16,1 3 1-16,-1 4-1 15,-2 2 0-15,0 6 0 16,0 0 0-16,1 3 0 16,-1 1 0-16,1 1-1 0,1 1 2 15,1 2-1 1,1-3 0-16,1 4 0 0,0 3 0 16,-2-1 0-1,-1 0 0-15,-1-1 0 0,3-4 0 16,-1-2 0-16,2 2 0 15,0 0-1-15,0-2 1 16,0 6-1-16,0 1 1 16,-2 3-1-16,2 5 1 15,0 0-1-15,0-3 1 16,-3-2 0-16,2 0 0 16,-2-1 0-16,0 4 0 15,0 2 0-15,-2-2 0 16,0 2 0-16,2 2 0 15,-2-1 0-15,2 3 0 0,0-2 0 16,0-4 0-16,0 1 0 16,-2-1 0-16,2 2 0 15,-1 3 0-15,0 3 0 16,1 3 0-16,0 1 0 16,1 4 0-16,2 3 0 15,0 0-2-15,0 0-14 16,0 0-26-16,2 0-53 15,15 0-206-15</inkml:trace>
  <inkml:trace contextRef="#ctx0" brushRef="#br0" timeOffset="16142.8507">15225 5389 1694 0,'0'0'42'16,"0"0"-24"-16,0 0 0 16,0 0 6-16,0 0-13 15,0 0-8-15,0 0-2 16,51 0-1-16,-22 0 0 16,5 0 0-16,9 0 1 15,7 0-1-15,11-2 1 16,13 1-1-16,11 1 3 15,8-1-2-15,5-2 1 16,4-4 0-16,2 2-1 0,-1 1 1 16,4-3 1-16,-5 1-2 15,1 3 1-15,-1 2 2 16,2-2-2 0,4 3 4-16,-2 0 1 0,2 0 1 15,-7 0-2-15,-10 0-3 16,-7 0 0-16,-8 0-2 15,-5 0-1-15,-8 3 1 16,-7-3 0-16,-8 1-1 16,-9 1 0-16,-9-1 0 15,-12 1 0-15,-9-1 0 16,-9-1 0-16,0 2-6 0,0-1-17 16,0-1-55-1,-11 0-437-15</inkml:trace>
  <inkml:trace contextRef="#ctx0" brushRef="#br0" timeOffset="17491.8171">17624 5259 1746 0,'0'0'58'15,"0"0"-51"-15,0 0-7 16,0 0 0-16,0 0-3 16,0 0 3-16,4 51 3 15,1-22 4-15,0 7 2 16,-1 5-4-16,-1 5 7 0,0 3-7 16,-1 4 5-1,-1 3-6-15,2 1-1 0,-2 4-2 16,2 2 1-16,0 0-2 15,-1 0 1-15,-2-4 1 16,0 1 2-16,0 1-1 16,0 1-2-16,0 1 0 15,-2-3 2-15,-1-2-3 16,0 0 2-16,-1 0-2 16,1-4 1-16,0 1-1 15,0 1 1-15,0-5-1 16,2 2 0-16,1-2 0 15,0 1 0-15,0 2 0 16,0-1 1-16,0 4-1 16,3-5 0-16,1 0 0 0,1 1 0 15,0-2 0-15,1-1 0 16,0 1 0-16,0 1 0 16,5-2 0-1,-4-2 0-15,2 1 0 0,2-1 1 16,-1 1-1-16,-1 1 0 15,-1 0 0-15,-1 1 0 16,-1-2 0-16,-3 1-1 16,0-4 1-16,1 0 0 15,-1-1 0-15,2 1 0 0,1-1 0 16,-5 1 1 0,1-4-1-16,-1-2 0 15,-1-1 0-15,0-1 0 0,0 0 0 16,0 0-1-16,0-1 1 15,0-1 0-15,0-5 0 16,0 2 1-16,0-3-1 16,0-2 0-16,0-1 1 15,0 0-1-15,0-2 0 16,2 0 0-16,-1 0 0 16,-1 0 0-16,2-1 0 15,-2 0 0-15,1 1 0 16,1-2 0-16,-1 5 0 15,1-3 0-15,-2 0 0 16,1-1 0-16,2-5-1 0,2-1 1 16,-1-4 1-1,5-4-1-15,-1-3-6 0,1-7-6 16,2 0-67-16</inkml:trace>
  <inkml:trace contextRef="#ctx0" brushRef="#br0" timeOffset="18709.2849">17915 9007 895 0,'0'0'654'0,"0"0"-627"16,0 0-23-16,0 0 48 16,0 0-5-16,0 0-13 0,0 0-4 15,-3 12-8-15,3-10-6 16,0 1-2-16,0-2-7 16,3 2-3-16,22 1 7 15,16 0 10-15,24-1-8 16,30 3-5-16,18-2-3 15,19-2-4-15,13-2-1 16,10 0 0-16,2 0-21 16,-8-15-42-16</inkml:trace>
  <inkml:trace contextRef="#ctx0" brushRef="#br0" timeOffset="21161.9694">5909 11389 1621 0,'0'0'32'0,"0"0"-30"0,0 0 26 16,0 0 35-16,0 0-39 16,2 84 1-1,-2-57-12-15,0 2-2 0,0 0 5 16,0 2-11-16,0-2-2 15,0 4 2-15,0 1-1 16,0 3-1-16,0 2-1 16,0 2 2-16,0 1-3 15,0 1 0-15,0 0-1 16,0 0 2-16,0 1-2 16,0-3 1-16,0-1-1 15,-2 2 1-15,2-2-2 16,-3 3 2-16,3-1 0 15,0-2-1-15,0-1 0 16,0-3 1-16,0 0-1 16,0-1 1-16,0 5-1 0,6 1 0 15,-3 3 0-15,0 0 0 16,-1-2 0-16,-2-2 0 16,0 1 0-16,0-1 0 15,0 1 1-15,0-1-1 16,-5 1 0-16,2 4 0 15,0-5 0-15,3 3 1 16,0-4-1-16,0-1 0 16,0 0 0-16,0 1 0 15,0-3 0-15,0 4 0 16,0-1-1-16,2 0 2 0,-2 0-1 16,0 0 0-16,0 0 1 15,0-1-1 1,0 0 0-16,0-4 0 0,0 3-1 15,0 1 1-15,0 3 0 16,0 4 0-16,0 0 0 16,0 0 0-16,0-1 0 15,0-2 0-15,0 3 0 16,0-3 0-16,0 5 0 16,0-2 0-16,0 0 0 15,0 2 0-15,0-4 0 16,0 3 0-16,0-6 0 15,0 2 0-15,0-1 0 0,0-2 0 16,0 3 0-16,0 1 0 16,0 2 0-16,0-1 0 15,0 3 1-15,0-4-1 16,1 3 0-16,1 0 0 16,-1 4-1-16,2 0 1 15,-1-3 0-15,-1-1 1 16,-1-4-1-16,0 2 0 15,0-2 0-15,0 2 0 16,0 1 0-16,0 3 0 16,0-1 0-16,0 2 0 15,0 0 0-15,0-3-1 16,5-1 1-16,1-3 0 0,4 1 1 16,-1-2-1-16,2-4 0 15,0 4 0-15,0-3 0 16,-5 1 0-16,4 3 0 15,-4-1 0-15,0 1 0 16,0 5 0-16,-3-1 0 16,3 4 0-16,-2-1 0 15,1 0 0-15,-2 4 0 16,3 2 0-16,-3-1 0 16,0 1 0-16,0-5 0 15,1 1 0-15,1-4 0 16,-1-1 1-16,-1 0-1 15,2 0 0-15,-2 0 0 16,0-3 0-16,-3-1 0 0,0-2 0 16,0-6 0-16,0-5 0 15,0-4 0-15,0-4 0 16,-9-6 0-16,1-3 0 16,-2-2-1-16,4-6-1 15,0-4-14-15,-3 0-24 16,6-11-432-16</inkml:trace>
  <inkml:trace contextRef="#ctx0" brushRef="#br0" timeOffset="22129.1633">5860 11380 262 0,'0'0'1442'0,"0"0"-1385"15,0 0-19-15,0 0-20 16,0 0 11-16,0 0-9 16,0 0-8-16,-14-26-5 15,4 48-6-15,-3 10-1 16,-10 8 5-16,-2 1-1 15,-6-1-2-15,-5-2-1 16,-3-4-1-16,6-5 1 16,5-7-1-16,9-5-3 15,8-5-6-15,5-5-18 16,6-6-15-16,0-1-49 0,6-1-166 16</inkml:trace>
  <inkml:trace contextRef="#ctx0" brushRef="#br0" timeOffset="22367.8856">5827 11389 1750 0,'0'0'61'0,"0"0"-23"15,0 0-13-15,0 0-4 0,0 0-2 16,0 0-12-1,55-16-4-15,-23 28 1 0,5 16-1 16,9 12-1-16,-1 8 0 16,-3 9-2-16,1 6 0 15,-7 0-14-15,-3-7-38 16,-8-6-479-16</inkml:trace>
  <inkml:trace contextRef="#ctx0" brushRef="#br0" timeOffset="23635.1034">3744 10751 1798 0,'0'0'29'16,"0"0"-29"-16,0 0 0 15,0 0 15-15,38 85 2 16,-8-44-10-16,4 1-5 0,2 1-2 16,0 0 1-16,0-1-1 15,5-6 1-15,-6-7-1 16,-7-9 0-16,-8-9 2 16,-7-8-1-16,-4-3 1 15,-3-6 4-15,3-16 1 16,-6-11-3-16,1-3 5 15,-4-7 7-15,0-1-13 16,0 2 10-16,-4 4-9 16,-8 7 1-16,6 10-4 15,0 10-1-15,3 9-1 16,3 2-11-16,0 0-36 16,0 10-26-16,9 2-120 15</inkml:trace>
  <inkml:trace contextRef="#ctx0" brushRef="#br0" timeOffset="24034.3413">4294 10982 1833 0,'0'0'41'16,"0"0"-40"-16,0 0 1 0,0 0 18 15,0 0-6-15,0 0-11 16,-9 82-1-16,17-63 0 16,9-2-2-16,4-3 1 15,3-3-1-15,3-7 0 16,4-4 0-16,-2 0-1 15,-7-3 1-15,-1-9-3 16,-8-5 3-16,-5-2 1 16,-4 0-1-16,-1-4 2 15,-3 2-2-15,-9 0 0 16,-9 2 0-16,-7 1 0 16,1 8-1-16,-1 7-13 0,-2 3-12 15,6 3-39 1,5 11-139-16</inkml:trace>
  <inkml:trace contextRef="#ctx0" brushRef="#br0" timeOffset="24408.4748">4625 10914 1869 0,'0'0'11'0,"0"0"-9"15,0 0-2-15,0 0 15 16,0 0-11-16,0 0-1 16,39 65-2-16,-18-52 1 15,3-2-2-15,2-3-1 16,1-7-8-16,-3-1-1 15,-3 0 3-15,-3-11 4 16,-6-4 3-16,-5-3 0 16,-4 0 1-16,-3-1 5 15,0-1 1-15,-16 3 2 16,2 1-6-16,-2 3-2 0,4 1-1 16,3 6-8-1,3 3-18-15,3 3-49 0,3-1-785 16</inkml:trace>
  <inkml:trace contextRef="#ctx0" brushRef="#br0" timeOffset="24744.0984">5057 10698 1434 0,'0'0'456'0,"0"0"-428"16,0 0-10-16,0 0-3 0,0 0-6 16,0 0-8-16,-7 9 0 15,7 16 1-15,6 4 0 16,0 3 0-16,-3 2 0 16,3-5-2-16,0 1 0 15,0-6 1-15,1-1 0 16,-1-4-1-16,2-3-1 15,-2-3 1-15,1-2-1 16,4-5-1-16,-1-1-2 16,3-5-1-16,4 0 0 15,2 0-6-15,2-9-23 16,0-7-46-16,-3-2-479 16</inkml:trace>
  <inkml:trace contextRef="#ctx0" brushRef="#br0" timeOffset="24894.5189">4935 10872 1842 0,'0'0'46'16,"0"0"-41"-16,0 0 5 16,122-33 1-16,-50 13-11 15,10-2-69-15</inkml:trace>
  <inkml:trace contextRef="#ctx0" brushRef="#br0" timeOffset="26803.9845">5902 14335 1576 0,'0'0'98'0,"0"0"-62"16,0 0 11-16,0 0-10 0,0 0-19 15,0 0-2-15,0 0-7 16,0 0-4-16,0 0-2 15,0 0 0-15,10 0 0 16,2 0 2-16,6 0-2 16,2 0-2-16,3 0 1 15,6 0-1-15,2 0 2 16,5 0 1-16,5-2-2 16,3 2 1-16,2 0-1 15,5 0 0-15,4 0-2 16,2 0 3-16,4 0-3 15,0 0 1-15,5 0-1 0,-1 0 1 16,-2 0-1-16,2 0 1 16,1 0 0-16,1 0 0 15,0 0-1-15,-1-3 1 16,-3 1-1-16,5-2 3 16,8 0 0-16,5-2 1 15,4 3-1-15,4 0-2 16,-5 2-1-16,7 1 0 15,0 0 2-15,0-2-2 16,9 1 0-16,4-3 0 16,9 0 1-16,8-2 0 15,8-1 0-15,-1-4-1 16,2 5 0-16,1-2 1 0,-7 2-1 16,-10 3 0-16,-9-1 0 15,-6 0 0-15,-5 1 1 16,-1-1-1-16,-6 1 0 15,-2-2 1-15,-5 1-1 16,-2-3 0-16,4 1 0 16,3-1 0-16,0 0 0 15,1 4 0-15,-3-2 0 16,-3 2 1-16,-7 2-1 16,-4 0 0-16,-8-1 1 15,-4 1-1-15,-5 1 1 16,-3 0-1-16,-2 0 0 15,-3 0 1-15,4 0-1 16,1-2 0-16,5 2 3 16,4-1-2-16,6 0 0 0,2 1 0 15,1-2 0-15,3 2-1 16,-3 0 0-16,0 0 0 16,0 0 1-16,-2 0-1 15,0 0 0-15,-2 0 0 16,5 0 2-16,2 0-1 15,14-2-1-15,10-3 3 16,9 4 4-16,13-1-4 16,4 2-2-16,6-1-1 15,7-1 0-15,1-1 0 16,-1 0 0-16,-9-1 1 16,-8 0 0-16,-19 1-1 0,-25 0 0 15,-26 2 0 1,-27 1-3-16,-19 0-18 0,-6-2-54 15,-25-6-266-15</inkml:trace>
  <inkml:trace contextRef="#ctx0" brushRef="#br0" timeOffset="29222.4565">13254 14176 1458 0,'0'0'170'0,"0"0"-159"15,0 0 1-15,0 0 22 16,0 0-7-16,0 0-14 16,0 0-1-16,45 0 3 15,-36 0 1-15,2 0 7 16,1 0-12-16,5 0-4 16,-1 0 1-16,5 0 1 0,6 0-5 15,0-1 6-15,5-1 1 16,4-1-7-16,3-1 1 15,4 4 1-15,4 0 3 16,0 0-5-16,4 0 2 16,0 0 0-16,-1 0-3 15,0 0 0-15,0 0-1 16,1 0 0-16,0 0 1 16,0-3 0-16,-2 2-2 15,-1-1 1-15,1-1-1 16,1 2 0-16,1-1-1 15,3-1 1-15,1 2-1 16,3 0 1-16,0-2-1 0,0 0 0 16,2 0-1-1,10 0 1-15,5 0 0 0,8-1 0 16,7 1 0-16,7 2 0 16,6 0 0-16,1-1 1 15,5 1-1-15,-3-1 0 16,3-3 0-16,-2 2 0 15,2-1 0-15,2 1 0 16,2 1 0-16,5-1 0 16,1 1 0-16,-3 0 0 0,-6 2 0 15,-8-3 0 1,-11 1 0-16,-6 0 1 0,-6-1 0 16,0-2-1-16,-2 3 0 15,0-1 0-15,-1 0-1 16,6 1 1-16,3 0 0 15,5 0 0-15,-1-1 0 16,-1 1 0-16,-3-1 0 16,-1 0 0-16,-2 1 1 15,-4-1-1-15,-1 2 0 16,6 1 0-16,-2 0 0 16,4 0 0-16,-2 0 0 15,-4 0 0-15,-4 0 0 16,1 0 0-16,-4 0-1 15,-4 0 1-15,-2 0 0 0,-5 0 0 16,-3 0 0-16,1 1 0 16,-1-1 0-16,0 0 0 15,-2 0 1-15,0 2-1 16,-7-2 0-16,0 1 0 16,2 1 0-16,-2-1 0 15,3-1 0-15,0 2 0 16,-2-2 0-16,-3 0 0 15,-6 3 0-15,0-3 0 16,-2 2 0-16,2 0 0 16,3 1 0-16,1-3 0 15,1 2-1-15,-2-2 1 16,2 0 0-16,-6 0 1 0,-1 0-2 16,-2 0 2-16,0 0-2 15,-2 0 2-15,2 0-2 16,0 0 2-16,3 0 0 15,4 0-1-15,-1 2 0 16,2 1-1-16,-3 0 1 16,-1-3 0-16,0 2 0 15,-2 0 0-15,0-1 0 16,2 1 1-16,-4-1-1 16,1-1 0-16,-3 2 0 15,-4-2-1-15,-1 0 1 16,-2 0 0-16,0 0 0 15,-1 0 1-15,-2 0-1 16,-3 0 0-16,-5 0 1 16,-1 0-1-16,-4 0 1 15,0 0 0-15,-2 0 0 0,3 0 0 16,-2 0 1-16,0 0-1 16,0 0-1-16,-5 0 2 15,1 0-1-15,-6 0 0 16,1 0-1-16,-2 0 0 15,1 0 0-15,-1 0 0 16,2 0-2-16,-1 0-8 16,-1 0-12-16,0 0-34 15,0 0-152-15</inkml:trace>
  <inkml:trace contextRef="#ctx0" brushRef="#br0" timeOffset="30040.4361">20814 13896 1796 0,'0'0'38'0,"0"0"-20"15,0 0 6 1,0 0-7-16,0 0-2 0,0 0-6 16,0 0-5-16,-8-4-3 15,19 4 1-15,5 5 2 16,7 12-2-16,3 0-1 16,0 5 1-16,1 2-2 15,2 0 1-15,-1 3 0 16,-2-1-1-16,-1-1 1 15,-6-3-1-15,-4-1 1 16,-3-3 0-16,-8-2 0 16,-2 1 1-16,-2-2-2 15,0 4 1-15,-15 0-1 16,-7 4 2-16,-10-2-1 0,-6 1-1 16,-6-1 0-16,-3 1-7 15,5-2-14-15,11-3-48 16,18-6-1158-16</inkml:trace>
  <inkml:trace contextRef="#ctx0" brushRef="#br0" timeOffset="30684.0861">21639 13947 1837 0,'0'0'42'15,"0"0"-20"-15,0 0 7 16,0 0-12-16,0 0-4 16,0 0-5-16,-11-20-6 15,11 20 0-15,0 0-2 16,0 12-1-16,0 9 1 16,0 6 1-16,0 5 1 15,0 3-1-15,0 2 0 16,0 1 0-16,4-1 1 15,-1 1-1-15,0-3 1 16,1-2-1-16,1-4 1 0,0-2 0 16,-1-3-1-1,3-2 0-15,-1-5 1 0,2 0-1 16,1-7-1-16,4-1 0 16,-1-3-1-16,7-3-3 15,2-3-4-15,2 0-2 16,2 0-10-16,-1-9-11 15,-3-10-32-15,-8-3-75 16</inkml:trace>
  <inkml:trace contextRef="#ctx0" brushRef="#br0" timeOffset="30857.5897">21478 14160 940 0,'0'0'881'15,"0"0"-865"-15,0 0-3 16,86 0 18-16,-25 0-16 16,10-1-14-16,10-4-1 15,8-3-31-15,2-4-400 16</inkml:trace>
  <inkml:trace contextRef="#ctx0" brushRef="#br0" timeOffset="32393.837">8448 10489 1681 0,'0'0'93'0,"0"0"-64"0,0 0-3 15,0 0-4-15,0 0-6 16,0 0-7-16,0 0 4 15,0-25-3-15,0 22-2 16,0 3-2-16,0 0-5 16,0 0-1-16,0 0-1 15,-3 3-8-15,0 9 2 16,3 5-12-16,0 2 3 16,0 5-22-16,0 2-14 15,0 1-112-15</inkml:trace>
  <inkml:trace contextRef="#ctx0" brushRef="#br0" timeOffset="32605.3168">8402 11001 1482 0,'0'0'165'15,"0"0"-113"-15,0 0 0 16,0 0-23-16,0 0-15 15,0 0-9-15,-2 70 1 16,2-54-5-16,0 0-1 16,0 3-5-16,0 3-45 15,0 2-64-15,-3 1-74 16</inkml:trace>
  <inkml:trace contextRef="#ctx0" brushRef="#br0" timeOffset="32778.9796">8405 11486 1675 0,'0'0'53'15,"0"0"-42"-15,0 0 19 16,0 0-4-16,0 0-16 16,0 0-9-16,0 65-1 15,0-51-27-15,1 1-75 16</inkml:trace>
  <inkml:trace contextRef="#ctx0" brushRef="#br0" timeOffset="32966.7815">8415 11959 1367 0,'0'0'226'16,"0"0"-155"-16,0 0-34 15,0 0-15-15,0 0-4 16,10 76-18-16,-5-56-4 16,-1 0-42-16,-2 2-339 0</inkml:trace>
  <inkml:trace contextRef="#ctx0" brushRef="#br0" timeOffset="33161.8342">8457 12497 1402 0,'0'0'241'15,"0"0"-219"-15,0 0 7 16,0 0 7-16,0 0-14 16,0 0-17-16,15 41-5 15,-11-22-9-15,-1 4-56 16,-1 4-497-16</inkml:trace>
  <inkml:trace contextRef="#ctx0" brushRef="#br0" timeOffset="33355.4722">8485 12966 1247 0,'0'0'341'15,"0"0"-268"-15,0 0-37 16,0 0 3-16,0 0 2 15,0 0-20-15,20 63-11 16,-16-49-7-16,1 1-3 16,0 2-1-16,0 3-42 15,-1 3-24-15,-2 1-776 16</inkml:trace>
  <inkml:trace contextRef="#ctx0" brushRef="#br0" timeOffset="33535.4099">8555 13509 1494 0,'0'0'130'16,"0"0"-78"-16,0 0-23 15,0 0 28-15,0 0-24 16,0 0-23-16,11 56-7 16,-10-48 0-16,-1 2-3 15,0 2-16-15,0 0-70 16,0 5-839-16</inkml:trace>
  <inkml:trace contextRef="#ctx0" brushRef="#br0" timeOffset="33717.0526">8555 14100 1408 0,'0'0'188'16,"0"0"-132"-16,0 0-35 15,0 0 26-15,0 0-26 16,0 0-15-16,2 84-6 16,-2-67-7-16,0 1-82 0</inkml:trace>
  <inkml:trace contextRef="#ctx0" brushRef="#br0" timeOffset="33911.2072">8613 14717 1550 0,'0'0'122'15,"0"0"-91"-15,0 0 8 16,0 0-5-16,0 78-10 16,0-65-20-16,0 1-2 15,0 3-2-15,0 2-35 16,0 6-223-16</inkml:trace>
  <inkml:trace contextRef="#ctx0" brushRef="#br0" timeOffset="34127.7172">8654 15386 1697 0,'0'0'42'0,"0"0"-29"16,0 0-4-16,0 0 3 16,0 0-12-16,-3 75-3 15,1-55-48-15,2 1-47 16,0 3-279-16,-1 4 322 16</inkml:trace>
  <inkml:trace contextRef="#ctx0" brushRef="#br0" timeOffset="34301.9148">8654 16065 150 0,'0'0'1490'15,"0"75"-1391"-15,-2-36-43 16,2-2-40-16,0 1 11 16,0-2 0-16,0-1-15 15,0-2-8-15,0-3 0 16,0-9-4-16,0-9-25 0,0-12-116 15</inkml:trace>
  <inkml:trace contextRef="#ctx0" brushRef="#br0" timeOffset="35345.2469">10817 9702 1664 0,'0'0'107'15,"0"0"-86"-15,0 0-5 16,0 0 9-16,0 0-14 0,0 0-1 15,0 0-5-15,-8-6-5 16,8 6-2-16,-3 0-6 16,2 0-33-16,-4 1-161 15</inkml:trace>
  <inkml:trace contextRef="#ctx0" brushRef="#br0" timeOffset="35537.8604">10794 9977 1162 0,'0'0'305'0,"0"0"-155"16,0 0-105-16,0 0-15 16,12 71-20-16,-7-55-10 15,-1 2-3-15,-1 1-48 16,3-2-411-16</inkml:trace>
  <inkml:trace contextRef="#ctx0" brushRef="#br0" timeOffset="35719.9576">10850 10430 1381 0,'0'0'214'0,"0"0"-162"15,0 0-43-15,0 0-7 16,0 0-2-16,0 0-11 16,0 0-122-16,5 68-387 15</inkml:trace>
  <inkml:trace contextRef="#ctx0" brushRef="#br0" timeOffset="35918.0063">10848 10982 1676 0,'0'0'21'0,"0"0"-19"16,0 0 7-16,0 0-1 15,0 0-8-15,0 0-27 16,-8 82-84-16</inkml:trace>
  <inkml:trace contextRef="#ctx0" brushRef="#br0" timeOffset="36117.7305">10830 11643 1641 0,'0'0'45'16,"0"0"-38"-16,0 0-3 0,0 0-4 15,0 0-3-15,0 0-21 16,15 65-107-16</inkml:trace>
  <inkml:trace contextRef="#ctx0" brushRef="#br0" timeOffset="36310.8466">10882 12163 1172 0,'0'0'490'0,"0"0"-424"16,0 0-38-16,0 0 13 15,0 0-23-15,0 0-11 16,0 75-4-16,0-58-3 15,0 1-3-15,0 8-61 16</inkml:trace>
  <inkml:trace contextRef="#ctx0" brushRef="#br0" timeOffset="37031.8199">10999 12736 1787 0,'0'0'35'0,"0"0"-35"0,0 0-1 16,0 0 1-16,0 0 3 16,0 0-3-16,-6 63-4 15,6-43-28-15,0 3-70 16</inkml:trace>
  <inkml:trace contextRef="#ctx0" brushRef="#br0" timeOffset="37230.2688">10961 13208 1658 0,'0'0'90'16,"0"0"-71"-16,0 0 4 0,0 0-2 15,0 0-9 1,0 0-8-16,-1 63-4 0,1-46-2 16,0 3-15-16,0 1-48 15,0 5-142-15</inkml:trace>
  <inkml:trace contextRef="#ctx0" brushRef="#br0" timeOffset="37407.438">10928 13858 1637 0,'0'0'91'0,"0"0"-58"15,0 0-3 1,0 0-12-16,0 0-9 0,-16 72-9 16,16-58-2-16,0 3-19 15,0 6-69-15,0 1-490 16</inkml:trace>
  <inkml:trace contextRef="#ctx0" brushRef="#br0" timeOffset="37584.043">10873 14434 729 0,'0'0'950'16,"0"0"-892"-16,0 0-45 15,0 0 3-15,0 0-8 0,0 0-8 16,0 0-50-16,5 72-588 16</inkml:trace>
  <inkml:trace contextRef="#ctx0" brushRef="#br0" timeOffset="37750.9278">10897 14939 1544 0,'0'0'127'0,"0"0"-88"0,0 0-22 15,0 0-8-15,0 0-9 16,5 79-6-16,-2-60-108 16</inkml:trace>
  <inkml:trace contextRef="#ctx0" brushRef="#br0" timeOffset="37926.1">10911 15430 1685 0,'0'0'73'16,"0"0"-59"-16,0 0-10 15,0 0 4-15,-5 77-8 16,5-61-9-16,0 1-44 0,0 0-128 15</inkml:trace>
  <inkml:trace contextRef="#ctx0" brushRef="#br0" timeOffset="38099.1052">10931 15900 1693 0,'0'0'99'16,"0"0"-64"-16,0 0-12 15,-3 81 5-15,3-70-6 16,0-1-10-16,0-3-8 16,3-4-4-16,5-3-24 0,2 0-96 15</inkml:trace>
  <inkml:trace contextRef="#ctx0" brushRef="#br0" timeOffset="39460.9332">13348 9743 1608 0,'0'0'53'15,"0"0"-53"-15,0 0-102 16,0 0-15-16,0 0-24 16,0 0-348-16</inkml:trace>
  <inkml:trace contextRef="#ctx0" brushRef="#br0" timeOffset="39664.2596">13346 10023 1676 0,'0'0'10'0,"0"0"-10"16,0 0 3-16,0 0-2 15,0 0-1-15,-10 84-28 16,10-62-613-16</inkml:trace>
  <inkml:trace contextRef="#ctx0" brushRef="#br0" timeOffset="39861.0885">13364 10639 1585 0,'0'0'63'0,"0"0"-40"16,0 0-23-16,10 89 2 0,-5-63-2 16,1 0-2-16,0 1-45 15,0 2-135-15,0-4-513 16</inkml:trace>
  <inkml:trace contextRef="#ctx0" brushRef="#br0" timeOffset="40009.0833">13412 11401 1629 0,'0'0'42'16,"0"0"-37"-16,0 0-5 16,0 0-191-16</inkml:trace>
  <inkml:trace contextRef="#ctx0" brushRef="#br0" timeOffset="40736.8618">13439 12007 1710 0,'0'0'0'0,"0"0"-48"15,0 0-308-15,0 0-258 16</inkml:trace>
  <inkml:trace contextRef="#ctx0" brushRef="#br0" timeOffset="40948.8187">13358 12441 1650 0,'0'0'30'15,"0"0"-30"-15,0 0 3 16,0 0-1-16,0 0-1 0,-4 77-1 15,4-53-17-15,0 2-49 16,0 2-494-16</inkml:trace>
  <inkml:trace contextRef="#ctx0" brushRef="#br0" timeOffset="41115.9112">13379 13026 1301 0,'0'0'237'0,"0"0"-126"16,0 0-61-16,0 0-3 16,0 89-24-16,0-71-17 0,0 3-6 15,3 4-43 1,0 0-73-16</inkml:trace>
  <inkml:trace contextRef="#ctx0" brushRef="#br0" timeOffset="41286.038">13404 13585 1491 0,'0'0'104'0,"0"0"-46"16,0 87-19-16,0-63 7 15,0-2 2-15,3-2-27 16,-1-1-8-16,1 0-1 16,0 1-9-16,-2 1-3 15,4 4-2-15,1 2-30 16,1 0-52-16</inkml:trace>
  <inkml:trace contextRef="#ctx0" brushRef="#br0" timeOffset="41937.5372">13518 14718 1680 0,'0'0'45'15,"0"0"-42"1,0 0 24-16,0 0 4 0,0 0-12 16,0 0-13-16,0 45-3 15,0-31-2-15,0 2-1 16,-2 0 0-16,2 7-5 15,0-2-29-15,0 1-94 16</inkml:trace>
  <inkml:trace contextRef="#ctx0" brushRef="#br0" timeOffset="42120.0712">13512 15204 1632 0,'0'0'73'15,"0"0"-39"-15,0 0-9 0,0 0-7 16,0 0-5-16,-8 79-12 16,8-57-1-16,0 2-2 15,5 1-22-15,-1 0-56 16,1-2-705-16</inkml:trace>
  <inkml:trace contextRef="#ctx0" brushRef="#br0" timeOffset="42282.7232">13446 15735 1423 0,'0'0'120'15,"0"0"-94"-15,0 0-4 0,-10 72 8 16,10-58-7-16,0 2-11 16,9-1-12-16,0 3-24 15,2 6-161-15,-2-1-825 16</inkml:trace>
  <inkml:trace contextRef="#ctx0" brushRef="#br0" timeOffset="42446.0045">13503 16075 224 0,'0'0'191'0,"0"0"-184"15,0 79 8-15,-8-52 416 16,1-2 115-16,3-2-368 16,2-3-100-16,2-6-16 15,0-3-3-15,0-2-34 16,0-4-2-16,0 1-14 0,3-2-5 15,7-2-4-15,-1-2-27 16,2 0-239-16</inkml:trace>
  <inkml:trace contextRef="#ctx0" brushRef="#br0" timeOffset="43411.5243">15793 9457 1671 0,'0'0'6'15,"0"0"-6"-15,0 0-67 16,0 0-686-16</inkml:trace>
  <inkml:trace contextRef="#ctx0" brushRef="#br0" timeOffset="43672.5501">15900 9801 1725 0,'0'0'16'0,"0"0"-15"16,0 0 8-16,0 0 24 15,0 0-13-15,0 0-18 16,-16 89 0-16,16-68-1 16,0 4-1-16,0 0-5 0,0 4-24 15,0 2-28-15,4 2-50 16,0-1-559-16,1-3-17 15</inkml:trace>
  <inkml:trace contextRef="#ctx0" brushRef="#br0" timeOffset="43823.0866">15901 10336 1105 0,'0'0'299'0,"0"0"-206"16,0 0-32-16,0 0-26 15,0 0 2-15,0 86-17 16,0-68-15-16,2 2-5 15,1 3-2-15,1 1-41 0,2-2-139 16,-1 0-47-16</inkml:trace>
  <inkml:trace contextRef="#ctx0" brushRef="#br0" timeOffset="43949.9205">15936 10723 1226 0,'0'0'279'0,"0"0"-198"16,0 0-38-16,0 0-24 15,0 0-11-15,0 0-8 16,20 34-55-16,-12-33-711 16</inkml:trace>
  <inkml:trace contextRef="#ctx0" brushRef="#br0" timeOffset="44197.437">16004 11238 1684 0,'0'0'28'16,"0"0"-17"-16,0 0-7 15,0 0 7-15,0 0-3 16,0 0-5-16,-4 65-2 15,4-50-1-15,0-1-4 0,0 4-60 16,4 1-584-16</inkml:trace>
  <inkml:trace contextRef="#ctx0" brushRef="#br0" timeOffset="44354.399">15991 11668 1595 0,'0'0'70'0,"0"0"-10"16,0 0-9-16,0 0-17 15,0 0-4-15,15 76-15 16,0-60-11-16,-2 2-3 0,6 4-1 16,-3 3-2-1,-2 0-89-15,-6 1-196 16</inkml:trace>
  <inkml:trace contextRef="#ctx0" brushRef="#br0" timeOffset="45015.0546">16115 12267 1785 0,'0'0'33'16,"0"0"-17"-16,0 0-16 16,0 0 0-16,0 0 0 15,0 0 1-15,0 38-1 16,0-11-2-16,0 5-21 16,0 4-49-16,0 2-596 15</inkml:trace>
  <inkml:trace contextRef="#ctx0" brushRef="#br0" timeOffset="45197.4612">16098 12910 1696 0,'0'0'46'0,"0"0"3"16,0 0-33-16,-22 83 6 0,22-62-5 15,0 2-13-15,0 3-2 16,0 3-2-16,6 4 0 15,0 1-20-15,1 3-60 16,-2 1-156-16</inkml:trace>
  <inkml:trace contextRef="#ctx0" brushRef="#br0" timeOffset="45331.4332">16101 13571 723 0,'0'0'880'0,"0"0"-812"16,0 0-33-16,0 79-15 15,0-62-14-15,4-4-6 16,3 1-6-16,0 2-64 0,-1 4-500 16</inkml:trace>
  <inkml:trace contextRef="#ctx0" brushRef="#br0" timeOffset="45472.1968">16135 13909 1570 0,'0'0'69'15,"0"0"-13"-15,0 0 7 16,0 0-17-16,-7 75-20 15,6-62-9-15,-1-2-6 16,2 2-7-16,0 0-4 16,0 9-6-16,0 1-43 0,6 6-278 15</inkml:trace>
  <inkml:trace contextRef="#ctx0" brushRef="#br0" timeOffset="46222.879">16425 14444 1520 0,'0'0'128'16,"0"0"-84"-16,0 0-31 15,0 0 7-15,0 0 7 16,0 0-7-16,0-7-15 15,0 7-5-15,1 0-9 16,-1 0 3-16,3 7 2 16,-1 6-41-16,-1 2-38 15,-1 2-395-15</inkml:trace>
  <inkml:trace contextRef="#ctx0" brushRef="#br0" timeOffset="46388.9778">16416 14849 1635 0,'0'0'89'16,"0"0"-45"-16,0 0-24 16,-2 73-10-16,2-56-6 15,0 2-3-15,6 2-1 16,2 3-5-16,-2 2-31 16,3 3-54-16,-5 0-627 15</inkml:trace>
  <inkml:trace contextRef="#ctx0" brushRef="#br0" timeOffset="46513.9592">16441 15332 1618 0,'0'0'96'0,"0"0"-50"0,0 0-27 15,-4 75-8-15,4-57-10 16,3-2-1-16,3 4-28 16,0 0-62-16,-5 3-566 15</inkml:trace>
  <inkml:trace contextRef="#ctx0" brushRef="#br0" timeOffset="46658.5105">16453 15773 1658 0,'0'0'54'15,"0"0"-16"-15,0 0-13 16,0 77-11-16,0-52-5 16,5 3-3-16,1 3-6 0,2 4-2 15,-2-2-42-15,1-1-339 16</inkml:trace>
  <inkml:trace contextRef="#ctx0" brushRef="#br0" timeOffset="46824.055">16469 16465 1754 0,'0'0'64'0,"0"0"-37"15,0 0-8-15,0 0-4 16,-11 72-9-16,11-61-4 0,0-2-2 15,-2 0-4 1,1-5-22-16,-1-4-112 0</inkml:trace>
  <inkml:trace contextRef="#ctx0" brushRef="#br0" timeOffset="48072.5597">17906 9479 1664 0,'0'0'64'16,"0"0"-22"-16,0 0-14 16,0 0-10-16,0 0 0 15,0 0-13-15,0 0-5 16,0 0-8-16,0 10-9 0,0 7 10 15,0 0-33 1,1 2-40-16,3-4-284 16</inkml:trace>
  <inkml:trace contextRef="#ctx0" brushRef="#br0" timeOffset="48252.3551">17894 9746 1602 0,'0'0'32'16,"0"0"-4"-16,0 0-4 16,0 0-8-16,0 0-10 15,-21 76-5-15,21-54-1 16,0 3-25-16,-1-1-66 16,1-2-1293-16</inkml:trace>
  <inkml:trace contextRef="#ctx0" brushRef="#br0" timeOffset="48414.7085">17866 10188 1446 0,'0'0'175'0,"0"0"-143"16,0 0-24-16,0 0-5 16,-17 82-3-16,17-62-26 15,0 1-78-15,0 1-137 16,0 2-739-16</inkml:trace>
  <inkml:trace contextRef="#ctx0" brushRef="#br0" timeOffset="48545.0503">17849 10476 1090 0,'0'0'347'0,"0"0"-207"15,0 0-64-15,0 0-37 16,0 0 20-16,5 73-20 16,-5-61-24-16,0 2-12 15,0 1-3-15,0 2-3 16,0 0-39-16,4-2-417 15</inkml:trace>
  <inkml:trace contextRef="#ctx0" brushRef="#br0" timeOffset="49138.4588">18086 11214 1281 0,'0'0'422'15,"0"0"-422"-15,0 0-1 16,0 75-2-16,0-46-12 16,0 0-86-16,0 2-1482 15</inkml:trace>
  <inkml:trace contextRef="#ctx0" brushRef="#br0" timeOffset="49303.0531">18070 11863 1630 0,'0'0'41'15,"0"0"-35"-15,0 0-5 16,0 0-1-16,-4 81-31 15,4-61-202-15</inkml:trace>
  <inkml:trace contextRef="#ctx0" brushRef="#br0" timeOffset="49446.941">18097 12280 1585 0,'0'0'77'16,"0"0"-59"-16,0 0-17 15,0 0-1-15,5 86-3 16,-5-72-150-16</inkml:trace>
  <inkml:trace contextRef="#ctx0" brushRef="#br0" timeOffset="50219.8046">18219 12980 1696 0,'0'0'19'0,"0"0"2"15,0 0-12-15,0 0 12 0,0 0 1 16,0 0-17-16,5-5-5 15,-5 10-17-15,0 7 9 16,1 0-10-16,2 6-25 16,1-1-56-16,0 2-313 15</inkml:trace>
  <inkml:trace contextRef="#ctx0" brushRef="#br0" timeOffset="50323.2008">18237 13288 741 0,'0'0'43'16,"0"0"-43"-16,0 0-61 0</inkml:trace>
  <inkml:trace contextRef="#ctx0" brushRef="#br0" timeOffset="50481.0486">18265 13462 895 0,'0'0'488'15,"0"0"-301"-15,0 0-116 16,0 0-18-16,0 0-11 15,0 0-1-15,0 72-20 16,0-65-13-16,0 1-5 16,0 5-3-16,0 4-14 15,8 2-71-15,0 7-268 16</inkml:trace>
  <inkml:trace contextRef="#ctx0" brushRef="#br0" timeOffset="50614.6481">18391 13977 1697 0,'0'0'54'0,"0"0"-33"16,0 0-7-16,0 0-10 15,0 79-4-15,0-69-38 16,9-3-593-16</inkml:trace>
  <inkml:trace contextRef="#ctx0" brushRef="#br0" timeOffset="51531.039">18391 14575 1738 0,'0'0'52'0,"0"0"-20"16,0 0-20-16,0 0-2 15,0 0-2-15,0 0-6 16,-26 23-2-16,22-8-3 16,2 4-13-16,2 0-24 15,0-2-52-15,0 2-315 16</inkml:trace>
  <inkml:trace contextRef="#ctx0" brushRef="#br0" timeOffset="51701.8194">18382 14863 1652 0,'0'0'40'0,"0"0"-23"15,0 0 25-15,0 0-16 16,0 0-17-16,0 0-7 0,0 50-2 15,0-27-18-15,0-1-41 16,0 4 1-16,0 4-238 16</inkml:trace>
  <inkml:trace contextRef="#ctx0" brushRef="#br0" timeOffset="51864.0029">18382 15157 364 0,'0'0'493'16,"0"0"-60"-16,0 0-221 15,0 0-109-15,-11 76-55 16,11-65-24-16,0-3 0 0,0 2-7 15,0-2-10 1,0 1-2-16,4-2-3 0,0 2-2 16,2 1-9-16,-2 1-24 15,1-2-85-15,-2 3-737 16</inkml:trace>
  <inkml:trace contextRef="#ctx0" brushRef="#br0" timeOffset="51997.4157">18417 15461 790 0,'0'0'682'0,"0"0"-513"16,0 0-110-16,0 0-12 16,0 0-7-16,0 0-28 15,2 33-8-15,1-25-4 16,3 1-34-16,2 2-114 16</inkml:trace>
  <inkml:trace contextRef="#ctx0" brushRef="#br0" timeOffset="52204.7803">18512 15930 1723 0,'0'0'21'0,"0"0"2"15,0 0 0-15,0 0-11 16,0 0-6-16,0 0-3 15,1 40-3-15,4-27 0 0,1 4-7 16,0-1-56 0,-1 2-79-16</inkml:trace>
  <inkml:trace contextRef="#ctx0" brushRef="#br0" timeOffset="52378.0983">18544 16315 112 0,'0'0'1591'0,"0"0"-1570"16,0 0-8-16,0 0 12 15,0 0-15-15,0 0-4 16,6 22-6-16,1-14-21 0,1 0-132 16</inkml:trace>
  <inkml:trace contextRef="#ctx0" brushRef="#br0" timeOffset="52547.0262">18606 16556 1795 0,'0'0'43'0,"0"0"-39"16,0 0 10-16,0 0-6 15,0 0-8-15,0 0-1 16,9 1-39-16,1-1-92 15</inkml:trace>
  <inkml:trace contextRef="#ctx0" brushRef="#br0" timeOffset="54088.4016">8684 16693 1782 0,'0'0'50'0,"0"0"-28"16,0 0-3-16,0 0-3 15,0 0 3-15,0 0-10 16,0 0-6-16,0-1-3 15,0 1 0-15,0 0-5 16,0 10-8-16,3 4-22 0,0-4-55 16,-2 2-1411-16</inkml:trace>
  <inkml:trace contextRef="#ctx0" brushRef="#br0" timeOffset="54229.694">8698 16970 1213 0,'0'0'206'16,"0"0"-128"-16,0 0-78 15,0 0-17-15,0 0-764 0</inkml:trace>
  <inkml:trace contextRef="#ctx0" brushRef="#br0" timeOffset="55064.9588">10915 16419 1653 0,'0'0'83'0,"0"0"-79"16,0 0-4-16,0 0-9 15,0 0-27-15,0 0-164 16</inkml:trace>
  <inkml:trace contextRef="#ctx0" brushRef="#br0" timeOffset="55243.7515">10888 16643 1692 0,'0'0'11'0,"0"0"-3"16,0 0-6-16,0 0-2 15,0 0-3-15,0 0-59 16,-3 54-538-16</inkml:trace>
  <inkml:trace contextRef="#ctx0" brushRef="#br0" timeOffset="55362.9689">10897 16920 1627 0,'0'0'23'0,"0"0"-23"16,0 0-415-16</inkml:trace>
  <inkml:trace contextRef="#ctx0" brushRef="#br0" timeOffset="58211.2948">5626 5612 1447 0,'0'0'177'0,"0"0"-160"0,0 0 19 15,0 0 15-15,0 0-7 16,0 0-14-16,0 0-12 16,0 0-7-16,0 0 2 15,0 0-3-15,0 0-2 16,0 0-1-16,0 0 0 16,0 0-1-16,0 0-2 15,0 0-3-15,0 0-1 16,0 0 1-16,0 0-1 15,0 0 0-15,0 0 0 16,0 0 0-16,3 0 0 16,9 0 0-16,1 0 0 15,5 0 0-15,3 0 0 16,-3 0 1-16,6-2-1 0,-2 2 0 16,-1-1 0-16,3-1 0 15,-2 2 0-15,2-1 0 16,-1-2 0-16,-1 2 0 15,5-1 0-15,-5-2 0 16,3 1 0-16,-5 1 0 16,1-1 0-16,-2 1 0 15,-1 2 0-15,1 0 0 16,-2 0 0-16,5 0-1 16,-1 0 1-16,-3 0 0 15,1 0 1-15,-5 0-1 16,5 0 0-16,0 2 0 15,1-1 0-15,2-1 0 0,-1 2 0 16,4-2 0-16,-5 0 0 16,1 2 0-16,-2 0 0 15,1 1 0-15,0-1 0 16,-3 1 0-16,2 0 0 16,-1 1 0-16,0-1 0 15,3 1 1-15,-2-1-1 16,1-3 0-16,-4 1 0 15,2-1-1-15,-2 0 2 16,-2 2-2-16,4-1 1 16,-5 2 0-16,-1-1 0 15,2 1 1-15,2-1-2 16,-4 0 1-16,9-1 0 16,-3 1 0-16,1-2 0 15,2 0 1-15,-3 0-1 16,3 0 0-16,-2 0 0 0,-1 0 0 15,1 0 0-15,4 0 0 16,-1 0 0-16,4 0-1 16,0 0 1-16,1 0 0 15,-3 0 0-15,0 0 0 16,-3 0 0-16,1 0 0 16,-3-2 0-16,1 2 0 15,-2-1 0-15,-6-1 0 16,-2 0 0-16,1 2-1 15,-1 0 1-15,5-3 1 16,2 0-1-16,2 0 0 0,0 0 0 16,2 0 0-16,0-1 0 15,3 1 0-15,-3 2 0 16,6-1 0-16,-5 1 0 16,0-1 0-16,-2 2 0 15,1 0 0-15,-1 0 0 16,-1-1 0-16,1 0 0 15,1-1 0-15,3 0 0 16,-3-1 0-16,1-1 1 16,-1 4-1-16,0 0 0 15,0 0 0-15,1 0 0 16,-5-2 0-16,-1 1 0 0,-1-2 0 16,-2 3 1-16,-2-1-1 15,0-2 0-15,-1 1 1 16,-1-1 0-16,0 1 1 15,4-1 0-15,-1 2-1 16,4-1 0-16,-2 1-2 16,2-1 2-16,-5 1-1 15,-1-1 0-15,-1 2 0 16,-3 0 0-16,-3 0 0 16,-1 0 0-16,-2 0 0 15,0 0-1-15,0 0 1 16,0 0-1-16,0 0-2 15,0 0-1-15,0 0-6 16,0 0-18-16,1 0-22 0,1 0-8 16,-2 0-211-16</inkml:trace>
  <inkml:trace contextRef="#ctx0" brushRef="#br0" timeOffset="59884.846">5818 5593 1658 0,'0'0'19'0,"0"0"-18"16,0 0 14-16,0 0 22 16,0 0-4-16,0 0-18 15,-10 0-5-15,10 0-3 16,0 0-4-16,0 0 4 16,0 0-1-16,0 0-4 15,0 0 0-15,0 0-1 16,12 0 1-16,0 0 2 15,4 0 1-15,4 0 2 0,2 0-3 16,5 0 1 0,1 0 1-16,9 0-1 0,2 0-2 15,1 0-1-15,-1 0 0 16,-3 0-1-16,0 0 0 16,1-2-1-16,-4-1 1 15,-2 1-1-15,-1 1 1 16,0 0 0-16,-2 1-1 15,-1 0 0-15,3 0 0 16,-2 0 1-16,-1 0 0 16,-3 0-1-16,1 0 0 15,-1 0 0-15,3 0 0 16,0 1 0-16,0-1 1 0,0 0-1 16,-4 0 1-1,3 0-1-15,-3 0 0 0,0 0 0 16,1 0 0-1,1 0 1-15,-4 0-1 0,2 0 0 16,-1 0 0-16,-3 0 0 16,1 0 0-16,-4 0-1 15,2 0 1-15,0 0 1 16,0 0-1-16,7 0 0 16,-2-3 0-16,0 2 0 15,1-2 1-15,-2 1-1 16,-2 2 0-16,1-2-1 15,1 2 0-15,-2 0 1 16,-1-3 0-16,5 2 0 0,1-2 0 16,1 0 0-16,2 1 0 15,-4-1 0-15,-5 1 0 16,-4-1 0-16,-2 3 0 16,-2-2 0-16,7 1 0 15,-3 1 0-15,-2 0 0 16,2 0 0-16,-3 0 0 15,-2 0 0-15,1 0 0 16,0 0 0-16,0 0 1 16,-2 0-1-16,0 0 0 15,0 0 0-15,0 0-1 16,-1 0 1-16,2 0 0 0,2 0 1 16,0 0-1-16,4 0 0 15,-1 0 0-15,0 0 0 16,-1 0 0-16,-4 0 0 15,-3 0 0-15,-5 0 0 16,1 0 0-16,0 0 0 16,0 0 0-16,4 0 1 15,-2 0-1-15,2 0 0 16,2 0 0-16,3 0 0 16,0 0 0-16,2 0 0 15,2 0 0-15,-2 0 0 16,-1 0 0-16,-1 0 0 15,-2 0 0-15,-4 0 0 0,5 0 0 16,-2 1 0 0,-1 1 0-16,-2-2 0 0,-1 0 0 15,-2 0 0-15,0 0-1 16,-3 0 1-16,3 0 1 16,4 0-1-16,-2 3 0 15,2-3 0-15,1 2 0 16,-4-2 0-16,2 0 0 15,-3 0 0-15,0 0-1 16,3 0 0-16,0 0-3 16,-3 0 1-16,2 0-8 15,-1 0-13-15,0 0 1 16,2 0-10-16,-1 0-8 0,-2 0-33 16,0 0-485-1</inkml:trace>
  <inkml:trace contextRef="#ctx0" brushRef="#br0" timeOffset="78888.8621">6124 16076 1253 0,'0'0'217'0,"0"0"-204"16,0 0 35-16,0 0 23 15,0 0-38-15,0 0-9 16,0 0 14-16,-6 9-15 15,6-9 3-15,0 0 0 16,0 0-7-16,0 0-8 16,0 0-4-16,0 0-1 15,0 0-2-15,0 0 0 0,0 0-2 16,0 0-1-16,0 0 6 16,0 0-1-16,0 0 3 15,0 0-1-15,0 0 2 16,0 0-5-16,0 0 0 15,-3 0-2-15,2 0-2 16,-1 0 0-16,2-1-1 16,-1-2 0-16,1 0 6 15,-2 0-3-15,1-2-1 16,-2 0-1-16,1-1 4 16,-1 0-2-16,-1-3-2 15,-1 1 0-15,2-2 0 16,-4-1-1-16,4 1 1 0,-2-3 0 15,1 4 1-15,-2-4 0 16,1 1 0-16,0-1 0 16,-3 1-2-16,2-4 1 15,0 0 0-15,0 1 0 16,-1-1 0-16,-1 1-1 16,2 1 1-16,2 1-1 15,-1-2 1-15,1-1 0 16,1 1-1-16,0-5 1 15,0 2-1-15,-2 1 0 16,2-1 1-16,0 2-1 16,0 2 2-16,0 0-2 15,-1 1 1-15,1 1 1 16,-1 0 0-16,-1-1-1 0,2-1 2 16,-3 1 0-16,6-1-3 15,-2-1 1-15,-1 1-1 16,2-5 1-16,1 0-1 15,-3-1 1-15,3-2-1 16,0 2 0-16,0 1 0 16,0 2 0-16,0 3 1 15,0 2-1-15,0 1 0 16,0 2 0-16,0 3 0 16,0-4-1-16,0 0 2 15,0-2-1-15,0-5 0 16,0 0 1-16,0 0-1 0,0-2 0 15,0 2 0-15,0 5-1 16,3-2 1-16,-2 2 1 16,1 2-1-16,-1-3 1 15,1 1-1-15,-2-2 0 16,6-2 0-16,-6 1 0 16,3 1 0-16,2 1 2 15,-1 0-2-15,2 2 0 16,-3 1-1-16,0-1 2 15,0 0-2-15,0-1 1 16,0-2 0-16,1-2 0 16,1 0 1-16,-2 2-1 15,1-1 1-15,1 1-1 0,-1 1-2 16,1 1 2-16,-2 2 0 16,0 3 1-16,-2-1-1 15,1 1 0-15,1 0 0 16,1-2 0-16,-1 1 0 15,0 0 0-15,0-3 0 16,3-3 0-16,0-1 0 16,0-1 1-16,3 2-1 15,-3 1 0-15,1 3 0 16,-2-1 0-16,2-2 0 16,1 1 0-16,-1-1-1 15,-2 3 2-15,-1 2-1 0,-1 3 0 16,0-2 0-1,0 3 0-15,-2-2 0 0,2 0 0 16,-1 1 0-16,-2-2 0 16,3 0 0-16,3-3 0 15,2-4 0-15,0-1 0 16,1-2 1-16,0 3-1 16,0 1 0-16,-1-1 0 15,-2 3 1-15,0-2-1 16,-2 1 0-16,-1 0 0 15,1 4 0-15,-1 0 0 16,0 2 1-16,-1 1-1 16,1-2-1-16,3 0 1 15,-3-1 0-15,2-2 2 16,2-1-2-16,-1-3 0 0,0 1 1 16,3-1 0-16,-2-3-1 15,5 0 0-15,-1 0 2 16,0 4-2-16,-5 4 0 15,-1 2 0-15,-2 3 0 16,-3 1 0-16,0 3 0 16,0-1 0-16,0 1 0 15,0 0 0-15,0 0 0 16,0 0-2-16,0 0-7 16,0 9-22-16,0 4-54 15</inkml:trace>
  <inkml:trace contextRef="#ctx0" brushRef="#br0" timeOffset="83234.0331">8511 12397 1620 0,'0'0'81'16,"0"0"-54"-16,0 0 15 15,0 0-10-15,0 0-21 16,0 0-4-16,0 0 5 16,0 0-5-16,0-2 2 0,0 0-1 15,0 1 1 1,0 1-5-16,0 0 2 0,0 0-4 15,0 0 2-15,0 0-1 16,0 0 1-16,0 0-3 16,0 0 1-16,0 0 2 15,0 0-3-15,0 0 1 16,0 0 0-16,0 0 1 16,0 0-3-16,0 0-1 15,0 0 1-15,0 0 0 16,0 0 0-16,0 5 0 15,0-1 0-15,0 0 0 16,0 3 0-16,0 0 0 16,0 0 0-16,0 1 0 15,0 1 0-15,0-1 0 0,0 1 1 16,0-2-1-16,0 1 0 16,0-2 0-16,0 2 0 15,0 1 0-15,0-1 0 16,0 1 0-16,0 1 0 15,0-2 0-15,1 2 0 16,3-2 0-16,-1 3 0 16,0-2 0-16,2 1 0 15,-2 0 0-15,0 0 0 16,0-1 0-16,-3 2 0 16,6-2 0-16,-2 1 0 15,1 1 0-15,-2 0 1 0,0 0-1 16,0 0 0-1,0 1 0-15,0-1 0 0,3 1 0 16,-3 1 0-16,1 1 0 16,2-2 0-16,-3 1 0 15,0-1 0-15,2 1 0 16,-2 0 0-16,0 0 0 16,0 2 0-1,1-2 0-15,-1-1 0 0,0 0 0 16,0-2 0-16,0 2 0 15,3-3 0-15,-1 2 0 16,0-2 0-16,-2 2 0 16,3-3 0-16,-3 2 1 15,2 0-1-15,-1-1 0 16,-1 2-1-16,2 2 1 0,-1-1 0 16,2-1 0-16,-3 2 0 15,2 0 0-15,-2-2 0 16,1 2 1-16,-1 1-2 15,3-2 2-15,-3 1-2 16,0 1 1-16,-2-2 0 16,4 3 0-16,-2-1 0 15,0 1 1-15,0-1-1 16,2 0 0-16,-1 0 1 16,0-1 1-16,-1 0-1 15,2-2 0-15,-1 2-1 16,1-1 1-16,1 2 1 0,1 0-1 15,1-1-1-15,-2 1 2 16,0-2-2-16,1 1 0 16,0 1 0-16,1-2 0 15,-2 0 0-15,3 0 1 16,-3-3-1-16,0 2 0 16,1-1 1-16,-1 0-1 15,3-1 2-15,-3 2-1 16,0-3-1-16,2 2 1 15,-1 0-1-15,2 0 1 16,0 1-1-16,-3-2 2 16,6 2-2-16,-3 1 0 15,0-1 1-15,1 0-1 0,1 0 0 16,-4-1 0-16,2 0 0 16,-2-2 1-16,1 1-1 15,-2 0 0-15,3-1 0 16,-3 1 1-16,1-2-1 15,-1 1 0-15,2 0 0 16,2 1 1-16,-2-1-1 16,1 3 0-16,1-2 1 15,-1-1-1-15,0 3 1 16,3-2-1-16,-2 3 0 16,1-1 1-16,-1 0 0 15,-1-1 0-15,-1 1 0 0,2-1-1 16,-3-1 2-1,2 1-2-15,-1-2 0 0,2 1 0 16,1 3 0-16,-4-2 0 16,2 0 0-16,-3 2 0 15,3-3 1-15,-3 3-1 16,4-4 0-16,-4 1 0 16,-1-1 0-16,1 1 0 15,-3-3 0-15,0 0 1 16,6 2-1-16,-5-6 0 15,4 6 0-15,-4 2 0 16,2-1 0-16,1 4 0 0,-2-5 0 16,1 0 2-1,0-1-2-15,0 0 0 16,1-1 0-16,-2 3 0 0,1-3 0 16,-2 5 1-16,2-3-1 15,-1 1 0-15,5 2 0 16,-5-3 1-16,2-1-1 15,-1-2 0-15,1 2 1 16,-2-2-1-16,-2-1 0 16,0 0 0-16,3 0 0 15,-1 1 0-15,-2-1 1 16,2 2-1-16,1-1 0 16,-1 1 0-16,1 0 0 15,0 1 0-15,1-1 0 16,1-2 0-16,-4 0 0 0,-1-3 0 15,-1 1 0-15,-1 0 0 16,2-1 1-16,-1-1-1 16,-1 0-5-16,-1 0-12 15,0 0-26-15,0-6-39 16</inkml:trace>
  <inkml:trace contextRef="#ctx0" brushRef="#br0" timeOffset="84764.0483">8445 12501 790 0,'0'0'692'0,"0"0"-582"16,0 0-42-16,0 0 8 15,0 0-20-15,0 0-36 16,0 0 0-16,0 0-7 0,0 0-8 15,0 4 2-15,0 6-1 16,0 1 0-16,0 3-3 16,0 2 2-16,3 2-1 15,0 1 3-15,1 1-3 16,-1 1 3-16,3 4-3 16,0-1-1-16,2 2 0 15,-1 3-2-15,2-1 1 16,-3 2-1-16,3-1-1 15,1 1 0-15,-2-2 1 0,-2-1-1 16,2-3 0 0,-1 0 0-16,0-2 1 0,-1 0-2 15,0 0 2-15,0 0-2 16,0 4 2-16,2 1-1 16,-2 0 0-1,-2-2 0-15,1 0 0 0,-2-2 0 16,1 0 0-16,-1-1 0 15,0-2 0-15,0-1 0 16,0-5 0-16,0 3 0 16,-3-3 0-16,6 1 0 15,-4 4 0-15,1-2 0 16,1 3 0-16,-3-3 0 16,2 0 0-16,0 0 1 15,-1 2-1-15,1-2 0 16,-3 0 0-16,1 0 0 15,1-3-1-15,-1 3 1 0,1 0 1 16,-2-1-1-16,1 1-1 16,1 0 1-16,-2 0 1 15,1 1-1-15,1-3 0 16,1 1 0-16,-3 1 0 16,4 0 0-16,-1 0 0 15,-3 2 0-15,0-1 0 16,0 1 0-16,0 2 0 15,0-3 0-15,0 1 0 16,0-4 0-16,0-1 0 16,0 3 0-16,0 0 0 15,0 0 0-15,0 2 0 16,0 1 1-16,0-1-2 0,0 0 1 16,0 1 0-16,0 1 0 15,0-2 0-15,0-2 0 16,0-4 0-16,0 0 0 15,0 0 0-15,0-1 0 16,0 0 1-16,0 1-1 16,0-1-1-16,0 2 1 15,0 1 0-15,3-1 0 16,-3 1 0-16,0-3 0 16,0 2 0-16,0-1 0 0,0-2 0 15,0-1 0 1,0-3 0-16,0-2 0 0,0-1 0 15,0 1 0-15,0-2 0 16,0-2 0-16,0 1 0 16,0-2 0-16,0 0 0 15,0 0 0-15,0 0 0 16,3 0 0-16,-3 0-6 16,0-3-33-16,0-19-145 15</inkml:trace>
  <inkml:trace contextRef="#ctx0" brushRef="#br0" timeOffset="87489.713">10976 15858 823 0,'0'0'741'0,"0"0"-698"0,0 0-21 15,0 0 15-15,0 0-7 16,0 0-15-16,0 0 16 15,0-42-7-15,0 37 2 16,0-1-15-16,0 3-2 16,0-2-2-16,0 2 1 15,0-1 3-15,0-2 0 16,0 0-5-16,0 1 3 16,0-3-6-16,0 1 2 15,0-2-2-15,0 1-1 16,0-2 7-16,0 0-5 15,0-3 1-15,0 0-1 0,0-3-2 16,0-3-1-16,0 1 1 16,0-1 2-16,0 0-1 15,0 1-1-15,0-2 0 16,0 4 0-16,1-4-1 16,1 3 1-16,-2-1 0 15,0 0-1-15,3-1 1 16,-3-1-1-16,3 1 1 15,-1-2-1-15,-1-2 0 16,1 2-1-16,1-1 0 16,-2 1 0-16,2-2 1 15,0 1-1-15,0 1 0 16,1-1 0-16,-2 3 0 16,1-1 1-16,1 4 0 0,-1-1-1 15,2-2 0 1,-2-1 0-16,6-4-1 0,-2 1 2 15,4 0-2-15,-2 1 2 16,1 2-1-16,-1-1 1 16,0 4-1-16,1-2-1 15,-2 2 1-15,-1 2 1 16,1-2-1-16,1 2-1 16,-5-1 1-16,2 2 0 15,2-1 0-15,-1 0 1 16,-1-2-1-16,5-2 0 15,-4 2 0-15,0 2 0 0,2 1 0 16,-3-3 0 0,2 2 0-16,2 1 0 0,-4-1 0 15,3 1 0-15,-1 0 0 16,0-1 0-16,0 0 0 16,3-2 0-16,-3 3 1 15,1-3-1-15,0 2 0 16,3-1 0-16,-1-3-1 15,-1 2 1-15,2-1 0 16,-3 1 0-16,3-1 0 16,0-1 0-16,-2 1 0 15,1-1 0-15,2 1 0 16,-2 3 0-16,-1 1 0 0,-3 0 0 16,1 6 0-16,-3 3 0 15,-4 1 1-15,1 4-2 16,-2 0 2-16,0 0-2 15,0-2 1-15,1-1-1 16,2-1-5-16,1-4-2 16,2-4-5-16,-1 0-9 15,-1-3-7-15,-1 7-8 16,-3 4-328-16</inkml:trace>
  <inkml:trace contextRef="#ctx0" brushRef="#br0" timeOffset="88600.9227">10882 14413 1461 0,'0'0'84'0,"0"0"-9"16,0 0-10-16,0 0-14 16,0 0-17-16,0 0-9 15,-9-38-12-15,6 35 0 16,0 0 2-16,2 0 1 15,-1 1-1-15,1 2-5 0,-2-2-2 16,1-1 0-16,1 2-2 16,-5-2-4-16,3 0-2 15,-3 1 0-15,0-4 0 16,0-1 0-16,1 0 0 16,0-1-1-16,2 4 1 15,0 2 0-15,1 2-1 16,2 0 1-16,0 0-1 15,0 0-4-15,0 0 1 16,0 0-2-16,0 6 3 16,0 9 2-16,0 0 1 15,0 4 1-15,0 1-1 16,0 3 0-16,0 0 3 0,5 3-1 16,2-3-1-1,-1 3 0-15,3-2 0 0,0 2-1 16,3 1 0-16,-2 4 0 15,1 1 0-15,2 5 0 16,-2 0 0-16,-4-2 1 16,2-3-1-16,-6-6 0 15,1-1 0-15,-2-3 2 16,1 0 1-16,0-1-3 16,-3 0 1-16,5 1 0 15,-4-1-1-15,2 1 1 16,-2 0 0-16,1-2-1 15,1 2 0-15,-2-1 0 16,2-3 0-16,2 1 0 0,-1-1 0 16,-1 0 0-16,2-1 1 15,-1 3-2-15,-1-6 2 16,0 2-1-16,-3 0 0 16,0-2-1-16,5-1 1 15,-4 3 0-15,2-7 0 16,0 6 1-16,0-2-1 15,0 0 0-15,0-1 0 16,1 1 0-16,-2-1-1 16,-1 5-1-16,-1 0 1 15,0 2-2-15,0-1 3 16,2 0 0-16,-2 0-1 16,1 0 1-16,2-1-1 15,0-1 1-15,0 0-3 0,-1 0-1 16,4-2 1-16,-3 2 3 15,0-3 0-15,-2-1 0 16,1-3-8-16,1-3-12 16,-2-4-12-16,1-2-45 15,-2-5-672-15</inkml:trace>
  <inkml:trace contextRef="#ctx0" brushRef="#br0" timeOffset="90610.3998">13319 12621 1003 0,'0'0'203'15,"0"0"21"-15,0 0-96 16,0 0-33-16,0 0-55 16,0 0-34-16,0-35-6 15,0 29 0-15,0 2 0 16,0-2 0-16,0 2 1 0,0-3 4 15,-3-1-2 1,0 0-3-16,2 0 3 0,-2-1 18 16,2 1-12-16,-1 2 6 15,1 2 11-15,-1 0 0 16,-1 1-13-16,2 2-1 16,-1-2-5-16,2 3 2 15,0-2-1-15,0 2 1 16,0 0-1-16,-1 0-2 15,1 0 0-15,0 0-6 16,0 0-1-16,0 9 0 16,0 3 1-16,0 5 0 15,0 1 1-15,0 2-1 16,0 5 0-16,1-1 1 16,2-1 0-16,2 2-1 0,-2 1 0 15,1 2 0 1,0 1 1-16,-1-3 0 0,2 2-1 15,1 0 0-15,-2-3 1 16,1-2-2-16,2 1 2 16,-2 1-2-16,1-1 2 15,-2 2-1-15,-1-3 0 16,0 0 0-16,-1 4 0 16,-1-1 0-16,2 1 0 15,-3-3 0-15,0 0 0 16,0-2-1-16,0 0 2 15,0 2-1-15,0-3 0 0,3 4 0 16,0-3 0 0,0 2 0-16,0 0 0 0,-3-2 0 15,0 1 0 1,0-2 0-16,0-3 0 0,0 0 0 16,0-2 0-16,5 0 0 15,-4 1 0-15,1-1 0 16,-1 1 0-16,2-2 0 15,0 4 0-15,1 0 0 16,-1-1 0-16,-1 1 0 16,-1 3 0-16,-1-3 0 15,2-1 0-15,-2-2 0 16,0 1 0-16,0 2 0 0,0-1 0 16,1 0 0-1,-1 2 0-15,0 0 0 0,0 1 0 16,2 3 0-16,-2 0 0 15,0 2 0-15,0-3 0 16,0 1 0-16,0-5 0 16,0-1 0-16,1 2 0 15,1 0 0-15,-1 1 0 16,2-1 0-16,-1 0 0 16,-1-3 0-16,2 2 0 15,-1 0 0-15,4-3 0 16,-3 0 0-16,0 1 0 15,0-5 0-15,0-3 0 16,0-4 0-16,-2 0 0 0,1-5-4 16,-1 0-10-16,2-2-10 15,-3-20-4-15,0-14-469 16</inkml:trace>
  <inkml:trace contextRef="#ctx0" brushRef="#br0" timeOffset="91975.0364">13315 12481 1247 0,'0'0'363'16,"0"0"-341"-16,0 0-8 0,0 0 22 16,0 0-8-1,0 0-7-15,18 34 0 16,-15-23 9-16,3 1-7 0,-2 3-10 15,1-2 0-15,-2 2-3 16,1 2-4-16,1 0 2 16,-1 2-3-16,-1 1 3 15,3 0-4-15,-2 0-2 16,-2 0 5-16,4 1-3 16,-3-1 0-16,3-3-1 15,1 2 0-15,-1 1 0 16,0-1-1-16,2 1 1 15,-2 1-1-15,4-1 1 16,-2 0 0-16,-2 0 0 0,0-1-2 16,1 0 0-16,-1-1 0 15,0 1-1-15,0-1 1 16,-1-1-1-16,0 1 0 16,0 2 0-16,-1-1 0 15,1 1 1-15,-1-1 0 16,1 3-1-16,-2-2 2 15,4 3-2-15,-2 0 0 16,-2-1 1-16,1 2-1 16,-1-4 0-16,2 0 0 15,-2-1 0-15,2 0 1 16,0-1-1-16,-1 2 1 16,1-2-1-16,1 3-1 0,0 0 1 15,1 2 1 1,1 1-1-16,-2-1 0 0,1-1 0 15,-1 0 0-15,3-3 0 16,-3 2 0-16,2-1 0 16,2 2 0-16,-3-3 0 15,1 1 0-15,0-1 1 16,-1-2-1-16,0 2 0 16,-1-2-1-16,2 1 2 15,2-1-1-15,-1-1 0 16,-1 1 0-16,-1 2 0 15,2-4 0-15,-2 3 0 0,1-1 0 16,1-2 0-16,-2 1 0 16,1-2 0-16,1 0 0 15,1-3 1-15,1 0-1 16,-2 1 0-16,1 2 0 16,-3-1 0-16,1-3 0 15,0 2 0-15,0-2 0 16,1 0 0-16,0-1 1 15,1 0-1-15,1 1-1 16,-2-1 1-16,3-3 0 16,-2-1 0-16,1-2 0 15,-1 0 1-15,-1 0-1 16,0-1 0-16,0-1 0 16,-1 1 0-16,-4 0 0 15,1-2 0-15,-2 1 0 0,1 1 0 16,-1 0-1-16,0 2 1 15,0-1 0-15,-2 2-1 16,-1 1 0-16,0 0-4 16,0-2-12-16,-3-4-35 15,-8 0-305-15</inkml:trace>
  <inkml:trace contextRef="#ctx0" brushRef="#br0" timeOffset="93882.3457">16282 14122 1074 0,'0'0'464'0,"0"0"-414"15,0 0 13-15,0 0 12 16,0 0-13-16,0 0-34 0,0 0-6 16,1-29-6-16,-1 29-4 15,0 0-5-15,0 0-1 16,0 0-2-16,0 0-4 16,0 0-1-16,0 5 1 15,0 7 0-15,0 3 0 16,0 2 1-16,0 1 1 15,6 4-1-15,-2 0 3 16,3 3-2-16,-1-2 0 16,0 0-2-16,1 3 1 15,-1-2 1-15,0-2-1 16,1 3-1-16,0-3 1 16,0 1 0-16,-3 1-1 15,1-1 0-15,1 0 1 0,-2-1-1 16,3 3 0-16,-4-2 0 15,0 1 0-15,-1-4 0 16,0 2 1-16,-1-3-1 16,1-2 0-16,-1 3 1 15,1-3-1-15,-1 2-1 16,2-1 1-16,-1 0 0 16,1 1 1-16,0-2 0 15,2 1-1-15,0-1-1 16,-1 2 1-16,1 1 0 15,-2-2 0-15,0-1 0 0,0 0 1 16,3 6-1-16,-3-1 0 16,1-1-1-16,-1-2 1 15,0-2 0 1,-1 0 0-16,1 2 0 0,0 0 1 16,0-1-1-16,0 1 0 15,1 0-1-15,-3 0 2 16,1-1-1-16,-1-1 0 15,1 2 0-15,-1-5 0 16,3 6 0-16,-1-2 0 16,0 1 0-16,0 2 0 15,0-4 0-15,-2 2 0 16,3-1 0-16,-2 0 0 0,-1-1 0 16,1 0 0-16,-1-6 0 15,1 0 0-15,-1 0 0 16,1 0 0-16,-1 2 0 15,2-2 0-15,-1 2 0 16,-1-1 0-16,1-1 0 16,-1 0 0-16,1 0 0 15,1 0 0-15,0 0 0 16,1-2 0-16,-1-1 0 16,0-1 0-16,0 1 0 15,-1-1 0-15,-2 2 0 0,0-3 0 16,1 3 0-1,1-2 0-15,-2-2 0 16,1 3 0-16,1-4 0 0,-2-2 1 16,1 1-1-16,-1-3 0 15,0 0-1-15,0 0 0 16,0 0-6-16,2-12-40 16,-2-2-56-16</inkml:trace>
  <inkml:trace contextRef="#ctx0" brushRef="#br0" timeOffset="94915.4731">16550 15640 1545 0,'0'0'132'0,"0"0"-112"16,0 0 20-16,0 0 5 16,0 0-25-16,0 0-9 15,-1-46 1-15,1 36 2 16,0-1-4-16,0-3-1 15,0 0 3-15,0-1-3 16,0-2-3-16,0-1 3 16,0 0-3-16,0-1 0 15,0-1-2-15,1 1 1 0,2 0-2 16,-1-3-1 0,1 1 0-16,1-2-2 0,-1 1 2 15,0-2-1-15,-3 1 0 16,0 1 1-16,0-1 0 15,0 0 0-15,0 2-1 16,0 0 0-16,0-1 0 16,0 1-1-16,0-1 2 15,0 2-1-15,0 1 0 16,0-1 0-16,0 0 0 16,0 0 1-16,-2 0-2 15,1-1 2-15,-2 1-2 16,3-1 0-16,0 3 1 15,0-1-1-15,0 1 1 0,0 0-1 16,0-1 0-16,0 2 0 16,3 0 1-16,0 0-1 15,-2 1 0-15,3-1-1 16,-1-3 2-16,-2 0-2 16,1-1 1-16,1-1 0 15,0 2 1-15,2-1-1 16,0 3 1-16,-2-1 0 15,1 2 0-15,1 1 0 16,-1 0 0-16,1 0-1 16,2-1 1-16,-2 0-1 0,-1-1 1 15,4 0-1 1,-1 1 0-16,2 2 0 16,0 1 1-16,0-1-1 15,1 1 1-15,-1-1-2 0,2-2 2 16,2 0-1-16,1-2 0 15,0 0 0-15,-1-1 0 16,-1 1 0-16,-1 4 0 16,-2 3 0-16,-4 3 0 15,-1 4 0-15,-2 2 0 16,-2 1-1-16,3-1 1 16,-2 0-2-16,1-1-4 15,2 1-14-15,1-3-16 16,-1 0-41-16,1-5-1521 15</inkml:trace>
  <inkml:trace contextRef="#ctx0" brushRef="#br0" timeOffset="96822.7319">17970 12170 1508 0,'0'0'64'0,"0"0"-7"15,0 0-11-15,0 0 0 0,0 0-26 16,0 0 10-16,0 0-6 16,11-74-4-16,-11 70 1 15,0 0-5-15,0 1-5 16,0 3-5-16,0 0 2 15,0 0-6-15,0 0-2 16,1 0 0-16,1 0-2 16,2 0 2-16,-1 0 0 15,1 0 0-15,-1 0-1 16,2 0 1-16,-2 0-1 16,-1 3-1-16,-1 2 2 15,-1 0-1-15,0 1 1 16,0 0 0-16,0 1 1 15,0-1-1-15,0 2 0 0,0 2 0 16,0 1 0-16,0 2 4 16,0 4-1-16,0-1-2 15,0 4 1-15,0-1 1 16,2 4 1-16,1-1-2 16,-2 1 1-16,3 2 0 15,-2 0 0-15,1 0 1 16,-2 3-3-16,2-3 0 15,-1 2 1-15,-2 0-1 16,1 1-1-16,-1-1 2 16,3 1-1-16,-1 0-1 15,1 0 1-15,0 3-1 16,-2 0 0-16,1 0 0 16,2-1 0-16,-1 0 1 15,2-2-1-15,-1-2 0 0,-1-1 0 16,3 0 0-16,-1-3 0 15,2 3 0-15,-3-4 0 16,1 1 0-16,0 0 0 16,-1-3 0-16,2 3 1 15,3-1-1-15,-2 0 0 16,2 2-1-16,0-3 1 16,-3 2 1-16,0-3 0 15,-1-2-1-15,-1-3 1 16,1 0-1-16,0-2 0 0,-2 1 0 15,0-1 0-15,2 2 0 16,-2 2 0-16,3 1 0 16,-1 0 1-16,0-1-1 15,0-1 0 1,-1 1 0-16,1-2 0 0,-1-2 1 16,-2 1-1-16,-1-1 0 15,2 3 1-15,0-1-1 16,1 3 0-16,1 1 0 15,-2 3 0-15,0 2 1 16,2 0-1-16,-2-2 1 16,0-3 0-16,0 2-1 15,1-4 0-15,-3 3 1 16,1-2-1-16,1 2 1 16,-3-2 0-16,1 3-1 0,1-1 0 15,-1 1 1-15,2 1-1 16,0-2 0-16,-1 1 0 15,1-1 1-15,0-2-1 16,3 3 0-16,-5 1 1 16,2-1-1-16,0-4 0 15,-3 1 0-15,3-3 0 16,-1-1 0-16,-1-3 0 16,1-2 0-16,-1-2 0 15,1-3 0-15,-2-3 0 16,0 0 1-16,0 0-2 15,0 0 1-15,0 0-3 0,0-10-19 16,0-16-85-16</inkml:trace>
  <inkml:trace contextRef="#ctx0" brushRef="#br0" timeOffset="98396.0557">17998 12210 950 0,'0'0'583'0,"0"0"-485"0,0 0-27 16,0 0-13-16,0 0-25 15,0 0-21-15,0 0-6 16,0 0-2-16,0 0-3 15,0 0 1-15,0 6 5 16,0 6 10-16,5 4-5 16,0 1-4-16,-1 1-2 15,5 6-2-15,-3 3 0 16,3 1 1-16,-2 0-3 16,2 0 1-16,0-1 2 15,-1-3-1-15,2 2 0 16,-1 1-1-16,0 2 0 0,4 3 0 15,-2-1 0-15,-1 2-1 16,5 1-1-16,-4-4 0 16,2-4 0-16,-3 0-1 15,1-2 0-15,-1 0 1 16,1-1 0-16,-1 4-1 16,0-3 0-16,-2 3 1 15,0-2 0-15,-1 0 0 16,2 0 0-16,-2-2-1 15,1 0 0-15,-2-1 0 16,1-1 0-16,-1-4 0 16,0 2 0-16,2-2 1 15,-1 0 0-15,4 0-1 16,1 0 1-16,-1 0-1 16,1 0 1-16,-1-1-1 15,-1-1 1-15,-1-2-1 0,2 1 0 16,-1-2 1-16,1 1 1 15,1-1-2-15,1 2 1 16,-1 0-1-16,1 0 1 16,1 1 1-16,0-2-1 15,0 3-1-15,1 1 1 16,0-2-1-16,0 2 1 16,0-1-1-16,1 0 0 15,-2-2 0-15,-1 1 0 16,0-1 0-16,-1 2 1 0,2-1-1 15,-1 1 0-15,0 0 0 16,0-2 0-16,-1-1 0 16,1 0 0-16,-1 2 0 15,1-2 0-15,-2-1 0 16,-1 0 0-16,2-2 0 16,-3 1 0-16,2-1 0 15,-1 2 0-15,0-2 0 16,-1 0 0-16,3 4 0 15,-1-2 0-15,-2-2 0 16,2 3 0-16,-1 1 1 16,0-2-2-16,2 5 1 15,-3-5 0-15,-2-2 1 0,2-1-1 16,-1 1 0-16,-1-1 0 16,2 1-1-16,1 0 1 15,0 0 0-15,-1-1 1 16,1 1-1-16,-3-3 0 15,-1 3 0-15,0-4 0 16,2 2 0-16,-4 1 0 16,2-1 0-16,0 2 0 15,0-1 0-15,1-2 0 16,-1 1 0-16,0-2 0 16,1 0 0-16,-1 1 0 15,1 0 0-15,-1-2 0 16,-2 3 0-16,1-3 0 15,-2-1 0-15,0 1 0 0,0-2 0 16,1 1 0-16,-1 0 0 16,-1-1 0-16,-1-2 0 15,1 1 0-15,-1-2 0 16,-1 0 0-16,0 0 1 16,0 0-1-16,0 0-1 15,0 0-46-15</inkml:trace>
  <inkml:trace contextRef="#ctx0" brushRef="#br0" timeOffset="106585.0802">24226 12627 1796 0,'0'0'31'0,"0"0"-11"15,0 0 6-15,0 0-9 16,0 0-2-16,0 0-7 0,0 0-2 16,-51 0-1-16,38 18-1 15,-2 5-1-15,1 6-2 16,5 3 2-16,2 1-3 16,7 4 0-16,0-2 0 15,0-2 0-15,19 0 0 16,4-6 2-16,3-4-3 15,6-9 2-15,-1-6-2 16,4-7 2-16,-4-1-1 16,-3-5 0-16,-3-16 0 15,-9-6 0-15,-9-7 0 16,-7-5 1-16,0-3-2 0,-12 0 1 16,-13 1-1-16,-5 6 1 15,-1 5-1-15,-1 10 1 16,7 9-1-1,5 8-4-15,7 3-6 0,7 11-16 16,6 9-12-16,0 5-11 16,6-3-90-16</inkml:trace>
  <inkml:trace contextRef="#ctx0" brushRef="#br0" timeOffset="106984.8815">24646 12715 1844 0,'0'0'33'0,"0"0"-23"15,0 0 11-15,0 0-6 16,0 0-8-16,0 0-1 15,-40 56-3-15,40-30-1 16,3 1 0-16,17 1-1 16,4-1-1-16,5-8 0 15,1-3-4-15,2-5-7 0,3-9 4 16,-2-2-2-16,-1 0 4 16,-10-11 4-16,-9-11 1 15,-8-3 1-15,-5-3 1 16,0-4-1-16,-14 3 3 15,-2 0-2-15,0 4 1 16,3 11-1-16,6 2-2 16,0 8-9-16,4 4-35 15,3 0-43-15,0 0-929 16</inkml:trace>
  <inkml:trace contextRef="#ctx0" brushRef="#br0" timeOffset="107266.6759">25263 12472 1807 0,'0'0'81'16,"0"0"-53"-16,0 0-7 15,0 0-6-15,0 0-2 16,0 0-10-16,0 0-3 15,0 20-1-15,3 14 1 16,7 7 2-16,-3 1-2 16,2 0 1-16,-2 0-1 15,0 0 0-15,-3-2-4 16,-1 3-6-16,0-7-4 0,-1-4-13 16,-2-10-42-16,0-10-95 15</inkml:trace>
  <inkml:trace contextRef="#ctx0" brushRef="#br0" timeOffset="107634.6194">25166 12784 1834 0,'0'0'33'15,"0"0"-22"-15,0 0-10 16,0 0 1-16,64-80-2 16,-27 73 0-16,2 4-1 15,-2 3-1-15,-3 0-1 16,-1 0-1-16,-3 6 3 15,-2 3 1-15,-4 0 0 0,-7-1 0 16,-3-3 4-16,-3-1 7 16,-3 0 6-16,-3 0 0 15,0 1-5-15,-2 2-5 16,1 6 0-16,1 2-4 16,1 6 1-16,0 8-3 15,-2 5 2-15,1 7-3 16,-2 5 1-16,1 0 0 15,-2-3-1-15,-1 1 1 16,1-3-2-16,1-5 0 16,0-4-3-16,1-5-2 15,-1-7-4-15,-3-8-6 0,1-4-16 16,-1-8-15 0,0 0-54-16,0-14-1431 0</inkml:trace>
  <inkml:trace contextRef="#ctx0" brushRef="#br0" timeOffset="107913.4588">25577 12755 1850 0,'0'0'35'16,"0"0"-11"-16,0 0-3 15,0 0-2-15,0 0-8 16,0 0-8-16,79-46-1 15,-46 52-2-15,0 10 0 16,-3 1 0-16,-6 3 0 0,-5 2-1 16,-7 2-2-16,-9 0-4 15,-3 0 1-15,0-2-3 16,-14-1-4-16,-6-4 3 16,-3-3 3-16,4-8-12 15,6-3-6-15,5-3-24 16,8-1-60-16</inkml:trace>
  <inkml:trace contextRef="#ctx0" brushRef="#br0" timeOffset="108251.9036">26007 12800 1859 0,'0'0'33'15,"0"0"-23"-15,0 0 5 16,0 0-4-16,0 0-8 16,0 0 0-16,-5 38-1 15,25-18-1-15,7 1 0 16,4-4-1-16,3-5-1 16,2-3-5-1,1-8-4-15,-4-1 4 0,-6 0-4 16,-7-15 7-16,-9-7 3 0,-8 2 3 15,-3-4 1-15,0 0 1 16,-11 0-1-16,-5 1-2 16,-1 5-2-16,6 3 0 15,3 8-3-15,7 0-25 16,1 4-31-16,0-1-106 16</inkml:trace>
  <inkml:trace contextRef="#ctx0" brushRef="#br0" timeOffset="108608.678">26644 12485 1879 0,'0'0'31'0,"0"0"-19"16,0 0 1-16,0 0-3 15,0 0-5-15,0 0 1 16,6 62 1-16,3-29-2 16,-2 2-2-16,2 1-1 15,-3 1 0-15,2-1 0 16,-2-2-2-16,1-2 2 16,0-4-2-16,1-2 0 15,-1-4 1-15,1 0-1 16,-1-2 0-16,-1-6-1 15,2-3 0-15,2-2-2 16,0-3-2-16,7-6 2 0,2 0-10 16,5 0-3-16,3-15-37 15,-2-7-20-15,-8-5-1072 16</inkml:trace>
  <inkml:trace contextRef="#ctx0" brushRef="#br0" timeOffset="108766.7081">26511 12726 1806 0,'0'0'18'0,"0"0"8"16,0 0 9-16,131-4-22 0,-71-3-13 16,4-4-12-16,2-5-160 15</inkml:trace>
  <inkml:trace contextRef="#ctx0" brushRef="#br0" timeOffset="109368.8899">27515 12664 1838 0,'0'0'54'0,"0"0"-46"16,0 0-4-16,0 0 12 15,0 0-3-15,0 0-8 0,85 0-1 16,-19-1-3-1,8 1 0-15,4 0-1 0,-1 0 0 16,-5 0-1-16,-9 0-4 16,-13 0-8-16,-9 0-13 15,-16 0-8-15,-10 0-30 16,-11 0-194-16</inkml:trace>
  <inkml:trace contextRef="#ctx0" brushRef="#br0" timeOffset="109657.8891">27862 12508 1702 0,'0'0'169'0,"0"0"-152"16,0 0-8-16,0 0 7 15,0 0-1-15,0 0-9 16,112 13-1-16,-64 6-1 15,-4 1-3-15,-2 1 1 16,-9 1-2-16,-6 0 0 16,-12 2 0-16,-12 0-1 15,-3 0-6-15,-21 1 0 16,-12-1 7-16,-7 1-5 16,0-4 0-16,5 0-19 0,9-4-22 15,14 0-42 1,12-7-337-16</inkml:trace>
  <inkml:trace contextRef="#ctx0" brushRef="#br0" timeOffset="110205.4246">28969 12562 1795 0,'0'0'54'16,"0"0"-52"-16,0 0-1 15,-103-29 0-15,75 29-1 16,3 0 0-16,4 0 0 16,4 2 0-16,3 8 0 15,4 2 0-15,4 1-1 16,3-2-3-16,3 1 1 16,0-1-2-16,0-2 3 15,6 3 2-15,3 0 1 0,5-2 4 16,-4 2-2-1,1-3 9-15,4 2 0 0,-2-2-2 16,0 4-4-16,-1 0-3 16,-1-1 1-16,-7 1 0 15,-4-1-2-15,0 0 2 16,0 0-1-16,-15 2 5 16,-4-2-3-16,-10 1-3 15,0-2-2-15,-6-1-6 16,0-3-11-16,4-2-9 15,2-2-11-15,8-3 2 16,8 0-17-16,8 0-24 16,5 0-457-16</inkml:trace>
  <inkml:trace contextRef="#ctx0" brushRef="#br0" timeOffset="110535.4404">29180 12659 1902 0,'0'0'22'0,"0"0"-13"16,0 0 4-16,0 0 0 0,0 0-11 15,0 0 0 1,0 72 0-16,0-31 1 0,0 6-2 15,-2 5 0-15,1 2-1 16,1 1 0-16,-2-2 1 16,-1-4-2-16,-2-5 1 15,2-8-1-15,0-7-2 16,0-8-1-16,-1-7-2 16,4-6-3-16,-1-5-11 15,-1-3-20-15,2-1-2 16,0-16-123-16</inkml:trace>
  <inkml:trace contextRef="#ctx0" brushRef="#br0" timeOffset="110851.6185">29178 12690 1787 0,'0'0'79'0,"0"0"-60"15,0 0-4-15,0 0 9 16,0 0-7-16,85-72-9 16,-64 72-4-16,0 0-1 15,1 3-2-15,2 13 1 16,-7 4-2-16,-3 5 1 16,-6-2-1-16,-4 3 0 15,-2-2-1-15,-2-4-1 0,0 2-1 16,-2-3-2-16,-11-5-1 15,-3 0-3-15,-4-6-4 16,-2-1-2 0,1-5-9-16,1-2-17 0,4 0-30 15,7 0-94-15</inkml:trace>
  <inkml:trace contextRef="#ctx0" brushRef="#br0" timeOffset="111106.3611">29621 12680 661 0,'0'0'1245'15,"0"0"-1233"-15,0 0-11 16,0 0 1-16,0 0-1 15,0 0 2-15,0 95-1 16,0-66-2-16,0-3 0 16,0-4-6-16,0-7-37 15,-3-7-39-15,0-8-1003 16</inkml:trace>
  <inkml:trace contextRef="#ctx0" brushRef="#br0" timeOffset="111272.93">29641 12433 1815 0,'0'0'14'0,"0"0"-14"16,0 0-40-16,0 0 1 15,0 0-163-15</inkml:trace>
  <inkml:trace contextRef="#ctx0" brushRef="#br0" timeOffset="111586.8266">29856 12395 1677 0,'0'0'205'15,"0"0"-176"-15,0 0-15 16,0 0 4-16,0 0-10 15,0 0-8-15,5 36 2 16,-2-3 3-16,-2 7-2 16,-1 4-1-16,0 4-2 15,0 1 0-15,0-4 1 16,0-3-1-16,-1-3 0 16,-5-6 0-16,-3-4 0 15,5-8-1-15,-1-8-3 0,5-5 1 16,0-5 1-1,0-3-2-15,0 0 0 0,0 0-5 16,0 0-10 0,3-11-57-16,6-6-266 0</inkml:trace>
  <inkml:trace contextRef="#ctx0" brushRef="#br0" timeOffset="111985.2342">30070 12573 1830 0,'0'0'80'15,"0"0"-76"1,0 0-1-16,0 0 4 0,0 0-6 16,0 0 1-16,-70 37-1 15,43-21-1-15,1 0 0 16,4-4-2-16,6 0 0 15,7-2-2-15,4-3-1 16,5-3-1-16,0 2-4 16,0-2 4-16,6 0 5 15,7 4 1-15,3-2 1 16,-3 3 0-16,5 2 5 16,0 0 4-16,-2-2-3 15,4 4-2-15,-4-1 2 0,2 2-3 16,-3-1-2-16,3 1 1 15,-3 2-3-15,1-3 1 16,0 1 2-16,-5-4-3 16,0-5-1-16,-1-4-10 15,0-1-38-15,1 0-247 16</inkml:trace>
  <inkml:trace contextRef="#ctx0" brushRef="#br0" timeOffset="112420.0822">30377 12694 1575 0,'0'0'311'0,"0"0"-295"0,0 0-3 16,0 0 0-16,0 0-6 15,0 0-5-15,42-1 1 16,-20 1-2-16,-2 0-2 15,-2 0 1-15,-1-6-2 16,-5-4-5-16,-2-1 1 16,-7-4 5-16,-3-2 0 15,0-5 0-15,-6-2 1 16,-11 3 4-16,-5 2 0 16,-2 7 1-16,3 8 2 15,1 4-3-15,0 0-2 0,3 13-2 16,-1 8 2-1,1 6-2-15,4 5 1 0,1 0-1 16,5-1 0-16,4-3 0 16,3-1 0-16,0-5 0 15,9-3 0-15,8-4 0 16,5-3-1-16,2-5-1 16,5-4-5-16,1-3 1 15,1 0-9-15,1-3-23 16,1-10-19-16,0-2-53 15</inkml:trace>
  <inkml:trace contextRef="#ctx0" brushRef="#br0" timeOffset="112849.3855">30856 12567 1728 0,'0'0'62'0,"0"0"-25"16,0 0-12-16,0 0-6 15,0 0-8-15,0 0-5 16,-23-52-5-16,6 52 0 16,-1 0 0-16,-5 3 1 15,4 5 0-15,2 4 1 16,1 3-2-16,6-1 1 16,4 2 0-16,3-3-2 0,3-1 1 15,0 1 2 1,0 0 4-16,10-2 1 0,2 1 0 15,4 2 2-15,1-2-2 16,4 2-5-16,-2 1 1 16,1 2 1-16,-1 0-2 15,-2-3 0-15,-4 1 1 16,-3 0-2-16,-5 0-1 16,-3 1 1-16,-2 1-2 15,0 2 2-15,-11-1-1 16,-8-2-1-16,-3-2 1 15,-4-6-2-15,-4-4 1 16,-5-4-1-16,0 0-4 16,-2-3-6-16,4-11-13 15,6-5-49-15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38:24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3129 4936 1673 0,'0'0'72'0,"0"0"-50"15,0 0-5-15,0 0 6 16,0 0-3-16,0 0-4 16,0 0-9-16,-6 0-1 15,6 0-3-15,0 1 3 16,0 7-1-16,0-2 3 16,0 5-3-16,0 2 0 15,3 4-2-15,0 6 2 0,-3 4-3 16,6 4 0-1,-6 3 0-15,5 2-2 16,-4 3 1-16,-1-1-1 16,0-1 1-16,0-3-1 0,3-3 0 15,-2-1 1-15,-1-4-1 16,0-1 0-16,0-4 0 16,0-6 0-16,0-4 0 15,0-2 0-15,0-3 0 16,3-1 0-16,0-5 1 15,0 4-1-15,3-2 0 16,5 1 0-16,7-3 2 16,10 0 0-16,9 0-1 15,9-1 1-15,5-10-2 16,6 2 0-16,3 1-1 0,-4 0-3 16,-5 4-11-16,-12 2-11 15,-8 2-25-15,-9 0-26 16,-11 0-816-16</inkml:trace>
  <inkml:trace contextRef="#ctx0" brushRef="#br0" timeOffset="568.8459">3854 5283 1888 0,'0'0'20'15,"0"0"-15"-15,0 0 0 16,0 0 1-16,0 0-2 16,0 0-2-16,24 8-2 0,-2-8 2 15,2 0-2-15,-3 0-4 16,-2 0 0-16,-5-5-5 16,-5-7-1-16,-6-2 8 15,-3 0 2-15,0 0 1 16,-18 3 4-16,-8 1 3 15,-2 3-4-15,-3 6 3 16,1 1 0-16,3 0 0 16,5 5-3-16,5 11-1 15,1 5-2-15,10 5 0 16,4 6-1-16,2 0 1 16,0 2-1-16,15-4-1 15,3-5 1-15,6-3-2 16,4-3 0-16,2-9-2 15,3-6-4-15,0-4-3 16,-2 0-7-16,-4-17-7 16,-2-6-2-16,-5-5-10 0,-2-5-15 15,-5-4-74-15,-1-5-1042 16</inkml:trace>
  <inkml:trace contextRef="#ctx0" brushRef="#br0" timeOffset="831.1864">4146 5081 1267 0,'0'0'467'15,"0"0"-396"-15,0 0-23 16,0 0-12-16,0 0-7 16,0 0-12-16,-4-39-8 15,1 39-3-15,3 0-6 0,0 14 1 16,0 9 0-16,0 10-1 16,0 4 2-16,0 2-2 15,7 2 1 1,-1-1-1-16,5-2 0 0,-2-6-1 15,4-2-2-15,-1-7-2 16,4-6 1-16,-1-5 0 16,0-7-8-16,0-5-3 15,1 0-1-15,4-6-9 16,1-15-26-16,-2-5-130 16</inkml:trace>
  <inkml:trace contextRef="#ctx0" brushRef="#br0" timeOffset="1014.1759">4300 5163 1705 0,'0'0'154'0,"0"0"-134"15,0 0-7-15,0 0 0 16,79-13-12-16,-33-2-1 15,-1-6-107-15</inkml:trace>
  <inkml:trace contextRef="#ctx0" brushRef="#br0" timeOffset="2273.3332">5602 4860 1850 0,'0'0'28'16,"0"0"-13"-16,0 0 2 16,0 0-5-16,0 0-2 15,0 0-7-15,0 0-3 16,-15 68 2-16,15-30 1 15,0 6 1-15,0 6-3 16,0 2 1-16,0-1-1 16,2-1 0-16,2-6-1 15,-1-8 0-15,0-4 1 16,1-8-1-16,-2-7 0 0,-2-5 0 16,1-5 0-16,-1-5-2 15,0 0 0-15,3-1-1 16,-3-1-3-1,0 0-5-15,0-7-25 0,0-10-115 16</inkml:trace>
  <inkml:trace contextRef="#ctx0" brushRef="#br0" timeOffset="2792.3744">5538 4908 1791 0,'0'0'38'0,"0"0"-15"0,0 0-6 16,0 0 2-16,49-72-11 15,-19 60-5-15,6 1-2 16,-2 7 0-16,5 1-1 15,-8 3 0-15,0 0-1 16,-8 11 0-16,-4 8-2 16,-8 0 2-16,-7 6-1 15,-4 4-1-15,-3 1 0 16,-18 2 2-16,-9 0 1 16,-4-1 0-16,-3-5 1 0,3-4-1 15,4-5 0-15,13-7 0 16,4-7 0-16,10-3 1 15,3 0 4-15,0 0 4 16,0 0-3-16,0 0-3 16,15 0-3-16,3 0 2 15,6 0-2-15,-2 6 1 16,2 5-2-16,-3 3 0 16,-2 6 1-16,2 2 0 15,-3 4 0-15,0 0 0 16,-3-2 0-16,1-1 0 15,-1 0-1-15,-2-5-5 16,-2-2-12-16,-5-7-24 16,4-4-108-16</inkml:trace>
  <inkml:trace contextRef="#ctx0" brushRef="#br0" timeOffset="3084.3679">6191 5261 1306 0,'0'0'591'0,"0"0"-570"16,0 0-11-16,0 0 3 0,0 0-5 16,0 0-6-16,0 0 3 15,-1 95-3 1,1-59-2-16,0 3 0 0,0 0 1 15,0-3-1-15,0-2 0 16,3-3 0-16,0-6-4 16,0-1-2-16,-2-10-1 15,1-2-2-15,-2-7-26 16,0-5-38-16,0 0-157 16</inkml:trace>
  <inkml:trace contextRef="#ctx0" brushRef="#br0" timeOffset="3295.7857">6188 5245 1837 0,'0'0'48'0,"0"0"-19"15,0 0-15-15,0 0-5 16,0 0-6-16,88-55-1 15,-43 49-2-15,1 6-3 16,-1 0-18-16,-2 1-55 16,-4 10-74-16</inkml:trace>
  <inkml:trace contextRef="#ctx0" brushRef="#br0" timeOffset="3460.1245">6212 5453 1861 0,'0'0'38'16,"0"0"-33"-16,0 0 3 16,0 0 2-16,0 0-5 15,127-19-5-15,-63 8 0 16,5-3-39-16,-8 0-136 16</inkml:trace>
  <inkml:trace contextRef="#ctx0" brushRef="#br0" timeOffset="3736.1634">6768 4945 1869 0,'0'0'42'0,"0"0"-28"15,0 0-9-15,0 0 1 16,0 0-5-16,90-26-1 0,-38 26 0 16,-1 0-11-16,-2 0-45 15,-7 3-123-15</inkml:trace>
  <inkml:trace contextRef="#ctx0" brushRef="#br0" timeOffset="3879.6605">6698 5182 1908 0,'0'0'15'0,"0"0"-12"15,0 0 2-15,157-37-3 16,-60 13-2-16,10 1-68 15</inkml:trace>
  <inkml:trace contextRef="#ctx0" brushRef="#br0" timeOffset="4418.6052">7680 4787 1706 0,'0'0'175'0,"0"0"-162"16,0 0-4-16,0 0 8 0,0 0-7 15,0 0 1-15,0 100 0 16,0-59-5-16,0 4-3 16,0 2-1-16,3 1-1 15,3-4 0-15,-3-6-1 16,1-6-1-16,-4-10-7 15,1-5-5-15,-1-9-3 16,2-7-22-16,-2-1-47 16,6-14-333-16</inkml:trace>
  <inkml:trace contextRef="#ctx0" brushRef="#br0" timeOffset="4778.4176">7942 4930 1799 0,'0'0'74'15,"0"0"-59"-15,0 0 1 16,0 0 5-16,0 0-11 16,-67 78-6-16,63-52-2 15,4 3-2-15,0 0 1 16,8-3-1-16,17-3 1 15,6-4-1-15,18-5 0 16,5-6-2-16,4-8 2 0,-2 0-6 16,-14-12-5-16,-9-9-2 15,-17-7 6-15,-11-1 7 16,-5-5 3-16,-15-4 1 16,-18 2-2-16,-10 3 2 15,-5 7-3-15,5 7 1 16,7 13-1-16,6 6-1 15,8 6-1-15,6 16-24 16,10 0-62-16</inkml:trace>
  <inkml:trace contextRef="#ctx0" brushRef="#br0" timeOffset="5117.1107">8508 4833 1894 0,'0'0'37'15,"0"0"-24"-15,0 0-4 16,0 0-1-16,0 0-8 15,0 0 1-15,-5 70-1 16,13-31 1-16,5 3 0 16,-1-4-1-16,0 0 0 0,-2-6 0 15,-2-3-2-15,-2-9-6 16,1-4-4-16,-4-8-7 16,3-8-19-16,-4 0-17 15,-1-3 26-15,1-16-272 16</inkml:trace>
  <inkml:trace contextRef="#ctx0" brushRef="#br0" timeOffset="5483.1578">8804 4795 1797 0,'0'0'86'16,"0"0"-66"-16,0 0-6 15,0 0-3-15,0 0-4 16,-86 26-4-16,56-9-1 16,-1 2-1-16,1 2-1 15,5-1 1-15,5-2-1 16,5-1-1-16,8-5 0 15,4 0-1-15,3-5-1 0,0 2 0 16,0-1 1 0,13 0 1-16,7-1 1 0,3 0 1 15,6-1-1-15,2 0 1 16,2-1-1-16,0 0 0 16,0-1-4-16,-4 1-40 15,1-2-109-15</inkml:trace>
  <inkml:trace contextRef="#ctx0" brushRef="#br0" timeOffset="6088.8633">9034 5050 1880 0,'0'0'9'0,"0"0"-9"16,0 0 0-16,0 0 3 15,0 0 6-15,0 0-2 16,57 75-2-16,-33-65-3 15,1-7-1-15,-1-3 0 16,-2 0 1-16,-1 0-2 16,-3-17 0-16,-7-3 0 15,-5-6-1-15,-6 0 1 0,0-6-1 16,-5-2 1-16,-7-2 0 16,1 2 2-16,-2 2 1 15,3 6 1-15,1 5 2 16,6 8 4-16,0 3-2 15,3 5 0-15,0 3 0 16,0 0-6-16,3 0-2 16,16 2-1-16,5 0 1 15,4 0 0-15,2 9 0 16,-3 6 0-16,-6-1-1 0,0 3-1 16,-9 0 1-1,-2 2-1-15,-2 1-1 0,-5 1 3 16,0 1 0-1,0 2 0-15,-3 1 0 0,0 0 0 16,1 0 0-16,4-3 0 16,5-1 0-16,10-3 1 15,15-7-1-15,25-7 1 16,24-4-1-16,17-17-32 16,11-17-615-16</inkml:trace>
  <inkml:trace contextRef="#ctx0" brushRef="#br0" timeOffset="15781.1982">3080 6897 1861 0,'0'0'37'0,"0"0"-15"0,0 0-6 16,0 0-2-16,0 0-6 15,0 0-6-15,0 0-1 16,25 67 1-16,2-18 2 16,6 10-1-16,0 1-1 15,0 0-1-15,-2-2-1 16,3-6 1-16,-7-12-1 15,-2-11 0-15,-7-14 0 16,-4-7 0-16,-7-8 1 16,-3 0-1-16,-2-17 4 15,2-20-1-15,1-11-2 16,1-11 0-16,-3-1-1 16,-3 0 1-16,0 11-1 15,3 16 0-15,-3 15 0 16,0 14 0-16,3 4-6 0,1 2-10 15,5 20-24 1,3 9-17-16,3 3-157 0</inkml:trace>
  <inkml:trace contextRef="#ctx0" brushRef="#br0" timeOffset="16261.4161">3758 7328 1884 0,'0'0'28'0,"0"0"-18"16,0 0 6-16,0 0-5 15,0 0-4-15,0 0-4 16,-67 75-1-16,60-46 0 16,7 0-1-16,0 0-1 15,0-2 0-15,19-5-1 0,2-5 0 16,9-8-3-16,-2-9 3 15,-1 0-1-15,-1 0 1 16,-7-12-1-16,-10-8 2 16,-3-2 1-16,-6-3 0 15,-6-4-1-15,-14 4 0 16,-8 3-1-16,-5 2 1 16,5 8 0-16,4 8-1 15,8 1-1-15,7 3-2 16,6 0-17-16,3 12-27 15,0-4-65-15</inkml:trace>
  <inkml:trace contextRef="#ctx0" brushRef="#br0" timeOffset="18736.0432">4045 7395 1229 0,'0'0'309'0,"0"0"-234"16,0 0-14-16,0 0-11 15,0 0-30-15,0 0-11 16,0 3-1-16,3-3 4 15,-3 0 0-15,0 0-3 0,0 0-3 16,0 0 5 0,0 0-2-16,0 0 4 0,0 0-1 15,0 0 0-15,0 0-2 16,0 0-3-16,0 0-2 16,0 0-1-16,0 0-1 15,0-3 1-15,0 2-3 16,0 0 0-16,0 1-1 15,0-2 2-15,0 2 1 16,0-1 2-16,0 1 1 16,0 0-2-16,0 0-1 15,0 0 2-15,0-1-2 16,0-2-2-16,0 3 0 0,0 0 0 16,0 0-1-1,0 0 1-15,0 0 0 0,0 0 0 16,0 0-1-16,0 0 0 15,0-3 1-15,0 3-1 16,0 0 0-16,0 0 0 16,0 0 1-16,0 0-1 15,0 0 0-15,0 0 1 16,0 0-1-16,0 0 0 16,0 0 1-16,0 0 0 15,0 0-1-15,0 0 0 16,0 0 1-16,0 0-1 15,0 0 1-15,0 0-1 16,0 0 0-16,0 0 1 0,0-2-1 16,0 1 1-16,0 1 0 15,0 0 0-15,0 0 1 16,0 0-1-16,0 0 0 16,0 0-1-16,0 0 1 15,0 0 0-15,0 0-1 16,0 0 1-16,0 0-1 15,0 0 1-15,0 0-1 16,0 0 0-16,0 0 0 16,0 0 0-16,0 0 1 15,0 0-1-15,0 0 0 16,0 0 0-16,0 0-1 16,0 0-8-16,-3 0-9 15,-2 0-49-15,-5 0-647 16</inkml:trace>
  <inkml:trace contextRef="#ctx0" brushRef="#br0" timeOffset="20884.0953">11928 4624 1747 0,'0'0'98'0,"0"0"-72"15,0 0 6-15,0 0-10 0,0 0-8 16,0 0-7 0,0 0-3-16,-15-13-3 0,15 13-1 15,0 0-4-15,0 2-16 16,0 12-41-16,0 2-70 15</inkml:trace>
  <inkml:trace contextRef="#ctx0" brushRef="#br0" timeOffset="21183.747">11959 4961 1859 0,'0'0'46'15,"0"0"-38"-15,0 0-5 16,0 0 6-16,0 0-8 16,0 0-1-16,-6 56 0 15,6-27 1-15,-3 0 0 16,-4 0-1-16,-4 2 0 15,-5-3-1-15,-7-1-3 16,0-4-4-16,2-4-15 16,6-6-24-16,9-11-21 15,6-2-454-15</inkml:trace>
  <inkml:trace contextRef="#ctx0" brushRef="#br0" timeOffset="21658.3131">13009 4642 1847 0,'0'0'18'0,"0"0"-15"16,0 0 19-16,-109 24-3 15,78-2-9-15,3 2-4 16,4 1-4-16,6 6 0 16,6 1-1-16,6 2-1 0,6-1 1 15,0 2-2-15,15-5 1 16,9-3-12-16,10-3-23 15,9-9-12-15,8-5-25 16,4-9-241-16</inkml:trace>
  <inkml:trace contextRef="#ctx0" brushRef="#br0" timeOffset="22075.0698">13376 4850 1776 0,'0'0'32'0,"0"0"-6"0,0 0 4 16,-85-17-1-16,63 17-10 16,1 0-6-16,1 0-7 15,3 8-2-15,0 6-3 16,1 2 0-16,4 0 0 16,0 5-2-16,7 1 0 15,5-5 1-15,0 2-5 16,12-2-8-16,11-4-14 15,7-4 3-15,4-6 10 16,-3-3-19-16,-4 0 9 16,-5-8 6-16,-5-4 18 15,-8-3 9-15,-3 1 22 16,-2 0 4-16,-2-1-6 16,-2 2-3-16,0 4-11 15,0 3 0-15,0 3-5 0,0 2 0 16,0 1-8-16,1 0-2 15,2 0 0-15,4 2-4 16,6 11 2-16,3-3-1 16,0 1-10-16,4 0-10 15,-1-2-21-15,4-4-54 16,5-3-1008-16</inkml:trace>
  <inkml:trace contextRef="#ctx0" brushRef="#br0" timeOffset="22419.1548">13609 4889 1835 0,'0'0'27'0,"0"0"-3"16,0 0 3-16,0 0-15 15,0 0-11-15,0 0-1 16,-5 6-2-16,8 10 2 16,6 3 0-16,2-4 0 15,-1 1-4-15,0-4-7 16,-1-4-8-16,1-3 2 15,-3-5-2-15,5 0 12 16,-2-10 7-16,2-7 0 16,2-2 5-16,-4-1 12 15,2 2 1-15,-3 0 4 16,2 6-11-16,-1 1 0 16,-1 5-4-16,1 1-2 15,4 5-5-15,-1 0 1 0,3 3-1 16,3 11-1-16,-3 3 1 15,-1 2-3-15,1 3-8 16,5-2-11-16,2-1-25 16,6-8-178-16</inkml:trace>
  <inkml:trace contextRef="#ctx0" brushRef="#br0" timeOffset="23200.3226">14720 4620 1911 0,'0'0'23'15,"0"0"-11"-15,0 0-4 16,0 0-5-16,0 0-3 15,0 0-3-15,-6 66 3 16,6-27 0-16,0-1 0 16,0-2 0-16,4-2-3 15,4-7-5-15,0-7-4 16,0-8-9-16,-3-6-5 0,-1-6 17 16,2 0 8-16,2-9 1 15,4-8 4-15,1-2 7 16,0 0 4-16,3 6-2 15,0-1-2-15,-3 7-4 16,4 2-1-16,1 5-4 16,1 0 0-16,5 0-1 15,-2 15-1-15,4 5 0 16,-1 3 0-16,0 2 0 16,-4 0-1-16,-7 2-2 15,-8-3-5-15,-6-3-6 16,-6-1-7-16,-21-6 2 15,-11-3 0-15,-5-11-28 16,-3 0-39-16,9 0 37 0,11-15 49 16,12-4 77-16,11 0-27 15,3-1-18-15,0 1-10 16,17 4-4-16,9 0-13 16,5 3-2-16,8 4 2 15,7 1-4-15,0 1-1 16,3 1 0-16,-4 0 0 15,-2-2 0-15,-4 0 0 16,-6-4 0-16,-5 2 0 16,-8-5-1-16,-8 2 1 15,-8-1 1-15,-4-1 3 0,0 1 8 16,-3 0-6 0,-14 3-3-16,-6 3 1 0,-7 7-3 15,-1 0 0-15,1 16 0 16,5 11 1-16,7 2 1 15,10 5-1-15,8 0 1 16,9-4 0-16,30-2 3 16,13-6-2-16,17-6-4 15,8-6-1-15,2-10-34 16,-7 0-304-16</inkml:trace>
  <inkml:trace contextRef="#ctx0" brushRef="#br0" timeOffset="23809.0058">16679 4774 1791 0,'0'0'78'0,"0"0"-63"16,0 0 1-16,0 0 2 15,0 0-7-15,0 0-8 16,0 15-1-16,0 5 0 15,0-1 0-15,0 3 0 16,7-5-2-16,-3 0 0 16,1-5-14-16,-1-8-51 15,-2-4-219-15</inkml:trace>
  <inkml:trace contextRef="#ctx0" brushRef="#br0" timeOffset="23949.1978">16676 4539 1846 0,'0'0'1'0,"0"0"-1"15,0 0-27-15,0 0-27 16,0 0-101-16</inkml:trace>
  <inkml:trace contextRef="#ctx0" brushRef="#br0" timeOffset="24512.8489">16944 4799 1789 0,'0'0'97'16,"0"0"-85"-16,0 0 0 15,0 0 0-15,0 0-8 16,0 0-3-16,-12 28 0 15,13-10 0-15,12 1-1 16,0-1 0-16,2-2-8 16,4-3-14-16,1-7 5 15,-1-4 0-15,3-2-2 16,-2 0 10-16,-2-15 9 16,-5-2-1-16,-1 0 1 0,-3-3 10 15,-3 4 8-15,0 3 2 16,-3 1-4-16,-3 5 3 15,1 4-4-15,-1 1-8 16,2 1-3-16,-1 1-4 16,2 0-1-16,3 8-1 15,2 7 2-15,4-3 0 16,-2 1-2-16,-1-2-6 16,6-5 1-16,2-2-8 15,6-4 0-15,4 0 10 16,0-5-10-16,-5-11 5 0,-5-3 8 15,-4 3 2 1,-4 0 7-16,-3 3 11 0,-1 2 2 16,-2 5-1-16,1 2-8 15,-3 3-5-15,2 1-3 16,3 0-3-16,3 0-1 16,6 14 0-16,-1 5 1 15,0 4-2-15,5 1-12 16,3 2-17-16,8-3 6 15,4-7-83-15</inkml:trace>
  <inkml:trace contextRef="#ctx0" brushRef="#br0" timeOffset="24744.7087">17746 4850 1789 0,'0'0'118'0,"0"0"-100"0,0 0 1 16,0 0-4-16,0 0-7 15,0 0-8-15,-5 25 0 16,5 13 0-16,0 8 1 16,0 8 0-16,5 6-1 15,7-1 1-15,0 2-1 16,5-4-2-16,-7-4-8 16,-1-10-5-16,-9-7-8 15,0-12-15-15,0-11-29 16,-3-12-178-16</inkml:trace>
  <inkml:trace contextRef="#ctx0" brushRef="#br0" timeOffset="25030.2537">17793 4880 1707 0,'0'0'116'16,"0"0"-84"-16,0 0 2 15,0 0-5-15,0 0-15 16,0 0-4-16,83-69-7 16,-62 75-3-16,-1 15 1 15,-1-1 0-15,-4 6 0 16,-3 1-1-16,-5-1-2 0,-5 1 2 16,-2-2-4-1,0-1-6-15,-11-5-2 0,-8-6-4 16,-6-8-6-16,-4-5 2 15,1 0-24-15,4-21-42 16,8-10-179-16</inkml:trace>
  <inkml:trace contextRef="#ctx0" brushRef="#br0" timeOffset="25263.6843">18183 4606 1866 0,'0'0'33'0,"0"0"-24"0,0 0 5 16,0 0 0-16,0 0 2 15,0 97-4-15,5-57-8 16,3 4-1-16,3-1-2 16,0-1-1-16,-4-1 0 15,4 0-2-15,-4-6-12 16,1-4-6-16,3-15-39 15,-2-9-165-15</inkml:trace>
  <inkml:trace contextRef="#ctx0" brushRef="#br0" timeOffset="25629.5138">18428 4895 1854 0,'0'0'37'15,"0"0"-31"-15,0 0 13 16,0 0-5-16,0 0-10 16,0 0-4-16,79-6 0 15,-51 1-5-15,1-2-2 16,-8-3-8-16,-4 0-1 16,-9-4 6-16,-6-1 5 15,-2 0 5-15,-11 2 0 16,-19 2 5-16,-10 2-3 15,-3 6 5-15,-1 3 3 0,7 0-3 16,12 3-3-16,5 13 3 16,10 5-3-16,4 6-4 15,6 1 4-15,0 3 1 16,15-2-3-16,7-2 0 16,5-3-2-16,7-4 0 15,7-6-10-15,9-6-11 16,3-7-35-16,5-1-322 15</inkml:trace>
  <inkml:trace contextRef="#ctx0" brushRef="#br0" timeOffset="26185.1547">18823 4855 1764 0,'0'0'131'15,"0"0"-122"-15,0 0-2 16,0 0 0-16,0 0-3 16,0 0 3-16,-3 40-4 15,15-24-2-15,3 1-1 16,0-5-2-16,1-2-7 16,0-6-10-16,0-4 3 15,-1 0 3-15,0-9-1 16,-5-8 14-16,0 0 1 0,-2-2 20 15,0 2 7-15,-2 2-9 16,-2 2-3-16,2 4-2 16,-3 2-2-16,0 4-6 15,-2 3 1-15,5 0-7 16,5 0-2-16,5 10 0 16,3 7-1-16,0-1-2 15,0 2-6-15,-1-1 1 16,1-3-2-16,0-2 2 15,-2-8-22-15,-2-4-10 16,-2 0 4-16,2-16 34 16,0-4 4-16,3-2 25 15,-1 1 4-15,0 2-4 16,-2 2 1-16,2 5-10 16,-2 2-7-16,1 4-3 0,-1 4-4 15,1 2-1-15,-2 0-1 16,1 0-1-16,-3 14 0 15,-2 5 0-15,-4 2-2 16,-3 1-6-16,0-2-9 16,8 2-22-16,11-3-6 15,11-7-187-15</inkml:trace>
  <inkml:trace contextRef="#ctx0" brushRef="#br0" timeOffset="26597.1178">19723 4843 1580 0,'0'0'286'0,"0"0"-269"16,0 0 8-16,0 0-8 16,0 0-12-16,0 0-5 15,-2-2-2-15,17 9 2 16,6 0 0-16,3-1-1 15,0-4-6-15,0-2-2 16,-5 0-10-16,-4 0 8 16,-8-8 9-16,-7-4 2 15,0-6 3-15,-5 0 4 16,-17 0 9-16,-6 0-8 0,-5 4-1 16,2 6 2-1,3 2-3-15,4 6-2 0,5 0 1 16,5 11-3-16,1 6-2 15,5 5 1-15,4 6-1 16,4-2 0-16,0 1 0 16,10-3-2-16,16-3-4 15,5-1-10-15,9-6-6 16,3-5-18-16,5-7-50 16,-3-2-4-16,-3-5-1146 15</inkml:trace>
  <inkml:trace contextRef="#ctx0" brushRef="#br0" timeOffset="26913.1229">20011 4881 1740 0,'0'0'85'0,"0"0"-31"16,0 0-21-16,0 0-9 0,0 0-6 16,0 0-6-16,10-68-7 15,-10 68-5-15,1 0 0 16,2 8-4-16,3 7 4 16,4 2 0-16,1 0 0 15,3-3-4-15,-1-3-3 16,2-4-2-16,-1-5-1 15,2-2 6-15,3 0 2 16,2-5 2-16,3-13 0 16,0-3 0-16,-3-1 0 15,-3 3 3-15,-5 5 2 16,-5 6 0-16,-4 4 4 16,-1 4-1-16,0 0-8 0,2 9-1 15,2 10 0-15,0 3 1 16,1-1 0-16,0-1 0 15,0-4-2-15,3-2-7 16,8-6-21-16,4-5-185 16</inkml:trace>
  <inkml:trace contextRef="#ctx0" brushRef="#br0" timeOffset="27497.576">20503 4511 1728 0,'0'0'153'16,"0"0"-143"-16,0 0-4 0,0 0 11 15,0 0-9-15,0 0 5 16,3 85-5-16,-2-46-3 16,1 2-1-16,-1 0-1 15,1-1-2-15,-2-4-1 16,0-4 0-16,0-2 0 16,0-5-3-16,0-7-8 15,0-5-9-15,0-7-24 16,0-6-103-16</inkml:trace>
  <inkml:trace contextRef="#ctx0" brushRef="#br0" timeOffset="27909.1734">20400 4746 1835 0,'0'0'22'0,"0"0"-17"0,0 0 5 15,85-11-4-15,-39 11-5 16,17 0-1-16,8 0 0 16,3 3 0-16,-3 1-7 15,-8-3-15-15,-15-1-12 16,-13 0 8-16,-11 0 0 16,-12-1 13-16,-12-9 13 15,0-1 0-15,-7-3 17 0,-14-2 5 16,-8-1-4-1,-2 2 13-15,1-1-6 0,3 10-3 16,7 1-2 0,4 5-8-16,2 0-7 0,3 0-3 15,3 13-1 1,0 7 1-16,5 6-1 0,1 0 0 16,2 3-1-16,0-1 1 15,20 0-1-15,6-3 0 16,12-2-7-16,10-1-6 15,13-7 7-15,10-3-17 16,7-7-39-16,1-5-94 16</inkml:trace>
  <inkml:trace contextRef="#ctx0" brushRef="#br0" timeOffset="28345.9753">21509 4780 1412 0,'0'0'416'15,"0"0"-394"-15,-89-14 6 16,58 14 3-16,1 0-12 16,6 3-12-16,6 10-2 15,9 1-2-15,3-1-3 16,6 2 1-16,0-1-1 16,3-2 0-16,20 1 0 15,8-5-3-15,6-5-4 16,5-3-4-16,3 0-1 0,-5-19-6 15,-4-6 16-15,-5-12-7 16,-7-7 6-16,-10-14 3 16,-7-2 0-16,-7 1 8 15,0 5 8-15,-10 14-5 16,-5 11 4-16,0 11-1 16,7 9-7-16,2 7 0 15,2 2-4-15,-2 8-3 16,-3 18-2-16,1 12 2 15,8 9 0-15,0 7 1 16,0 4 0-16,15-4-1 16,2-4 0-16,4-12 1 15,-2-7-1-15,0-11-2 16,-2-6-5-16,-4-7-6 16,-2-7-20-16,-1 0-74 0</inkml:trace>
  <inkml:trace contextRef="#ctx0" brushRef="#br0" timeOffset="29133.6746">22715 4596 1818 0,'0'0'38'15,"0"0"-12"-15,0 0 11 16,0 0-17-16,0 0-9 16,0 0-6-16,0 0-5 15,-15 5 1-15,15 15-1 16,0 2 0-16,9 1 0 16,15-1 0-16,9-2-1 15,7-4-2-15,5-3-2 16,-2-8 0-16,-7-5-1 15,-8 0 0-15,-9-5 4 16,-8-14 2-16,-5-3 3 16,-6-6-2-16,0 0-1 15,0-2 0-15,-3 4 0 0,-3 4 3 16,0 6 0 0,1 8-2-16,4 6-1 15,1 2-4-15,0 0-23 0,0 2-42 16,4 10-38-16,12-2-1304 15</inkml:trace>
  <inkml:trace contextRef="#ctx0" brushRef="#br0" timeOffset="29583.4088">23409 4604 1613 0,'0'0'163'15,"0"0"-139"-15,0 0 3 0,0 0 0 16,-88-48-13-16,72 47-5 16,2-1-5-16,3 2-4 15,4 0 0-15,0 0 0 16,2 2-4-16,2 8-4 16,1 1-1-16,2 2 4 15,0-1 0-15,0 3 4 16,0-3-1-16,10 0 2 15,1-3 0-15,4 1 0 16,1-3 5-16,1 1-1 16,4 1-1-16,-3 3 1 15,0-4 0-15,-2 4-1 16,-4-3-3-16,-4 1 0 0,-3-2 0 16,-2-1 2-1,-3-1-2-15,0 0 0 0,0 1 0 16,0 2 0-16,-13-1 1 15,-8 0-1-15,-7 1 1 16,-5-1-1-16,-3-2-4 16,5 2-5-16,3-5-1 15,8 0-10-15,12-3-24 16,8 0-45-16,0 0-1310 16</inkml:trace>
  <inkml:trace contextRef="#ctx0" brushRef="#br0" timeOffset="29800.9547">23646 4642 1839 0,'0'0'62'15,"0"0"-54"-15,0 0-1 16,0 0 2-16,0 0-7 15,0 0 0-15,-5 44-1 16,11-28-1-16,5-3-11 16,2-6-46-16,2-4-99 0</inkml:trace>
  <inkml:trace contextRef="#ctx0" brushRef="#br0" timeOffset="29949.1778">23678 4443 1828 0,'0'0'17'0,"0"0"-17"15,0 0 0-15,0 0-23 16,0 0-117-16</inkml:trace>
  <inkml:trace contextRef="#ctx0" brushRef="#br0" timeOffset="30377.0911">23962 4613 1850 0,'0'0'32'16,"0"0"-13"-16,0 0-1 15,0 0-8-15,0 0-7 16,0 0 0-16,-11 61-1 15,11-40-1-15,0 0-1 16,3-3-1-16,8-3-6 16,5-1-12-16,0-9-6 15,1-4 14-15,2-1 5 16,1 0-4-16,-1-11 4 0,-1-6 6 16,-1-3 6-1,-3-5 12-15,1 0 2 0,2 2-2 16,-7 5-4-16,-2 5-6 15,-2 9 1-15,-2 2-1 16,0 2-4-16,1 0-4 16,4 0 0-16,3 10-1 15,1 4 1-15,0 3-1 16,4-1-1-16,4 2-1 16,7-1-6-16,5-3 5 15,5-2-20-15,2-6-27 16,3-4-49-16,-1-2-354 0</inkml:trace>
  <inkml:trace contextRef="#ctx0" brushRef="#br0" timeOffset="30900.9537">24640 4671 1741 0,'0'0'78'0,"0"0"-41"16,0 0-3-16,0 0-11 15,0 0-11-15,0 0-2 16,-85-43-4-16,72 43-3 15,3 5-2-15,4 8-1 16,1 6 0-16,4-2-1 16,1 0 0-16,0 0-3 15,9-6-7-15,8 0-4 0,2-3-5 16,0-5 7 0,-1-3 5-16,-2 0 4 0,-2 0 4 15,-1-7 6 1,-4 3 17-16,-4-2 1 0,-4 4-4 15,-1 2-3-15,0-1-5 16,0 1-6-16,0 0-4 16,0 6-2-16,0 17-1 15,0 10 1-15,-3 7 1 16,-1 10 1-16,0 8-2 16,4 8 1-16,0 4-1 15,0 4 1-15,2-2-1 16,1-2-4-16,-1-11-1 15,-2-6 0-15,-2-14 1 0,-19-11-4 16,-6-17-1-16,-10-11 7 16,-5-2 2-16,-5-24 1 15,2-13-1-15,7-9 0 16,8-5 0-16,13-1 0 16,11 2 3-16,6 7 2 15,6 4 4-15,21 8-6 16,4 4-3-16,9 4 0 15,6 6-8-15,-2 4-13 16,-1-1-59-16</inkml:trace>
  <inkml:trace contextRef="#ctx0" brushRef="#br0" timeOffset="31922.4348">26341 4486 562 0,'0'0'1248'0,"0"0"-1231"16,0 0-3-16,0 0 14 16,0 0-11-16,0 0-10 15,-63-11-3-15,42 9-1 16,-5 0 0-16,-6 2 0 15,-2 0 0-15,0 0 1 16,4 0-2-16,6 0 1 16,9 4-3-16,8 1 0 15,2-1-1-15,4 1 0 0,1 2 0 16,0 0-1-16,0 1 1 16,10 2 1-16,8 3 0 15,4 1 1-15,5 0 0 16,1 3 0-16,1 3 0 15,-4-1-1-15,-2 1 1 16,-6 1-1-16,-8-1 0 16,-4-1-1-16,-5-2-1 15,0 0 1-15,0-7 0 16,-9 3 0-16,-12-5 1 16,-3-2 0-16,-5-4 0 15,-4-2-2-15,0 0 0 16,2-2 2-16,4-4-2 0,5 2 1 15,8 3-1 1,8 0-10-16,6-1-10 0,0 1-17 16,16-2-107-16</inkml:trace>
  <inkml:trace contextRef="#ctx0" brushRef="#br0" timeOffset="32297.0827">26588 4570 1861 0,'0'0'47'0,"0"0"-36"0,0 0 10 16,0 0-6-1,0 0-10-15,0 0-5 0,-23-3-3 16,27 20 3-16,15 5 0 15,8-3-3-15,6 1 1 16,5-5-2-16,-3-4 1 16,1-4-2-16,3-7 1 15,-3 0 2-15,-7 0 2 16,-3-13 0-16,-13-4 0 16,-7-1 0-16,-4-2 3 15,-2-1 0-15,0 2 0 16,-12-1-1-16,0 6-1 15,0 4-1-15,6 5 0 0,4 4-6 16,2 1-14-16,0 0-58 16,0 0-251-16</inkml:trace>
  <inkml:trace contextRef="#ctx0" brushRef="#br0" timeOffset="32822.776">27190 4386 1900 0,'0'0'24'16,"0"0"-6"0,0 0 0-16,0 0-10 0,0 0-8 15,0 0 0-15,-8 42 0 16,8-14 0-16,8 3 0 15,1 0 0-15,0-1-1 16,1-5-6-16,-1-5 1 16,-3-7-2-16,0-6-3 15,-4-4-2-15,2-3 10 16,-1 0 3-16,4-3 6 16,1-9-2-16,2 1-1 15,1 0 4-15,-2 2 3 16,0-1-5-16,2 5-1 0,0 0 0 15,5 5-4-15,-1 0 0 16,3 0-1-16,-4 7 1 16,-1 8-1-16,-4 3 1 15,-2 3-3-15,0 5 3 16,-4-1-3-16,-3 1-1 16,0-4 1-16,0-3 2 15,-11-6-6-15,-6-4-3 16,-5-6 6-16,-3-3 1 15,-4 0-5-15,-2-13-7 16,-2-6-2-16,0 0-3 16,5 2 3-16,7 5-1 0,8 4-10 15,13 5-53-15,0 2-170 16</inkml:trace>
  <inkml:trace contextRef="#ctx0" brushRef="#br0" timeOffset="33132.8161">27845 4364 1892 0,'0'0'34'16,"0"0"-17"-16,0 0-3 16,0 0-7-16,0 0-7 15,0 0 0-15,1 57 0 16,11-24 2-16,-3 5-1 16,3 3-1-16,0 0-7 15,-2 2-11-15,-2-3-26 16,-4-9-38-16,-4-9-515 15</inkml:trace>
  <inkml:trace contextRef="#ctx0" brushRef="#br0" timeOffset="33488.8341">27828 4501 1826 0,'0'0'43'0,"0"0"-13"16,0 0-5-16,0 0-7 15,0 0-6-15,0 0-9 16,67-33-2-16,-36 51 1 16,4 3-2-16,-1 3 0 15,1 4 2-15,-3 0-2 16,-3-2-2-16,-4 3-5 16,-4-9 0-16,-9-4-4 15,-4-6 4-15,-8-7-11 16,0-3-3-16,0 0 15 15,-13-17 6-15,3-9 4 16,-2-9 1-16,8 2 14 0,2 1-10 16,2 2-2-16,2 7 3 15,14 3-5-15,3 6-5 16,5 4-1-16,3 8-2 16,3 2-14-16,1 0-17 15,4 1-20-15,0 10-63 16</inkml:trace>
  <inkml:trace contextRef="#ctx0" brushRef="#br0" timeOffset="33931.8496">28586 4521 1814 0,'0'0'36'15,"0"0"-9"-15,0 0 3 16,0 0-15-16,0 0-3 16,0 0-5-16,-94-29-5 15,77 33 0-15,2 9-2 16,1 9 0-16,1 0-1 16,5 4 1-16,2 1-1 15,6-3-4-15,0-2-6 0,0-3-5 16,10-5-6-1,7-6 6-15,5-2 5 0,2-6-1 16,-2 0-12-16,1-13 6 16,-4-5 16-16,-4-2 2 15,0-1 14-15,-5 3 15 16,-2 2-10-16,-4 9 5 16,2 3 0-16,-3 2-11 15,-2 2-7-15,4 0-6 16,1 2-3-16,2 12 2 15,2 3 0-15,-1 1 1 16,0-1-4-16,6 0-11 16,7-3-29-16,7-5-60 15,12-4-887-15</inkml:trace>
  <inkml:trace contextRef="#ctx0" brushRef="#br0" timeOffset="34194.9046">29026 4520 1841 0,'0'0'35'0,"0"0"-18"16,0 0 5-16,0 0-8 16,-91-2-7-16,77 19-4 15,1 5-3-15,6 8 1 16,4 0 0-16,3 1-1 15,0 0 0-15,19-5 0 16,5-6-4-16,11-4-2 0,3-8 1 16,4-5-10-16,2-3-15 15,-3-6-32-15,-4-11-106 16</inkml:trace>
  <inkml:trace contextRef="#ctx0" brushRef="#br0" timeOffset="34472.647">29472 4318 1562 0,'0'0'322'16,"0"0"-287"-16,0 0-13 15,0 0-5-15,0 0-6 0,0 0-9 16,-3-7-2-16,3 26 0 15,0 11 0-15,1 2 0 16,5 5 0-16,0 1 0 16,-1-1 0-16,0 1-5 15,-2-6-7-15,1-2-10 16,-3-6-20-16,1-10-42 16,-2-7-893-16</inkml:trace>
  <inkml:trace contextRef="#ctx0" brushRef="#br0" timeOffset="34872.127">29321 4539 1769 0,'0'0'52'0,"0"0"-45"15,0 0-4-15,82-32 11 16,-39 28-12-16,3 1-2 16,-1 3-1-16,-3 0-3 15,-6 0 1-15,-6 0 1 16,-8 4 0-16,-7-2 1 15,-9-1 1-15,-4 1 3 16,-2-2 16-16,0 0 3 0,0 0-7 16,0 0-1-1,0 2-4-15,0 2-5 0,0 2-5 16,0 2 1-16,0 2 2 16,1 1-2-16,7 2 0 15,2 0 1-15,2 0-1 16,3-3-1-16,3-2 0 15,1-2-1-15,1-6 1 16,-1 0-1-16,-3 0 1 16,-5-7 0-16,-7-7 3 15,-4-5-3-15,0-1 0 16,-4 0-3-16,-17 1 3 16,-7 2-1-16,-7 6-13 15,-1 6-38-15,5 5-53 16,7 0-547-16</inkml:trace>
  <inkml:trace contextRef="#ctx0" brushRef="#br0" timeOffset="35245.2409">30061 4439 1889 0,'0'0'36'0,"0"0"-15"15,0 0-3 1,0 0-7-16,0 0-7 16,0 0-4-16,58 27 1 0,-25-1-1 15,-5 5 0-15,-5-1-3 16,-10 3-3-16,-4-6-3 15,-8-5-2-15,-1-9 8 16,0-9-11-16,-13-4-11 16,-8-10 25-16,2-19-1 15,4-2-2-15,15-6 3 16,0 1 20-16,24 2-11 16,12 7-5-16,7 6-4 15,7 5-1-15,3 5-28 16,-6-1-106-16</inkml:trace>
  <inkml:trace contextRef="#ctx0" brushRef="#br0" timeOffset="37521.7383">4000 7467 1752 0,'0'0'40'0,"0"0"-28"16,0 0 12-16,0 0 1 16,0 0-10-16,0 0-3 15,0 0-3-15,0 0-6 16,0 0 2-16,0 0 0 15,0 0 0-15,0 0-2 16,0 0 0-16,0 0 1 16,0 0 0-16,0 0 1 15,0 0 0-15,0-1 0 0,0-1 1 16,0 2-3-16,0-3-2 16,0 3 2-16,0 0 0 15,0 0-3-15,0 0 1 16,0 0-1-16,0 0 0 15,0 0 0-15,0 0-2 16,0 0 2-16,0 12-2 16,0 5 2-16,6 3-1 15,-3-1 2-15,6 1-1 16,1-2 1-16,1 1-1 16,1-6 0-16,4-2 1 15,-2-6 0-15,2-5-1 16,5 0 1-16,-2-1-1 15,-1-14 2-15,-3-2-1 0,-2-2-1 16,-5 1 1-16,-2 2 0 16,-6 1-1-16,0 4 1 15,0-2 1-15,0 6-1 16,-3-2 1-16,-3 2-2 16,3 4 0-16,-2-3 0 15,4 5 0-15,-1 1-5 16,2 0-9-16,0 0-19 15,0 0-71-15,0 0-710 16</inkml:trace>
  <inkml:trace contextRef="#ctx0" brushRef="#br0" timeOffset="38039.9998">4536 7221 1888 0,'0'0'33'16,"0"0"-17"-16,0 0 1 15,0 0-7-15,0 0-6 16,0 0-2-16,0 15-1 15,1 7 3-15,8 8 2 16,-2 4 0-16,-2 4-1 16,-2 2-2-16,3 1-3 15,-2-4 1-15,1-4-1 0,-2-5 1 16,-2-8-1 0,2-6 0-16,0-5-1 0,2-2-1 15,2-4-3-15,5-3 1 16,5 0 1-16,8-7-2 15,8-13-9-15,4 0-15 16,-1-3-33-16,-5 2-149 16</inkml:trace>
  <inkml:trace contextRef="#ctx0" brushRef="#br0" timeOffset="38210.5102">4544 7413 1884 0,'0'0'14'0,"0"0"-14"15,0 0 4-15,105-38-4 16,-42 21-3-16,8-1-76 16</inkml:trace>
  <inkml:trace contextRef="#ctx0" brushRef="#br0" timeOffset="38519.3417">5344 6977 1859 0,'0'0'75'0,"0"0"-72"16,0 0-1-16,0 0 2 0,0 0-2 15,106-28-2 1,-51 28-5-16,5 0-32 0,-2 0-38 15,-3 0-489-15</inkml:trace>
  <inkml:trace contextRef="#ctx0" brushRef="#br0" timeOffset="38668.0922">5375 7187 1873 0,'0'0'53'0,"0"0"-52"15,0 0 0-15,0 0 4 16,106-31-5-16,-25 12-17 16,10-3-107-16</inkml:trace>
  <inkml:trace contextRef="#ctx0" brushRef="#br0" timeOffset="42861.5135">7080 6543 1764 0,'0'0'68'16,"0"0"-39"-16,0 0-11 16,0 0 7-16,0 0-13 15,0 0-5-15,0 0-2 16,-3-1-3-16,3 13-1 15,9 9 2-15,6 6 4 16,3 3-3-16,0 5-3 16,-2 1 0-16,4-1 0 15,-1-4-1-15,2-6 0 0,-5-6 0 16,-1-10 0 0,-6-3-1-16,-4-5 1 15,-4-1-1-15,1 0 1 0,-1 0 2 16,4-12 1-16,0-12-2 15,1-9-1-15,-1-3 0 16,-2-6 0-16,0-2 0 16,0 4 0-16,0 6 0 15,2 12 0-15,-3 9-2 16,-2 9-2-16,3 4-5 16,0 0-21-16,3 3-54 15,2 10-9-15,2 2-1036 16</inkml:trace>
  <inkml:trace contextRef="#ctx0" brushRef="#br0" timeOffset="44061.9052">7565 7006 1125 0,'0'0'507'0,"0"0"-492"15,0 0 9 1,0 0 20-16,0 0-9 0,0 0-15 16,0 0-4-16,0 7 2 15,0-6-1-15,0 2-3 16,0-3 0-16,0 1-3 16,0-1-2-16,0 0 1 15,0 0 1-15,0 0 3 16,0 0-4-16,0 0-1 15,0-1 0-15,0-13 0 16,0-7-5-16,0-5-4 16,0-6 0-16,0-3 1 15,0 1-1-15,0 0 0 16,0 3 0-16,0 5 0 0,3 7-1 16,4 3 1-1,1 3 1-15,-2 4-1 0,3 1 0 16,-2-1 1-16,5 1-1 15,-1 5 1-15,2 0 0 16,-1 3-1-16,3 0 0 16,0 0 0-16,1 11 0 15,1 5 1-15,-3 2-1 16,-2 3 0-16,1 0 0 16,-3 2 0-16,-1-1 0 15,-2 2 0-15,0-3 0 16,-5 1 0-16,1 0-1 15,0 0-2-15,-3-3 0 0,0 1-3 16,0-3-2-16,0-3-6 16,0-4-15-16,-6-6-20 15,0-4-88-15</inkml:trace>
  <inkml:trace contextRef="#ctx0" brushRef="#br0" timeOffset="44238.2452">7596 6885 1776 0,'0'0'44'0,"0"0"-40"16,0 0-4-16,0 0 0 16,90-36-4-16,-51 31-58 15,-2 0-1101-15</inkml:trace>
  <inkml:trace contextRef="#ctx0" brushRef="#br0" timeOffset="44558.2985">8089 6607 1884 0,'0'0'34'0,"0"0"-24"16,0 0-2-16,0 0-3 15,0 0-4-15,0 0 3 16,5 72 2-16,4-36-4 16,0 3 0-16,0 0-1 15,-3-3-1-15,0-2-1 16,-3-5-1-16,-1-2-4 15,-1-8-2-15,-1-7-2 16,0-4-7-16,0-5-15 16,0-3-3-16,0 0-3 0,-4-19-124 15</inkml:trace>
  <inkml:trace contextRef="#ctx0" brushRef="#br0" timeOffset="44977.4632">8072 6599 1722 0,'0'0'73'16,"0"0"-32"-16,0 0-10 15,22-71-11-15,-2 58-3 16,4 3-4-16,1 5-9 16,5 3-1-16,1 2-2 15,-4 0 0-15,-2 5-2 0,-5 9 0 16,-7 5-1-1,-5 1 1-15,-7 2-2 0,-1-1-4 16,-3 1 0-16,-16 0-1 16,-2 0 3-16,-5-3 0 15,3 0 1-15,0-7 2 16,7-3 2-16,3-5 1 16,8-3-1-1,5-1 6-15,0 0 8 0,0 0-3 16,0 0-6-16,0 1-5 15,0 1 0-15,13 6 0 16,4 1 1-16,4 5 0 16,0 2 0-16,-5-2-1 15,3 3 0-15,-4 0 0 0,0 0-1 16,-3-2-7 0,-1 1-21-16,2-5-17 0,-4-5-84 15</inkml:trace>
  <inkml:trace contextRef="#ctx0" brushRef="#br0" timeOffset="45562.0922">8558 6718 1887 0,'0'0'26'0,"0"0"-16"16,0 0-2-16,0 0 2 16,0 0-7-16,0 0-3 15,75-48 1-15,-53 48-1 16,-4 0 0-16,-4 3-1 15,-5 8 0-15,-4 1-2 16,-3 3 0-16,-2 2-2 16,0 0-1-16,-7 0 0 0,-8 0 0 15,0-3 4-15,0-4 0 16,3 1-4 0,0-5 1-16,4-1-2 0,4-2 5 15,2-2 2-15,2-1 0 16,0 3 0-16,0-3-1 15,0 3 1-15,11 0 6 16,4 0 4-16,0 2-4 16,1-2-2-16,1 1-2 15,2 1 0-15,-4-2 0 16,0 2-2-16,-5 1 0 16,-4 0-1-16,-4 1 1 15,-2 0-2-15,0 4 0 0,-3 0-2 16,-17 2 3-1,-7-4-3-15,-4 2-2 0,-2-5-5 16,-2-6-6-16,3 0-13 16,7 0 5-16,4 0-39 15,10 0-165-15</inkml:trace>
  <inkml:trace contextRef="#ctx0" brushRef="#br0" timeOffset="46042.5035">7150 7456 1827 0,'0'0'14'0,"0"0"-14"16,0 0 1-16,0 0 30 16,0 0-21-16,0 0-8 15,97 5 4-15,0-5 5 16,24-5-5-16,19-2-2 15,8-1-2-15,10-1-1 16,-3-3 1-16,-9 0 0 0,-4-1-2 16,-17-1 1-16,-17-1-1 15,-19 2 2-15,-25 2-1 16,-20 1 2-16,-19 3 1 16,-13 6 2-16,-9-2-1 15,-3 3 3-15,0-2-1 16,0 2-7-16,0 0-1 15,-7 0-5-15,-6 0-5 16,-4 12-23-16,-6 2-24 16,-2 1-151-16</inkml:trace>
  <inkml:trace contextRef="#ctx0" brushRef="#br0" timeOffset="46440.1506">7465 7892 1899 0,'0'0'19'0,"0"0"-15"0,0 0-1 15,0 0 3-15,0 0-3 16,0 0 5-16,-5 72-4 16,5-33-1-16,0 3-1 15,0 3-1-15,0 1 0 16,0-4-1-16,0-5 0 15,0-7 0-15,0-8-4 16,0-6 0-16,-1-8-6 16,1-3-12-16,-2-5-24 15,1-2-9-15,-5-18-112 16</inkml:trace>
  <inkml:trace contextRef="#ctx0" brushRef="#br0" timeOffset="46821.8161">7389 7925 1715 0,'0'0'76'0,"0"0"-59"16,0 0 6-16,79-92 7 15,-43 78-12-15,1 5-10 16,0 6-1-16,-7 3-4 16,-2 0-1-16,-11 13-2 15,-4 6-2-15,-11 3-1 16,-2 3 1-16,-6 0 1 15,-15 0-3-15,-6-3 3 16,-3-1 0-16,-1-4 1 0,1-2 0 16,5-4 0-16,4-4 1 15,9-1 2-15,9-5 3 16,1-1-1-16,2 0 3 16,0 0-8-16,3 4-1 15,8 5 1-15,7 0 3 16,0 4-1-16,3 3-2 15,-1-1 2-15,-3 5-2 16,1 1 1-16,-5-1-1 16,-1-1-3-16,3-2-10 15,0-5-9-15,0-4-20 16,3-4-77-16</inkml:trace>
  <inkml:trace contextRef="#ctx0" brushRef="#br0" timeOffset="47034.22">7799 8124 1847 0,'0'0'51'16,"0"0"-51"-16,0 0 0 16,0 0 3-16,0 0 7 15,0 77-6-15,3-49-3 16,5 3 0-16,0-5-1 15,0-1-4-15,-1-4-16 0,1-6-19 16,1-9-70-16</inkml:trace>
  <inkml:trace contextRef="#ctx0" brushRef="#br0" timeOffset="47265.2409">7973 8015 1892 0,'0'0'27'15,"0"0"-20"-15,0 0 2 0,0 0 1 16,0 0-4-16,0 0-3 16,99-26-3-16,-57 26 0 15,-4 0-3-15,-2 0-8 16,-1 0-18-16,-7 0-40 15,-8-3-232-15</inkml:trace>
  <inkml:trace contextRef="#ctx0" brushRef="#br0" timeOffset="47490.1193">8100 7906 1851 0,'0'0'52'16,"0"0"-52"-16,0 0 3 0,0 0 3 16,0 0 2-16,0 0 1 15,-3 97-7-15,3-65-1 16,2 3-1-16,5-1 0 16,1 0-3-16,5-7-14 15,-1-4-21-15,1-8-55 16</inkml:trace>
  <inkml:trace contextRef="#ctx0" brushRef="#br0" timeOffset="47776.0718">8557 7915 1888 0,'0'0'37'15,"0"0"-36"-15,0 0 5 16,0 0 2-16,0 0 7 16,0 0-10-16,0 85-2 15,0-49-1-15,0 6-1 16,0-3-1-16,0 0 0 16,0-4 0-16,0-5-2 15,0-8-1-15,3-5-4 0,-2-7-5 16,1-6-8-1,-1-4-23-15,-1 0-28 0,0-14-151 16</inkml:trace>
  <inkml:trace contextRef="#ctx0" brushRef="#br0" timeOffset="48173.7688">8549 7870 1741 0,'0'0'98'0,"0"0"-78"15,0 0 1-15,0 0 9 16,64-78-11-16,-45 74-11 16,3 4-5-16,0 0-1 15,-2 2-2-15,-3 10 0 0,-6 2 0 16,-1 3-2-16,-7 0 0 16,-3 3-4-16,0-3 1 15,-6 2 1-15,-10-2 0 16,-6 0-2-16,-1-3 4 15,-4-1 1-15,3-2 1 16,5-3 0-16,9-3 1 16,2-4 5-16,8 1-1 15,0-1 0-15,0 2-5 16,0 5 0-16,14-1 3 16,2 5 0-16,2-1-1 15,1 2 0-15,2 2-2 16,-3 2 1-16,3-3-1 15,0-2 0-15,-3 3-1 16,-2-4-9-16,1-1-28 0,-3-5-22 16,0-5-342-16</inkml:trace>
  <inkml:trace contextRef="#ctx0" brushRef="#br0" timeOffset="48675.0427">9021 8003 1861 0,'0'0'58'0,"0"0"-41"16,0 0-3-16,0 0 6 15,0 0-8-15,0 0-5 16,55-66-4-16,-28 62-2 15,-1 4-1-15,-2 0 0 16,-6 0-1-16,-1 7-4 16,-8 6-1-16,-3 3 3 15,-3 1-3-15,-3 0 1 16,0 3-3-16,-3-1-1 16,-8 0 1-16,-2-2 1 15,2-5-1-15,4-2 2 0,2-6 5 16,4-1 1-1,1-3-1-15,0 3 0 0,0-1 1 16,10-2 4-16,4 2 0 16,2-1 0-16,-1 4-2 15,0 3 1-15,-3 3-3 16,0 4 0-16,-3 2 0 16,-6 5 0-16,-3 1-1 15,0 1 1-15,-3 1-1 16,-15-4 2-16,-2-4-1 15,-3-2 1-15,-3-4-2 16,-2-7-2-16,0-4-15 16,-2 0-41-16,3-13-426 15</inkml:trace>
  <inkml:trace contextRef="#ctx0" brushRef="#br0" timeOffset="49439.9635">6734 6242 1824 0,'0'0'15'0,"0"0"-6"16,0 0 0-16,0 0 4 15,-94 58-1-15,67-22-2 16,-6 13-4-16,-1 11 3 16,-6 15-3-16,1 17-2 15,-1 19 0-15,7 21-1 16,6 12-1-16,17 6-2 15,10 0 1-15,19-12 0 16,23-10-2-16,10-11 1 16,5-16-12-16,4-10-18 15,2-18-24-15,5-12-78 0</inkml:trace>
  <inkml:trace contextRef="#ctx0" brushRef="#br0" timeOffset="50196.824">9264 6259 1741 0,'0'0'111'16,"0"0"-83"-16,0 0-17 15,0 0-3-15,0 0-1 0,0 0 2 16,89 50-1-16,-43-11 0 16,-2 15-3-16,-2 10-2 15,-2 16-3-15,-4 10 1 16,-8 11-1-16,-4 11 0 16,-9-3-1-16,-11-3-2 15,-4-7-2-15,0-16 1 16,-9-11-2-16,-10-13-1 15,-1-9 0-15,0-13 2 16,2-12 3-16,9-8 0 16,4-9-4-16,5-3-9 15,0-5-5-15,0 0-10 0,0-5-114 16</inkml:trace>
  <inkml:trace contextRef="#ctx0" brushRef="#br0" timeOffset="52936.2342">10754 6299 1799 0,'0'0'33'0,"0"0"-6"15,0 0-3-15,0 0-3 16,0 0-6-16,0 0-3 16,0 0-5-16,-3-7-3 15,0 7 0-15,-3 0-2 16,-6 0 0-16,-9 10-1 15,-9 8 0-15,-6 10-1 16,-10 6 0-16,0 7 0 16,-5 8 0-16,2 5 0 15,4 7 0-15,4 2 0 16,5 3 1-16,8 4-1 16,5 5 0-16,8 12 0 0,9-1 0 15,6 3 0-15,2-2 1 16,23-9 0-16,9 1-1 15,7-4 0-15,9-6 0 16,8-7-7-16,8-8-6 16,4-10-17-16,0-15-40 15,-7-11-209-15</inkml:trace>
  <inkml:trace contextRef="#ctx0" brushRef="#br0" timeOffset="53379.8728">10815 6763 1853 0,'0'0'34'0,"0"0"-18"15,0 0-1-15,0 0 2 16,0 0-6-16,0 0-9 16,-9 11-1-16,9 6-1 15,0 10 0-15,0 4 0 16,0-2 1-16,3 2-1 16,5-2 0-16,3-2-2 15,3-3-10-15,5-9-21 16,8-11-52-16,4-4-893 15</inkml:trace>
  <inkml:trace contextRef="#ctx0" brushRef="#br0" timeOffset="53595.738">11291 6786 1717 0,'0'0'172'0,"0"0"-161"16,0 0-7-16,0 0 3 16,0 0-6-16,89-32-1 15,-48 30 0-15,3 2-11 16,-2 0-14-16,-3 0-19 16,-6 0-69-16,-6 0-1412 0</inkml:trace>
  <inkml:trace contextRef="#ctx0" brushRef="#br0" timeOffset="53854.1453">11438 6607 1840 0,'0'0'34'0,"0"0"-26"15,0 0 2-15,0 0-7 16,0 0-1-16,0 0 2 0,-4 104 0 16,8-61-1-1,4-1-3-15,0 0 0 0,2-2 0 16,0-2-3-16,4-6-19 16,-2-8-29-16,-3-10-98 15</inkml:trace>
  <inkml:trace contextRef="#ctx0" brushRef="#br0" timeOffset="55394.9005">12214 6406 1867 0,'0'0'43'0,"0"0"-32"15,0 0 1-15,0 0 4 16,0 0-10-16,0 0-2 15,-4 5-4-15,2 12-2 16,2 8 2-16,-1 8 0 0,1 1 0 16,0 6 1-1,0 1-1-15,0-1 1 0,1-2-1 16,5-4 0-16,1-4-1 16,-2-3 1-16,-2-6-3 15,-3-7-3-15,0-5-3 16,0-5-7-16,0-4-19 15,0 0-7-15,0-13-20 16</inkml:trace>
  <inkml:trace contextRef="#ctx0" brushRef="#br0" timeOffset="55807.0386">12220 6355 1726 0,'0'0'59'15,"0"0"-48"-15,79-51 8 16,-49 42 8-16,0 6-11 16,0 3-13-16,-5 0 2 15,0 15-4-15,-7 2 1 16,-4 9-1-16,-7 1 0 16,-7-1-1-16,0 1-2 15,-9-1-8-15,-16-4 1 16,-5-2 4-16,-6-3 2 15,-1-3 1-15,1-4 2 16,11-6 0-16,7-4 6 16,9 0 11-16,7 0 0 0,2 0-1 15,0 0-3-15,0 0-7 16,6 0-5-16,6 0-1 16,8 6 1-16,-1 1-1 15,5 5 1-15,0 5-1 16,-3 5 1-16,0 3-1 15,-5 5 0-15,2-1 0 16,-3 1-1-16,-3-2-3 16,4-3-24-16,-1-9-38 15,3-4-224-15</inkml:trace>
  <inkml:trace contextRef="#ctx0" brushRef="#br0" timeOffset="56077.9936">12702 6702 1888 0,'0'0'31'16,"0"0"-25"-16,0 0 2 16,0 0 0-16,0 0-7 15,0 0-1-15,-6 64 1 16,6-31 1-16,0 0-1 0,0-2-1 15,0 1 0 1,3 0 0-16,0-6-2 0,0-7-2 16,-2-7-8-1,-1-5-17-15,0-7-6 0,0 0-35 16,0-17-233-16</inkml:trace>
  <inkml:trace contextRef="#ctx0" brushRef="#br0" timeOffset="56285.9875">12698 6679 1830 0,'0'0'40'0,"0"0"-26"16,0 0-2-16,0 0-3 15,0 0-6-15,108-61-3 16,-75 58 0-16,-5 3-6 15,-2 0-24-15,-8 4-37 16,-5 8-231-16</inkml:trace>
  <inkml:trace contextRef="#ctx0" brushRef="#br0" timeOffset="56461.0316">12714 6821 1833 0,'0'0'38'0,"0"0"-32"16,0 0-2-16,0 0-3 15,0 0-1-15,103-13 0 0,-57 10-10 16,-1 3-44-16,1 0-123 16</inkml:trace>
  <inkml:trace contextRef="#ctx0" brushRef="#br0" timeOffset="56826.5732">12159 7185 1859 0,'0'0'13'15,"0"0"-13"-15,0 0 0 16,0 0 7-16,113-10 8 16,-29 1-3-16,11 0-9 15,8 1-1-15,-3 2-1 16,-7 0 1-16,-16 5-2 15,-14 1 0-15,-23 0 0 16,-16 0 0-16,-14 0-1 0,-7 0-4 16,-3 0-14-1,0 0 3-15,-7 1-11 0,-11 8-21 16,-2 1-306-16</inkml:trace>
  <inkml:trace contextRef="#ctx0" brushRef="#br0" timeOffset="57170.3033">12575 7449 1916 0,'0'0'13'16,"0"0"-12"-16,0 0 6 16,0 0-1-16,0 0-4 15,0 0-2-15,-6 73 4 16,6-36 0-16,0 0-2 16,2 5-1-16,-1-2 0 15,1-3-1-15,-2 0 0 16,1-7 0-16,-1-5-2 15,0-11-5-15,2-4-6 0,-2-5-22 16,0-5-21 0,0 0-42-16</inkml:trace>
  <inkml:trace contextRef="#ctx0" brushRef="#br0" timeOffset="57562.913">12565 7403 1846 0,'0'0'27'16,"0"0"-12"-16,0 0-2 15,0 0 1-15,0 0-11 0,0 0-2 16,97-60-1 0,-69 75-1-16,-3 5 1 0,-7 5 0 15,-4 0 0-15,-8 0-3 16,-6 0-10-16,0-4 2 15,-6 0 1-15,-17-2 6 16,-2-5 0-16,-2-2 2 16,0 0 2-16,3-4 0 15,8-3 0-15,7-3 2 16,6-2 1-16,3 1 0 16,0 2 0-16,0 0-2 15,6 6 4-15,10-1 3 16,4 3-2-16,7 0-3 15,1 0 0-15,3 4-3 16,2-1 1-16,2 1-1 0,-1 0 0 16,-4-1-24-16,-8-4-40 15,-4-2-223-15</inkml:trace>
  <inkml:trace contextRef="#ctx0" brushRef="#br0" timeOffset="57936.8075">12981 7666 1876 0,'0'0'54'0,"0"0"-45"0,0 0-5 16,0 0 4-16,0 0-4 15,0 0-3-15,84-26 0 16,-56 26-1-16,-6 3 0 16,-3 6-1-16,-8 4-1 15,-5 3-5-15,-6 1 2 16,0 0-2-16,-17 5 4 16,-11 2-3-16,-6 3 2 15,1-2 1-15,7-2 2 16,10-6 1-16,10-5 0 15,6-3-1-15,0-5 1 16,6-3 0-16,23-1 3 16,11 0 0-16,15-12-3 15,6-8-2-15,0-3-74 0</inkml:trace>
  <inkml:trace contextRef="#ctx0" brushRef="#br0" timeOffset="58672.9209">13278 6096 1802 0,'0'0'71'0,"0"0"-49"15,0 0-15-15,0 0-2 16,0 0-1-16,0 0 10 0,110 37-3 16,-55-4-8-16,6 11 2 15,2 12-3-15,-2 11 0 16,-4 11-2-16,-8 7 1 15,-9 6-1-15,-10 1 1 16,-13 8-1-16,-9 3 0 16,-8-4 1-16,0-2-1 15,-13-7 0-15,-8-10 1 16,-3-12-1-16,-1-9-1 16,0-14 0-16,-1-13 0 15,4-9 0-15,1-8-1 16,0-4 2-16,6-4 0 15,5-4 0-15,5-2 0 0,5-1-7 16,0 0-7 0,0 0-19-16,0-2-73 15</inkml:trace>
  <inkml:trace contextRef="#ctx0" brushRef="#br0" timeOffset="59626.512">14298 6902 1852 0,'0'0'29'0,"0"0"-24"16,0 0-4-16,0 0-1 16,0 0 1-16,0 0-1 15,97 0 2-15,-45 0-1 16,2 4-1-16,-5-1 1 15,-3 2 2-15,-10 0 0 16,-11-4-2-16,-13-1 0 16,-7 0-1-16,-4 0 1 15,-1 0 9-15,0 0 1 0,0 0-1 16,0 0-2 0,0 0-2-16,0 0-3 0,0-3-3 15,0 0 0-15,0-2-14 16,0-2-46-16</inkml:trace>
  <inkml:trace contextRef="#ctx0" brushRef="#br0" timeOffset="61247.8308">15578 6361 1786 0,'0'0'40'15,"0"0"-10"-15,0 0 4 16,0 0-5-16,0 0-13 15,0 0-10-15,0 0-4 16,-6-6-2-16,6 9-2 16,9 14 1-16,10 10 1 15,5 5 1-15,3 4-1 16,-2-1 1-16,4-3-1 16,-3-1 0-16,-2-4 0 15,-5-10 0-15,-5-5-1 16,-6-7 0-16,-3-3-1 0,-5-2 0 15,3 0 2-15,0-7 2 16,2-15 0 0,1-5-1-16,-2-3-1 15,1-4 2-15,-2-2-1 0,1 3 0 16,-1 7-1-16,-1 7 0 16,1 9-2-16,-2 10-7 15,5 0-28-15,2 2-50 16,0 11-62-16</inkml:trace>
  <inkml:trace contextRef="#ctx0" brushRef="#br0" timeOffset="61569.0653">16138 6517 1885 0,'0'0'14'0,"0"0"-12"15,0 0 4-15,0 0 2 16,0 0-7-16,0 0 0 16,-1 61 2-16,4-32 0 15,1 2-2-15,1-2 0 16,-1-1 0-16,0-2-1 15,-1-7 0-15,-2-2 0 0,-1-7 0 16,0-3-4-16,0-4-10 16,0-3-12-16,0 0-26 15,0 0-28-15</inkml:trace>
  <inkml:trace contextRef="#ctx0" brushRef="#br0" timeOffset="62095.0492">16118 6554 1744 0,'0'0'65'0,"0"0"-44"16,0 0-11-16,0 0 11 16,0 0-10-16,89-56-4 0,-59 51-3 15,-2 4-3-15,-3 1-1 16,-3 0 0-16,-8 1-1 15,-3 11 0-15,-6-2-1 16,-5 6-4-16,0-2-6 16,-2 0 3-16,-13 0 1 15,-6 0 2-15,0-2 2 16,-1 0 3-16,2-2 1 16,8-3 0-16,4-1 0 15,6-4-1-15,2 2 1 16,0 1 0-16,9-2 0 0,9 2 4 15,4-1 1-15,3 2 2 16,-3-1-1-16,0 4-1 16,-3 0 1-1,-2 0-3-15,-1 1-1 0,-5 0 0 16,-3-1-1-16,-3 0-1 16,-5 1 0-16,0 1 0 15,0 1-2-15,0 1-5 16,-13-4-6-16,-6 2 2 15,-4-7 3-15,-7 1-2 16,0-5 5-16,-3 0-4 16,0 0-1-16,3 0 3 15,4-1 6-15,3-1 1 0,5 0-12 16,7 2-14 0,9 0-35-16,2 0-239 0</inkml:trace>
  <inkml:trace contextRef="#ctx0" brushRef="#br0" timeOffset="62494.6309">16695 6436 1882 0,'0'0'24'15,"0"0"-15"-15,0 0 3 16,0 0-3-16,0 0-9 15,0 0 1-15,0 87 3 16,0-52-2-16,0 2 0 16,0 2-2-16,0-3 1 15,1-1-1-15,2-3 0 16,-1-7-3-16,-1-7-1 0,-1-5-3 16,2-4-10-1,-2-8-15-15,1-1-35 0,-1 0-109 16</inkml:trace>
  <inkml:trace contextRef="#ctx0" brushRef="#br0" timeOffset="62956.7153">16713 6385 1724 0,'0'0'112'0,"0"0"-102"0,0 0-1 15,0 0 13-15,103-55-1 16,-74 53-12-16,1 2-4 16,-1 0-5-16,-4 8 1 15,-7 6-1-15,-5 6-2 16,-8 2 0-16,-5 3-8 16,-3 3-1-16,-20-1 2 15,-5-1 2-15,-3-4 0 16,-4 0-3-16,3-5 5 15,2-6 1-15,8-2 3 16,9-3 1-16,7-3 4 16,4-1 8-16,2-2 0 15,0 0-8-15,0 5 3 16,4-1-6-16,10 4 5 16,3 4 3-16,0 1-5 0,4 3 0 15,-1 3-2-15,2 1 1 16,1 1-3-16,0 0 2 15,0-1 3-15,-3-5-1 16,-4-2-3-16,-5-6-1 16,-5-5 1-1,-5 0-1-15,1-2-1 0,-1 0-6 16,3 0-15-16,-4-11-63 16</inkml:trace>
  <inkml:trace contextRef="#ctx0" brushRef="#br0" timeOffset="64517.2012">17138 6626 1720 0,'0'0'120'0,"0"0"-97"16,0 0 2-16,0 0 4 16,0 0-14-16,0 0-10 0,0-2-3 15,0 2-2-15,4 10-2 16,-1 8 2-16,3 4 2 15,0 3-1-15,-1 0 0 16,0 0-1-16,0 0 0 16,-2 0 0-16,0-3 1 15,-1-1-1-15,1-2 0 16,0-5 0-16,-3-3 0 16,1-2 0-16,-1-5-3 15,0-1-6-15,0-3-8 16,0 0-13-16,0 0 8 15,0 0-21-15,0-10-211 0</inkml:trace>
  <inkml:trace contextRef="#ctx0" brushRef="#br0" timeOffset="64774.2012">17159 6609 1827 0,'0'0'32'0,"0"0"-21"16,0 0-7 0,0 0 5-16,0 0-4 0,104-30-3 15,-62 29-2-15,-2 1 0 16,2 0-5-16,-8 0-26 15,-2 0-49-15,-10 4-186 16</inkml:trace>
  <inkml:trace contextRef="#ctx0" brushRef="#br0" timeOffset="64948.9841">17232 6725 1176 0,'0'0'647'0,"0"0"-627"16,0 0-17-16,0 0 3 16,0 0-2-16,97-4-4 15,-49 1-14-15,2 3-133 16</inkml:trace>
  <inkml:trace contextRef="#ctx0" brushRef="#br0" timeOffset="65915.4531">16229 7178 1637 0,'0'0'0'0,"-83"-1"8"16,45-2 52-16,4 2-7 16,7-1-9-16,8 1-18 15,7 1-2-15,6 0-1 16,6 0-9-16,0 0-7 16,0 0-2-16,2 0-5 15,25 0 1-15,20 0 1 16,24 0 4-16,18 0-2 15,18 0-2-15,9 0 0 16,5 0-1-16,3 0-1 16,3 0 1-16,-8 0 0 15,-13 0-1-15,-18 0-1 16,-25 0 1-16,-24 0 0 16,-20 0 1-16,-11 0 0 0,-8 0 3 15,0 0 4-15,0 0-7 16,0 0-1-16,-9 0-5 15,-11 0-9-15,-1 0-13 16,-6 11-13-16,1-2-71 16</inkml:trace>
  <inkml:trace contextRef="#ctx0" brushRef="#br0" timeOffset="66245.9119">16582 7457 1866 0,'0'0'19'0,"0"0"-18"15,0 0 1-15,0 0 20 16,0 0-7-16,-6 103-9 15,6-64 0-15,0 2-3 16,0 4 1-16,-2-1 0 16,-1 2-2-16,1-4-2 15,1-3 1-15,-2-9-1 16,0-5 0-16,1-8-4 16,0-8-2-16,2-4-11 15,0-5-27-15,0-3-21 0,0-19-121 16</inkml:trace>
  <inkml:trace contextRef="#ctx0" brushRef="#br0" timeOffset="66631.6523">16531 7517 1814 0,'0'0'17'0,"0"0"-11"15,0 0 5-15,64-72 16 16,-33 62-12-16,5 4-6 0,3 5-4 15,2 1 0 1,0 0-3-16,-2 8-2 0,-8 6 0 16,-9 2-1-1,-11 2-6-15,-11 4-10 0,0-1 10 16,-24 1 3-16,-7-1-1 16,-5-5 1-16,-1 1 4 15,-1-5 0-15,5 0 1 16,6-4-1-16,8 0 3 15,9-5 7-15,5 3-1 16,5-1-6-16,0 4 0 16,5 3-2-16,11 1 2 15,7 2 3-15,3 0 1 16,3 1-4-16,0 2-1 16,-2-1-1-16,-1 1-1 0,-4-1 0 15,-1-4-3-15,-2-3-22 16,-2-4-27-16,-1-3-122 15</inkml:trace>
  <inkml:trace contextRef="#ctx0" brushRef="#br0" timeOffset="66985.7619">17099 7700 1569 0,'0'0'334'0,"0"0"-320"16,0 0 1-16,0 0 1 16,0 0-8-16,0 0-6 15,64-19-1-15,-37 19-1 16,-6 9 0-16,-6 3 0 16,-5-1 0-16,-5 1-1 15,-5 4-2-15,0 3 0 16,-15 3 2-16,-11 3 1 15,-5-2-1-15,-3-3-1 16,8 0 2-16,6-7 0 16,9-6 0-16,11-2 0 15,0-3-3-15,14-2 3 16,22 0 3-16,13 0-1 16,9-7-2-16,6-8 0 0,-1-3-22 15,-10-3-84-15</inkml:trace>
  <inkml:trace contextRef="#ctx0" brushRef="#br0" timeOffset="67689.2012">15630 5845 1761 0,'0'0'16'0,"0"0"-1"16,-85 26 16-16,46 3 3 15,-4 10-17-15,-5 14-9 16,-4 10-3-16,-2 15 3 16,5 16 0-16,1 10 0 15,8 14-3-15,7 6-3 16,14 7 0-16,17 6 0 15,5-3 1-15,40-5-2 16,21-5 1-16,16-16 1 16,6-11-3-16,4-13-6 15,-7-19-38-15,-7-20-125 16</inkml:trace>
  <inkml:trace contextRef="#ctx0" brushRef="#br0" timeOffset="68477.0971">17718 5988 1839 0,'0'0'28'15,"0"0"-11"-15,0 0-11 0,0 0-6 16,0 0 1-16,0 0 0 16,97 79 8-16,-46-21-3 15,-3 13-2-15,-2 11-2 16,-11 10 0-16,-5 7-2 16,-10 2 1-16,-8 5-2 15,-12 1 0-15,0 2-6 16,-20-6-3-16,-8-8 4 15,-6-11 2-15,-4-12-2 16,1-10 5-16,-2-9 0 16,10-8 0-16,3-12 1 15,7-11 0-15,7-8 0 0,3-3 0 16,6-8 0 0,3-3-5-16,0 0-13 0,0-11-48 15</inkml:trace>
  <inkml:trace contextRef="#ctx0" brushRef="#br0" timeOffset="94046.7418">3469 9475 1801 0,'0'0'35'16,"0"0"-2"-16,0 0-5 16,0 0-10-16,0 0-2 15,0 0-6-15,-81-28-2 16,62 28-1-16,-5 0-4 0,-1 8 0 15,-3 9-1-15,-2 7-1 16,3 8 0-16,-2 5-1 16,4 8 1-16,6 4-2 15,10 1 1-15,3-4 0 16,6-7-1-16,3-5 0 16,15-4 0-16,15-7-1 15,8-6-2-15,6-7 0 16,6-7 1-16,2-3-1 15,-1-3 1-15,-9-13-2 16,-8-4-3-16,-10-1 5 16,-11 2 3-16,-8 5 0 15,-2 6 0-15,-6 4 1 16,0 2 1-16,0 2 3 0,0 0-3 16,0 0-1-16,3 0-1 15,0 0-2-15,6 11-1 16,3 2 3-16,4 3 0 15,7-1 1-15,2-3-1 16,5-2 0-16,0-6 1 16,1-4-1-16,2 0 0 15,-6 0-1-15,-7-14 1 16,-9-2-1-16,-5-3 1 16,-6-2 1-16,-6-3-1 15,-21 2 0-15,-9-1 1 16,-6 6-4-16,1 9 3 15,5 6-2-15,8 2-5 16,8 9-18-16,8 10-23 0,9 1-32 16,3-2-696-16</inkml:trace>
  <inkml:trace contextRef="#ctx0" brushRef="#br0" timeOffset="94669.5064">4066 9682 1779 0,'0'0'81'0,"0"0"-81"16,0 0-2-16,0 0 2 15,0 0 3-15,0 0-1 16,9 87 0-16,1-70-2 16,-1-2 0-16,0-1 1 15,-1-7-1-15,0-2-1 16,0-5-8-16,2 0 2 16,2-2 6-16,2-13 1 15,0-4 1-15,-3 0 0 16,1 4 6-16,-3 3 6 15,-2 2 7-15,-1 3 0 0,-1 3-9 16,-2 3-2-16,-3 1-4 16,3 0-2-16,4 0-3 15,1 0 0-15,2 3 0 16,0 7 1-16,-2 1-1 16,7-1 1-16,-3-1-1 15,4-3 0-15,-1-2 0 16,2-4-2-16,0 0 0 15,3-2-1-15,-1-12-2 16,-1-6 2-16,3-2 2 16,-3 0 1-16,-2 3-1 15,-5 2 1-15,-2 6 1 0,-5 5 2 16,-2 3 1-16,-2 2 1 16,4 1-4-16,2 0-1 15,0 1-2-15,5 10 2 16,3 3 1-16,0-2-1 15,8 2 0-15,-1-1-1 16,6-3-14-16,4-6-28 16,2-4-48-16</inkml:trace>
  <inkml:trace contextRef="#ctx0" brushRef="#br0" timeOffset="94926.6449">4910 9653 1817 0,'0'0'72'15,"0"0"-39"-15,0 0-14 0,0 0-3 16,0 0-9-16,0 0-7 16,6 23-1-16,0 8 1 15,0 8 2-15,1 8-2 16,-2 4 2-16,4 7-2 16,1 1 0-16,2-1 0 15,3-3 1-15,-5-2-1 16,-5-7 0-16,-5-12-5 15,0-5-2-15,0-12-11 16,-6-10 2-16,-12-7-33 16,2-3-29-16,-4-22-535 15</inkml:trace>
  <inkml:trace contextRef="#ctx0" brushRef="#br0" timeOffset="95201.5273">4956 9619 1807 0,'0'0'30'0,"0"0"-7"15,0 0 0-15,103-24-7 16,-76 24-9-16,-3 12-3 16,-5 8-3-16,-5 4 2 15,-6 5-1-15,-8 2 0 16,0-2-1-16,-7 3 0 0,-17-3-1 15,-1-2-1 1,-5-6-3-16,3-4-1 0,5-7-1 16,7-5-9-16,5-5-8 15,7 0-9-15,3-7-39 16,1-8-742-16</inkml:trace>
  <inkml:trace contextRef="#ctx0" brushRef="#br0" timeOffset="95637.125">5435 9697 1832 0,'0'0'35'0,"0"0"-12"15,0 0-3-15,0 0-6 16,0 0-5-16,0 0-3 15,-91-23-4-15,76 34-2 16,0 5 0-16,3 1 1 16,5 1-1-16,1 3 0 15,1-2 0-15,5 1 0 16,0-5-1-16,0-2-5 16,5-2-3-16,5-8 0 15,8-2-1-15,1-1 2 0,0 0-5 16,-2-7 7-1,-3-6 6-15,-1-2 0 16,-1-3 0-16,-3 4 10 16,-3 2 8-16,0 2-4 0,-3 5-3 15,0 0-5-15,0 5-3 16,6 0-2-16,0 0-1 16,4 9 0-16,5 4 0 15,-1 2-1-15,0-1-1 16,1-2-11-16,2-5-40 15,5-7-314-15</inkml:trace>
  <inkml:trace contextRef="#ctx0" brushRef="#br0" timeOffset="96577.8761">5551 9557 1553 0,'0'0'285'16,"0"0"-262"-16,0 0 0 16,0 0 10-16,0 0-14 15,0 0-9-15,0 0-2 0,0 8-4 16,18-5-1 0,11 3 1-16,8 1 1 0,-3 2-4 15,3 6 1-15,-4 4-2 16,3 3 0-16,-3 3 0 15,0 1 0-15,-5 0 0 16,-6-4 0-16,-7-4-3 16,-9-5 0-16,-6-3-1 15,0-7-3-15,0-1 0 16,-6-2 5-16,-9 0 2 16,3-12 1-16,2-7 0 15,6-1 0-15,4-1 1 16,0 1-1-16,0 1 1 15,6-1 1-15,8 3-3 16,3 1 0-16,2 3-1 16,2 4 0-16,4 2-6 15,1 6-8-15,9 1-10 0,1 0-31 16,0 0-49-16</inkml:trace>
  <inkml:trace contextRef="#ctx0" brushRef="#br0" timeOffset="96827.7886">6236 9588 1331 0,'0'0'538'16,"0"0"-525"-16,0 0-11 15,0 0 9-15,0 0-5 16,0 0 1-16,16 49-5 16,-11-32 0-16,-2 0-2 15,0-3-7-15,-3-3-56 16,0-10-360-16</inkml:trace>
  <inkml:trace contextRef="#ctx0" brushRef="#br0" timeOffset="96983.4249">6239 9455 1854 0,'0'0'27'16,"0"0"-26"-16,0 0-1 16,0 0-2-16,0 0-34 15,0 0-55-15</inkml:trace>
  <inkml:trace contextRef="#ctx0" brushRef="#br0" timeOffset="97852.8699">6452 9583 1877 0,'0'0'19'15,"0"0"-15"-15,0 0 10 16,0 0-10-16,0 0-3 16,0 0-1-16,0 61 0 15,0-40 1-15,0-1-1 16,0-1-1-16,3-5-2 16,3-4-14-16,2-5-19 15,2-5 11-15,5 0 9 16,0-1 13-16,3-12 2 15,-2-4 1-15,1 0 5 16,-1 0 10-16,-4 3 10 16,-3 4-4-16,1 3-11 15,-4 4 1-15,0 1-6 0,0 1-3 16,3 1-1-16,5 0 0 16,2 0-1-16,8 0 0 15,7 5 0-15,8 0-1 16,3 0-4-16,4-2-18 15,2-3-14-15,2 0 1 16,-5 0 23-16,-10-9-13 16,-16 1-11-16,-10-2 37 15,-9 2 20-15,0 1 30 16,-5 0-20-16,-11 0-7 0,-8 4 2 16,2 3-8-1,-2 0-9-15,3 0 2 0,3 11-3 16,7 3-5-1,0 3 0-15,5 2-2 0,1 0 1 16,5 0-1-16,0-2 0 16,0-2-1-16,15-3 1 15,3-2-7-15,4-8-4 16,2-2 1-16,-3 0 3 16,-3 0 5-16,-3-2 2 15,-6-1 0-15,-5 3 15 16,-2 0 3-16,-2 0-5 15,0 0-3-15,1 0-5 0,-1 17-4 16,5 15 1 0,-1 14 0-16,4 13-2 0,7 14 1 15,-2 7 0-15,2 5-1 16,0 5 0-16,-5-1 0 16,-8-11 0-16,-2-17 0 15,-15-21-2-15,-15-19-1 16,-7-15 2-16,-4-6 1 15,-3-17 1-15,5-19-1 16,6-14 1-16,8-9 0 16,13-6 4-16,9 1 0 15,3 3-1-15,7 9-2 16,19 6-2-16,6 3-1 16,6 8-7-16,2 4-13 0,2 1-71 15</inkml:trace>
  <inkml:trace contextRef="#ctx0" brushRef="#br0" timeOffset="98921.0687">8265 9574 1788 0,'0'0'15'15,"0"0"-15"-15,0 0 3 16,0 0 12-16,0 0-7 15,89-4-5-15,-73-5-1 16,-7-1-2-16,-3-2 3 16,-4 1 8-16,-2-2 5 15,0 1 0-15,-12 3 0 16,-15 1-11-16,-7 4 0 16,-7 4 7-16,-5 0-1 15,-1 0-1-15,8 7-2 16,6 5-2-16,8 2-3 15,8 4-1-15,2 3-2 16,8 3-2-16,2 0 1 16,5 1 1-16,2-1 0 0,21-2-2 15,18-5-1-15,11-5-4 16,11-3-10-16,2-8-17 16,1-1-19-16,-3 0 22 15,-7-8-70-15,-5-5-126 16,-14-1-860-16,-13 0 1087 15,-7 2 414-15,-13 1 60 16,-4 2-179-16,0 0-146 16,-3 2-90-16,-9 2-25 15,-1-1-7-15,5 2 2 0,1 1-9 16,4-1-4-16,1 4-3 16,2 0-2-16,0 0-4 15,0 0-5-15,0 0-2 16,8 0-1-16,4 14 1 15,6 3 1-15,-1 3-1 16,-6 6 0-16,1 5 0 16,-5 6 0-16,-4 4 0 15,-1 1 0-15,-2-2 0 16,0-3 0-16,3-3 0 16,3-4 0-16,3-3 0 15,4-7 0-15,-1-3 1 16,3-6-1-16,0-5 0 0,3-2 0 15,1-4 0-15,7 0-9 16,2-7-13-16,0-13-64 16,1-3-756-16</inkml:trace>
  <inkml:trace contextRef="#ctx0" brushRef="#br0" timeOffset="99282.4744">8971 9610 1902 0,'0'0'22'0,"0"0"-14"16,0 0 6-16,0 0-6 15,0 0-7-15,0 0-1 16,14 41 1-16,8-24-1 15,5-3 0-15,6-3-4 16,3-5-5-16,-2-6-6 16,0 0 2-16,-7 0-9 15,-8 0 11-15,-11-10 7 16,-5-3 4-16,-3-2 5 16,0 0 7-16,-6 0-1 15,-2 1-3-15,0 1 0 0,2 2-7 16,3 6-1-1,0 2-4-15,3 3-12 16,0 0-59-16,0 0-408 16</inkml:trace>
  <inkml:trace contextRef="#ctx0" brushRef="#br0" timeOffset="99702.3983">9578 9597 1517 0,'0'0'351'0,"0"0"-327"16,0 0 6-16,-85-16-6 15,66 16-9-15,4 0-9 0,0 0-5 16,3 4 0-16,-1 9-1 16,1-1 0-16,7 4 0 15,2-1-2-15,3 1-5 16,0-2-4-16,3 0-4 15,16-6-1-15,4-5-12 16,4-3-4-16,-2 0-1 16,-5 0 23-16,-2-11 6 15,-6 0 4-15,0-2 21 16,-6 1 19-16,0 2-2 16,-5 3-15-16,1 2-8 15,-1 5-3-15,1 0-4 16,2 0-7-16,2 0-1 0,3 2-2 15,7 10 2 1,1 3 0-16,-1-1 0 0,-2-2-3 16,3-3-9-16,0-1-6 15,10-8-20-15,7 0-5 16,5-6-122-16</inkml:trace>
  <inkml:trace contextRef="#ctx0" brushRef="#br0" timeOffset="99968.1215">10056 9324 1870 0,'0'0'32'0,"0"0"-6"16,0 0-3-16,0 0-5 15,0 0-13-15,0 0-5 16,0-8 0-16,0 26-3 15,0 11 3-15,0 5 1 16,0 4-1-16,0 2 0 16,6 3 0-16,0 4 0 15,0-2-4-15,-3-4-6 16,-3-5-14-16,0-12-33 16,0-12-135-16</inkml:trace>
  <inkml:trace contextRef="#ctx0" brushRef="#br0" timeOffset="100208.063">9907 9499 1788 0,'0'0'1'16,"0"0"12"-16,101-34 23 16,-59 30-9-16,-3 3-9 15,-1 1-6-15,-3 1-4 16,-7 13-2-16,-5 3-1 15,-4 2-3-15,-7 1 0 16,1-1 0-16,-7-2-2 0,-3-3 1 16,-1-2-1-1,-2-1-9-15,0-8-22 0,0-3-35 16,-6 0-971-16</inkml:trace>
  <inkml:trace contextRef="#ctx0" brushRef="#br0" timeOffset="100693.0919">10483 9511 1844 0,'0'0'40'16,"0"0"-14"-16,0 0 2 15,0 0-11-15,0 0-12 16,0 0-2-16,-48 42-2 15,46-25 0-15,2 0 0 16,0 1-1-16,3-1 2 16,14-3-2-16,5-2-2 15,8-7-1-15,3-5-4 16,0 0-4-16,-4 0-2 0,-5-12 3 16,-12-3 8-16,-6-1 2 15,-6-1 0-15,-10 0 5 16,-17-2-4-16,-4 1 1 15,-2 4-1-15,4 4-1 16,7 4 0-16,2 6-1 16,7 0-10-16,6 0-24 15,4 6-40-15,3 1-292 16</inkml:trace>
  <inkml:trace contextRef="#ctx0" brushRef="#br0" timeOffset="101080.8754">10794 9537 1874 0,'0'0'39'16,"0"0"-31"-16,0 0 10 16,0 0-5-16,0 0-13 15,0 0 1-15,11 30-1 16,-5-13 0-16,0 0 1 15,2-1-1-15,1-2-2 16,-1-5-7-16,7-3-10 0,1-6-3 16,7 0 10-1,2-5 1-15,0-12 2 0,-1-3 6 16,-3-3 3-16,-2 1 3 16,-5 3 12-1,-5 5 9-15,-2 6-5 0,-4 8-2 16,-3 0-6-16,3 0-6 15,6 0-3-15,3 0-2 16,5 11 1-16,2 2-1 16,-4 2 0-16,0-2 0 15,-5 0-7-15,-1-6-11 16,-2-4-35-16,-2-3-218 16</inkml:trace>
  <inkml:trace contextRef="#ctx0" brushRef="#br0" timeOffset="101472.5159">10241 9230 1878 0,'0'0'54'0,"0"0"-42"16,0 0 7-16,0 0 2 15,0 0-14-15,0 0-7 16,0-3-1-16,3 3-10 16,4 5-25-16,1 4-55 15</inkml:trace>
  <inkml:trace contextRef="#ctx0" brushRef="#br0" timeOffset="102209.9659">11783 9418 1719 0,'0'0'111'0,"0"0"-80"0,0 0 6 16,0 0-17-16,0 0-14 15,0 0-3-15,-67-7-2 16,43 5 1-16,-1 2-2 16,-2 0 1-16,1 0-1 15,3 5 0-15,0 4 0 16,7 3 1-16,1-2-1 15,7 2 0-15,2 3 0 16,6-5 0-16,0 3-2 16,0-2 2-16,11-2-1 15,10-1 1-15,3 1 0 16,6-1 0-16,-2 1 1 0,2 1-1 16,-2-1-1-16,-4 4 1 15,-3-1 0-15,-8 0 1 16,-7 1-2-16,-6 1 1 15,0 0 0-15,-15 0-1 16,-16-1 1-16,-18-1 2 16,-15-6-1-16,-4-3-1 15,7-3-7-15,15 0-6 16,24-3-14-16,13-12-200 16</inkml:trace>
  <inkml:trace contextRef="#ctx0" brushRef="#br0" timeOffset="102923.435">12451 9757 1912 0,'0'0'26'16,"0"0"-26"-16,0 0 0 0,0 0 1 15,0 0 2-15,-59 114 0 16,17-71-3-16,-6-6-25 16,8-5-676-16</inkml:trace>
  <inkml:trace contextRef="#ctx0" brushRef="#br0" timeOffset="110263.5252">13967 9031 1788 0,'0'0'33'0,"0"0"-7"0,0 0 5 15,0 0-3-15,0 0-10 16,0 0-6-16,0 0-2 16,0-19-4-16,0 19-2 15,0 0 0-15,0 0-3 16,0 12 0-16,0 12 0 16,0 8 0-16,0 7 3 15,-2 6-3-15,2-1 0 16,0 0 2-16,0 0-2 15,0-6-1-15,0 0 1 16,6-4-1-16,0-1 1 16,0-3-1-16,-1-5 0 15,-1-4 0-15,-4-3 0 0,2-5-1 16,-2-6 1-16,0-1-2 16,0-4 0-16,0 1-2 15,0-3-4-15,0 0-4 16,0 0-7-16,0 0-37 15,0-15-83-15</inkml:trace>
  <inkml:trace contextRef="#ctx0" brushRef="#br0" timeOffset="110878.9816">13958 8990 1753 0,'0'0'47'16,"0"0"-20"-16,0 0-5 15,0 0 9-15,0 0-18 16,0 0-7-16,61-55-2 16,-30 55 1-16,4 0-2 15,-6 1 0-15,0 13-1 16,-6 3-2-16,-9 2 0 0,-2 2 0 16,-9 4 0-1,-3 3-1-15,-2 4 2 0,-18 4-2 16,-10-2-1-16,-6-5-3 15,-3-2-3-15,2-10 0 16,6-3 0-16,7-9 2 16,9-2 6-16,9-3-2 15,4 0 2-15,2 0 2 16,0 0-1-16,0 0 1 16,12 0-1-16,4 0 0 0,6 0 1 15,3 0 2 1,0 0 2-16,2 1 1 0,-3 7-4 15,-6 7-2-15,1 1 1 16,-4 6-1-16,-3 0 0 16,-1 1 0-16,-4-1-1 15,2-2 1-15,-3-1-1 16,0-2 0-16,-2-4 0 16,-2-3 0-16,-1-1 0 15,3-2-5-15,-3-2-15 16,5-5-24-16,-3 0-90 15</inkml:trace>
  <inkml:trace contextRef="#ctx0" brushRef="#br0" timeOffset="111254.4984">14462 9399 1835 0,'0'0'43'0,"0"0"-34"15,0 0 6-15,0 0 1 0,0 0-9 16,0 0-5-1,-6 48 2-15,6-19 0 0,0 3-1 16,0 2-1-16,0 2-1 16,0-4-1-16,3-2 0 15,2-2 0-15,-3-6 1 16,0-3-1-16,-1-5 0 16,2-5-2-16,-3-1-4 15,2-5-6-15,-2-1-15 16,0-2-21-16,1 0-13 15</inkml:trace>
  <inkml:trace contextRef="#ctx0" brushRef="#br0" timeOffset="111479.9243">14489 9408 142 0,'0'0'1671'0,"0"0"-1657"16,0 0-14-16,80-35 12 15,-48 30-3-15,1 4-5 16,1-1-4-16,0 2-2 16,1 0-16-16,-7 0-37 0,-9 4-394 15</inkml:trace>
  <inkml:trace contextRef="#ctx0" brushRef="#br0" timeOffset="111661.0406">14481 9544 680 0,'0'0'1152'0,"0"0"-1135"15,0 0-15-15,0 0 2 16,0 0-3-16,94-2-1 15,-45 0 0-15,2 1-14 16,-3 1-52-16,-5 0-1471 16</inkml:trace>
  <inkml:trace contextRef="#ctx0" brushRef="#br0" timeOffset="112074.1758">13948 9856 1790 0,'0'0'49'0,"0"0"-39"16,0 0-8-16,0 0 14 16,0 0 2-16,0 0-13 15,83 0-1-15,-10 0-1 16,9 0 0-16,12 0-3 16,6-2 0-16,-6-3 2 15,-8 0-2-15,-14-1 0 16,-17 0 0-16,-14-1 0 15,-18 1 0-15,-11 4 0 16,-9 0 1-16,-3 2-1 16,0 0 0-16,-1 0-17 0,-16 0-14 15,-5 7-12 1,-2 6-223-16</inkml:trace>
  <inkml:trace contextRef="#ctx0" brushRef="#br0" timeOffset="112424.239">14307 10156 1894 0,'0'0'15'16,"0"0"-14"-16,0 0 1 16,0 0 7-16,0 0-1 15,-9 76-4-15,9-40 0 16,0 3-4-16,4 1 0 16,1 2 1-16,4-4-1 15,-5-6 0-15,-1-4 1 16,2-7-1-16,-4-4-2 15,-1-7-4-15,0-3-7 16,0-7-11-16,0 0-16 16,0 0-15-16,-9-20-350 15</inkml:trace>
  <inkml:trace contextRef="#ctx0" brushRef="#br0" timeOffset="112842.8053">14287 10142 1388 0,'0'0'414'0,"0"0"-381"16,0 0-19-16,0 0 18 16,72-75-9-16,-36 68-13 15,8 3-6-15,0 4-2 16,-1 0-2-16,-7 9 0 16,-5 8 0-16,-7 0 0 15,-11 2-2-15,-8 3-6 0,-5-2-10 16,-8 1 4-16,-20 1 4 15,-11-3 4-15,-10 2 5 16,-3-3 1-16,4-4 0 16,11-4 1-16,10-4 2 15,14-6 12-15,10 0 6 16,3 0-7-16,0 0-7 16,1 0-4-16,14 0 0 15,8 0-3-15,6 0 0 16,3 6 0-16,1 5 0 15,1 5 0-15,-3 3 0 16,-5 2 0-16,-4 1 0 16,-4 2 0-16,-6-4 0 0,-1 2-1 15,-3-2-3-15,-2-3-3 16,0-1-1-16,-3-4-50 16,2-5-45-1</inkml:trace>
  <inkml:trace contextRef="#ctx0" brushRef="#br0" timeOffset="113540.2738">14965 10568 1836 0,'0'0'27'15,"0"0"-25"-15,0 0 21 16,0 0-8-16,0 0-9 15,0 0 0-15,-41-22-4 16,34 12 4-16,4 0 1 16,2 3-2-16,1-2 2 15,0 3-2-15,0 2 3 0,0 2-1 16,0 1-4-16,4 1-2 16,11 0 0-16,5 0-1 15,2 14 0-15,-2 6-1 16,-2 4 1-16,-4 3-1 15,-5 5-1-15,-8 2-5 16,-1 3 4-16,-1-1 0 16,-19-1 1-16,-7-5-1 15,-7-3 3-15,1-4-4 16,-7-8 3-16,1-8 0 16,2-4 1-16,4-3 0 15,8 0 0-15,7-3 1 0,10-4 1 16,7 0 1-16,1-1 1 15,0 2-2-15,9 0-2 16,10 1 0-16,2 3 0 16,2 2 0-16,4 0 0 15,-2 0 0-15,3 5 0 16,-1 9-1-16,-2 0 1 16,-2 1 0-16,-2 0 0 15,-5-2 0-15,-3-1 0 16,-2-3 0-16,-1-4 1 15,-2-2-2-15,-1-3 0 16,5 0-8-16,-3-4-32 16,2-13-153-16</inkml:trace>
  <inkml:trace contextRef="#ctx0" brushRef="#br0" timeOffset="114947.4589">15412 9453 165 0,'0'0'1668'0,"0"0"-1632"16,0 0-17-16,0 0 11 16,0 0-8-16,0 0-9 15,0 0-3-15,-5 2-5 16,18-2-1-16,7-3-2 15,9-4-2-15,3 1 1 16,3 2-1-16,-1 0 0 16,1 4-6-16,-1 0-12 15,-1 0-7-15,-5 0-34 0,-9 0-65 16</inkml:trace>
  <inkml:trace contextRef="#ctx0" brushRef="#br0" timeOffset="115141.6643">15420 9601 1858 0,'0'0'35'0,"0"0"-18"16,0 0-1-16,0 0-5 15,0 0-9-15,84-6-2 0,-27-1 0 16,6 2-9-16,2 0-44 15,-3 0-77-15</inkml:trace>
  <inkml:trace contextRef="#ctx0" brushRef="#br0" timeOffset="116019.4499">16254 9252 1793 0,'0'0'79'0,"0"0"-45"16,0 0-9-16,0 0-2 16,0 0-6-16,0 0-6 15,0-17-7-15,0 17 1 16,0 0-5-16,0 3 0 16,4 14-3-16,0 10 3 15,4 5 1-15,-2 5 0 0,0 2 0 16,1-1-1-16,-3-1 0 15,1-3 1-15,0-5-1 16,1-4 0-16,-2-5 1 16,2-8-1-16,-5-4 0 15,1-4 0-15,-1-3 0 16,-1-1 0-16,0 0 0 16,0 0 1-16,0 0 0 15,2 0-1-15,-1 0-2 16,2 0-6-16,5-5-8 15,1-5-25-15,1-3-88 16</inkml:trace>
  <inkml:trace contextRef="#ctx0" brushRef="#br0" timeOffset="116612.0681">17664 9220 1822 0,'0'0'54'0,"0"0"-46"15,0 0-3-15,0 0 0 16,85-34 7-16,-41 25-8 16,6 6 0-16,-2 3-3 15,1-2-1-15,-5 2 2 16,-6 0-2-16,-5 0-1 16,-9 0-1-16,-7 0-22 15,-8 2-31-15,-5 6-75 0</inkml:trace>
  <inkml:trace contextRef="#ctx0" brushRef="#br0" timeOffset="116873.7496">17672 9408 1827 0,'0'0'18'0,"0"0"-18"16,0 0 11-16,0 0 10 16,100-5-11-16,-43 1-8 0,-1-3-2 15,-1 3 1-15,-4-1-1 16,-9 2 0-16,-6-2-11 16,-6 2-15-1,-8 0-9-15,-7 1-17 0,-2-1-56 16,-5 0-605-16</inkml:trace>
  <inkml:trace contextRef="#ctx0" brushRef="#br0" timeOffset="117292.7748">18003 8828 1861 0,'0'0'29'0,"0"0"-3"15,0 0-6-15,0 0-8 16,0 0-7-16,0 0-5 15,39 8 1-15,4 13 1 16,9 6-1-16,5 3 0 0,1 3 0 16,-4 1-1-1,-7 2 0-15,-11 3-1 0,-11 1 1 16,-12 4-2-16,-13 4 0 16,0 1 1-16,-26 2 0 15,-14 0 1-15,-9-4 0 16,-2 0 0-16,2-6 1 15,10-7-1-15,12-5-1 16,14-2-5-16,13-8-18 16,4-9-78-16</inkml:trace>
  <inkml:trace contextRef="#ctx0" brushRef="#br0" timeOffset="117973.8102">20067 8844 1855 0,'0'0'45'0,"0"0"-21"0,0 0 0 15,0 0-7-15,0 0-9 16,0 0-8-16,0 0 2 16,0 39-2-1,0-4 4-15,0 6-2 0,0 2-1 16,0-2 0-16,0 3-1 15,3-2 1-15,0-2-1 16,0-6 0-16,0-5-1 16,2-9-1-16,-4-8-2 15,1-2-5-15,-1-6-4 16,4-4-7-16,1 0-9 16,1-5-18-16,2-14-187 15</inkml:trace>
  <inkml:trace contextRef="#ctx0" brushRef="#br0" timeOffset="118439.9061">20052 8825 1815 0,'0'0'36'16,"0"0"-26"-16,0 0 9 15,80-57 8-15,-54 49-12 16,0 4-9-16,-4 2-4 16,-4 2-1-16,-6 0-1 15,-3 14 0-15,-5 6 0 0,-4 3-1 16,0 4-1-16,-1 2 2 16,-13 1-3-16,-7 0-5 15,-2-5-3-15,-6-3-5 16,3-7 8-16,0-6 3 15,5-3 5-15,8-4 0 16,7-2 0-16,6 0 5 16,0 0 11-16,0 0-2 15,4 0-9-15,14 0-4 16,3 0-1-16,0 0 1 16,3 0-1-16,-2 5 0 15,-1 5 1-15,2 3-2 16,-4 2 1-16,-3 4 0 0,1-2 0 15,-5 4 0-15,-1-4 0 16,-3-2-1-16,-2-2-2 16,0-2-13-16,1-2-33 15,1-4-63-15</inkml:trace>
  <inkml:trace contextRef="#ctx0" brushRef="#br0" timeOffset="118956.5607">20557 9307 1782 0,'0'0'28'16,"0"0"-2"-16,0 0 19 16,0 0-11-16,0 0-17 15,0 0-3-15,-8-33-3 16,8 30-3-16,3 1-3 16,6 1-3-16,4 1-1 0,3 0-1 15,4 0 0 1,-1 10 0-16,-2 6 0 0,-2 4 0 15,-6 2-2-15,-8 3 2 16,-1-1-3-16,0 2-1 16,-12 1-1-16,-13-3 0 15,-5 3 4-15,-1-5 0 16,-1-5 0-16,4-5 0 16,6-5-1-16,7-1 2 15,6-5 0-15,8 2 0 16,1-3 0-16,0 2 0 15,0 0 0-15,16 1 0 16,9 0 0-16,9-2 1 16,10 1-1-16,5-1 0 15,8-1 0-15,-2 0-7 0,3 0-34 16,-3-15-81-16</inkml:trace>
  <inkml:trace contextRef="#ctx0" brushRef="#br0" timeOffset="119381.9444">21089 8869 1866 0,'0'0'32'16,"0"0"-17"-16,0 0-6 0,0 0-3 16,114-33-3-1,-62 28-3-15,3 5 0 0,-3 0-10 16,-4 0-41-16,-8 0-74 15</inkml:trace>
  <inkml:trace contextRef="#ctx0" brushRef="#br0" timeOffset="119541.3627">21110 8998 1799 0,'0'0'49'0,"0"0"-47"0,0 0-1 15,90 0 8 1,-24-6-9-16,14-5-3 0,6-1-103 16</inkml:trace>
  <inkml:trace contextRef="#ctx0" brushRef="#br0" timeOffset="120657.104">22080 8744 1791 0,'0'0'42'0,"0"0"-3"0,0 0 2 16,0 0-15-16,0 0-10 15,0 0-6-15,0 0-6 16,-3-9 1-16,3 15-4 15,0 14-1-15,0 8 1 16,1 7 3-16,6 2-2 16,1 5 0-16,-1-1 0 15,1-2-1-15,1-5 0 16,-3-5-1-16,0-6 0 16,0-7 0-16,-3-4 0 15,0-5 0-15,-3-5 0 16,0-1-1-16,1-1-2 15,-1 0-1-15,4 0-1 0,2-11-12 16,4-12-58-16</inkml:trace>
  <inkml:trace contextRef="#ctx0" brushRef="#br0" timeOffset="121722.9434">22375 8699 1736 0,'0'0'88'15,"0"0"-61"-15,0 0 9 16,0 0-4-16,0 0-14 16,0 0-13-16,-44 11 0 15,30 3 1-15,2 5-1 16,-2 3-2-16,5 7 1 15,2 1-2-15,2 3-1 16,5-1 1-16,0-2-2 16,6 0 0-16,15-6 0 15,6-3 0-15,9-4 0 16,1-6 0-16,4-7 0 16,-1-4 0-16,-2 0 0 15,-2-12 0-15,-7-8-1 0,-6-2 1 16,-7-6 1-16,-7-2-1 15,-9-7 0-15,0-1-2 16,-19-4 1-16,-15 3-1 16,-7 5 2-16,-4 9-1 15,0 11 1-15,5 7-2 16,4 7-3-16,9 0-13 16,11 3-28-16,11 9-105 15</inkml:trace>
  <inkml:trace contextRef="#ctx0" brushRef="#br0" timeOffset="122140.4738">22906 8713 1629 0,'0'0'271'0,"0"0"-251"0,0 0 0 15,0 0 3-15,0 0-10 16,0 0-11-16,-12 6-1 15,12 18-1-15,0 7 4 16,0 4-1-16,0 0-2 16,6 2 0-16,3-3-1 15,0-5 1-15,-2-3-1 16,1-7-1-16,-1-5-2 16,-4-6-3-16,0-2-2 15,-1-6-2-15,-1 0-7 16,4 0 0-16,-1-10-18 15,3-8-330-15</inkml:trace>
  <inkml:trace contextRef="#ctx0" brushRef="#br0" timeOffset="122479.1557">23119 8739 1654 0,'0'0'210'16,"0"0"-184"-16,0 0-4 16,0 0 2-16,0 0-10 15,0 0-12-15,-6-4-2 16,-9 8 0-16,-9 8 0 0,-5 5 1 16,2 0 0-1,3-3-1-15,6 1 0 16,5-3-1-16,7 0 1 0,3-3 0 15,3 2 0-15,0 0-1 16,3 1 1-16,13 0 1 16,5-2 0-16,4 1 1 15,2-3-2-15,0 0 0 16,1-2 0-16,-3 0-3 16,1-1-10-16,-2 1-19 15,1-3-62-15</inkml:trace>
  <inkml:trace contextRef="#ctx0" brushRef="#br0" timeOffset="123042.9119">23343 8947 1876 0,'0'0'35'0,"0"0"-33"16,0 0 1-16,0 0-1 15,0 0-2-15,0 0 2 16,61 14-2-16,-33-11 1 0,-1-3 0 16,0 0 0-1,-3 0-1-15,0 0 0 0,-5-8 0 16,-4-6 0-16,-3-5 0 15,-8-3 0-15,-4-4 0 16,0-5-1-16,-9 2 0 16,-8-1 1-16,1 5 0 15,2 5 0-15,6 6 2 16,4 1 6-16,4 5 1 16,0-1 0-16,0 1-5 15,15 1-2-15,7 2-1 16,3 2-1-16,2 3 0 15,1 0 0-15,-2 0 0 16,0 6 0-16,-3 8 0 0,-3 0 0 16,-4 3 0-16,-4 2 0 15,-6 3-2-15,-5 4 2 16,-1 2 0-16,0 1 1 16,-1 0 0-16,-5-5 0 15,6-3 0-15,0-4-1 16,0-3 3-16,12-3 2 15,18-6-3-15,15-4 0 16,20-1-2-16,16 0-19 16,11-6-79-16</inkml:trace>
  <inkml:trace contextRef="#ctx0" brushRef="#br0" timeOffset="147374.2725">6064 12679 1813 0,'0'0'50'16,"0"0"-19"-16,0 0-4 0,0 0-9 15,0 0-4 1,0 0-5-16,0 0-5 0,0 0 1 16,0-13-5-16,0 21 0 15,0 14 0-15,0 8 2 16,0 7 2-16,0 4-2 16,-1 2 0-16,-4 6-1 15,0-1 0-15,0-2-1 16,2-7 1-16,0-3-1 15,3-8 0-15,-3-3 0 16,3-6 0-16,-3-2 0 16,3-6-1-16,0-2-1 15,0-4 0-15,0-3-2 0,0-1-2 16,0-1 0 0,0 0-3-16,0 0-5 0,0 0-5 15,0-11-31-15,3-9-91 16,3-3-935-16</inkml:trace>
  <inkml:trace contextRef="#ctx0" brushRef="#br0" timeOffset="147884.9499">6030 12701 1741 0,'0'0'61'0,"0"0"-30"16,0 0-6-16,0 0-4 15,0 0-9-15,0 0-6 16,100-71 4-16,-61 71-7 16,-5 0-1-16,2 7-1 15,-9 7 0-15,0 3-1 16,-8 0-1-16,-10 3-1 15,-6 4-3-15,-3-2-2 16,-6-1-4-16,-21 1 3 16,-6 0 8-16,-9-3 1 15,1 1-1-15,-1-4 0 16,9-1 2-16,5-3 2 0,7-2 1 16,9-1 0-1,9-4-2-15,3 1-2 0,0 2-1 16,0 1 0-16,6 0 2 15,9 3 1-15,3 0-2 16,3 2 4-16,-2 0-3 16,2 3 0-16,3 1-1 15,-2 0 0-15,-4-1-1 16,0-1 0-16,-4-2 1 16,-1-2-1-16,-4-4 0 15,-3-1 0-15,-3-3-9 16,4 1-12-16,-4-2-21 0,0-3-58 15</inkml:trace>
  <inkml:trace contextRef="#ctx0" brushRef="#br0" timeOffset="148501.2797">6500 13014 1782 0,'0'0'96'0,"0"0"-68"16,0 0-9-16,0 0-3 0,0 0-6 15,0 0-5-15,12-30-3 16,1 29-1-16,5 1-1 15,-1 0 1-15,-1 0-1 16,-4 1 0-16,0 7 0 16,-3 2-1-16,-3 2-2 15,-3 0 1-15,-3 2-2 16,0 1 0-16,0 3 1 16,-15-1-2-16,-5-1 1 15,0-1 4-15,3-3 0 16,1-2 0-16,7-5 0 15,6-2 0-15,3-3 0 0,0 0 0 16,0 1-2-16,0 1 2 16,0 1 0-16,4-1 0 15,5 4 2-15,3-2-1 16,2 3 0-16,-1-1 1 16,2 0-2-16,0 2 2 15,1 0-1-15,-2 0-1 16,-4 1 0-16,-4 0 0 15,-6 2-3-15,0 2 2 16,-3 4-4-16,-19-3 5 16,-8 1 2-16,-6-4-2 15,-6-3 1-15,1-3 1 16,5-5-1-16,9 0-1 0,12 0 1 16,8 0 0-1,7 0-1-15,0-2-7 0,7-1-16 16,11-2-60-16</inkml:trace>
  <inkml:trace contextRef="#ctx0" brushRef="#br0" timeOffset="149077.1213">5808 13549 1791 0,'0'0'48'0,"0"0"-29"16,0 0 20-16,0 0-8 15,0 0-12-15,0 0-8 16,-66 0-11-16,75 0 0 16,28 0 0-16,26 0 3 15,31-5-1-15,25-5-2 16,13 1 0-16,6-2 2 16,-2 2-2-16,-3 0-1 15,-8 1 1-15,-4-3 0 0,-15 1 0 16,-18 1-1-1,-21-2 1-15,-24 3 0 0,-13 4 0 16,-18-1 0-16,-4 5-1 16,-8-2 1-16,0 2-2 15,0 0-9-15,0 0-32 16,-5 5-90-16</inkml:trace>
  <inkml:trace contextRef="#ctx0" brushRef="#br0" timeOffset="149768.3443">5937 14122 1888 0,'0'0'44'15,"0"0"-24"-15,0 0-4 16,0 0-5-16,0 0-8 15,0 0-2-15,-7 40 0 16,7-2 4-16,3 3 2 16,3 2-5-16,-3 0-1 15,0-4 0-15,0-2-1 16,3-4 0-16,-4-5-3 16,-2-6-4-16,0-3-5 15,0-7 0-15,0-4-4 0,0-4-5 16,0-4-25-1,-2 0-25-15,-7-9-99 0</inkml:trace>
  <inkml:trace contextRef="#ctx0" brushRef="#br0" timeOffset="150173.4293">5893 14087 1786 0,'0'0'51'15,"0"0"-16"-15,0 0-10 16,30-78-7-16,-2 66-14 16,5 4-1-16,3 6-1 15,-2 2-1-15,0 0-1 16,-4 10-1-16,-6 5 1 16,-8 3-1-16,-8 2-2 0,-8 0-2 15,0 3-2-15,-15 1 4 16,-14-2 1-16,-5 1 2 15,-6-3 0-15,0-2 2 16,4-4 0-16,6-3 2 16,12-4-3-16,9-3 2 15,6-1-1-15,3-1-2 16,0 2-1-16,8 2 1 16,12 3 3-16,6 3 2 15,1 0-4-15,3 3 0 16,-3 0-1-16,-4 1 0 0,1 1 0 15,-3 0 0 1,-3 2-4-16,0-1-25 0,-5-5-22 16,-1-5-140-1</inkml:trace>
  <inkml:trace contextRef="#ctx0" brushRef="#br0" timeOffset="150413.0863">6330 14393 1593 0,'0'0'276'0,"0"0"-268"16,0 0-5-16,0 0 19 16,0 0-9-16,0 0-5 0,27 94-5 15,-23-67-1-15,-1-1-1 16,0-3-1-16,0 1 0 15,-3-7-4-15,2-3-12 16,-1-7-25-16,4-7-66 16</inkml:trace>
  <inkml:trace contextRef="#ctx0" brushRef="#br0" timeOffset="150653.2976">6513 14241 1906 0,'0'0'26'16,"0"0"-17"-16,0 0 3 16,0 0 2-16,0 0-13 15,0 0 0-15,108-29-2 16,-71 26-3-16,2 3-10 15,-5-2-7-15,0-3-26 16,-7-2-66-16</inkml:trace>
  <inkml:trace contextRef="#ctx0" brushRef="#br0" timeOffset="150878.2326">6660 14103 1815 0,'0'0'67'16,"0"0"-50"-16,0 0 6 16,0 0-5-16,0 0-17 15,0 0 1-15,-3 62-2 16,3-30 3-16,8 2-2 16,0 0-1-16,1-2 0 15,-3-1-6-15,3-4-16 16,-3-7-39-16,3-9-78 0</inkml:trace>
  <inkml:trace contextRef="#ctx0" brushRef="#br0" timeOffset="151140.7637">7021 14168 1884 0,'0'0'48'0,"0"0"-43"16,0 0 4-16,0 0-3 16,0 0-5-16,0 0 4 15,7 104-2-15,-1-71-2 0,0 2-1 16,0-1 0-16,-3-3 0 16,0 0-2-16,0-8-5 15,-3-3-3-15,4-6-2 16,-4-7-22-16,3-4-6 15,-3-3-81-15</inkml:trace>
  <inkml:trace contextRef="#ctx0" brushRef="#br0" timeOffset="151551.2019">7016 14140 1818 0,'0'0'55'15,"0"0"-32"-15,0 0-6 0,22-78-2 16,-5 66-5-16,7 2-5 16,-5 4-3-16,5 4-1 15,-5 2 0-15,1 0 0 16,-1 0-1-16,-7 1 0 16,3 11 0-16,-5 0-2 15,-5 5 0-15,-5 5-1 16,0 0 1-16,-15 3-1 15,-6 0 3-15,-4 2 0 16,-1-6 2-16,4-2-2 16,5-6 2-16,6-6-1 15,6 0-1-15,5-3 1 0,0 0-1 16,0 1 1 0,2 2 0-16,11 1 1 0,4 1 1 15,3 0-2-15,6 3 1 16,-1-2-2-16,-1 1 0 15,3 2-1-15,0-1-1 16,-2 1-1-16,-1-1-15 16,-2-2-25-16,-1-3-71 15</inkml:trace>
  <inkml:trace contextRef="#ctx0" brushRef="#br0" timeOffset="152038.2257">7504 14243 1883 0,'0'0'28'16,"0"0"-14"-16,0 0 2 15,0 0 0-15,0 0-10 16,0 0-3-16,61-38-2 15,-40 38 0-15,-5 9-1 16,-1 3-1-16,-3 3 1 16,-2-1-1-16,-5 3 0 15,-5 2-2-15,0 1-2 16,0-1-1-16,-15-2-1 0,0 0 3 16,2-4 3-16,4-2 0 15,4-8 1-15,5-1 0 16,0-1 0-16,0-1 0 15,0 3 0-15,5 0 1 16,5 2 1-16,5 1 0 16,-1 0 1-16,2 2 0 15,-4 4-1-15,6 1-1 16,-5 1-1-16,-1 2 0 16,-3 4 0-16,-6-3 0 15,-3 2-1-15,0-4-1 0,-9-1-1 16,-12-3 1-1,-7-3 0-15,-2-3-1 0,-3-5-8 16,-3 0-33-16,5-14-140 16</inkml:trace>
  <inkml:trace contextRef="#ctx0" brushRef="#br0" timeOffset="152946.8203">5374 12368 1678 0,'0'0'120'15,"0"0"-111"-15,0 0 3 16,0 0 11-16,0 0-1 16,-99 20-9-16,69-3 0 15,-7 8-2-15,-6 7-2 16,-2 15 0-16,-4 14-4 16,-3 16 1-16,1 17 0 15,0 17-5-15,4 13 3 16,11 8-2-16,15 6 0 0,14-4-1 15,7 0-1-15,34-2 0 16,23-9 0-16,20-6-3 16,14-12-3-16,21-15-12 15,3-15-37-15,4-17-154 16</inkml:trace>
  <inkml:trace contextRef="#ctx0" brushRef="#br0" timeOffset="153716.6383">7675 12506 1816 0,'0'0'33'16,"0"0"2"-16,0 0-11 15,0 0-15-15,0 0-4 16,0 0-4-16,57 58 0 16,-14-4 4-16,6 11 2 15,-1 15-5-15,-3 14-1 16,-3 8-1-16,-12 11 2 16,-8-1-2-16,-13-2-1 15,-9-4 1-15,0-6-2 16,-6-5 0-16,-8-14-1 0,-5-10 1 15,1-13 1-15,-1-16-3 16,1-11 2-16,4-9 2 16,4-10 0-16,7-5 1 15,3-4-1-15,0-3-5 16,0 0-7-16,15 0-26 16,10-16-172-16</inkml:trace>
  <inkml:trace contextRef="#ctx0" brushRef="#br0" timeOffset="163614.9303">8387 12930 1770 0,'0'0'38'16,"0"0"-14"-16,0 0 14 15,0 0-11-15,0 0-15 16,0 0-3-16,0 0-3 16,0 0-2-16,0-5-1 15,0 5-1-15,1 14-1 16,16 6 0-16,5 5 1 15,4 5 0-15,2 2-2 16,3 0 1-16,1-1 0 0,-3-3-1 16,-2-3 0-16,-6-3 1 15,-3-4-1-15,-8-5-2 16,-2-6-6-16,-2-2-6 16,-5-3-10-16,1-2-26 15,2 0-12-15,-4-4-153 16</inkml:trace>
  <inkml:trace contextRef="#ctx0" brushRef="#br0" timeOffset="163902.2463">8673 12954 1571 0,'0'0'242'16,"0"0"-208"-16,0 0-6 16,0 0-3-16,0 0-14 15,0 0-7-15,0 0-3 16,-100 72 1-16,81-33-1 16,-2 0 0-16,4 0-1 15,1-3 0-15,4-5-1 16,2-5-8-16,4-5-14 15,4-5-20-15,2-9-20 0,0-7-570 16</inkml:trace>
  <inkml:trace contextRef="#ctx0" brushRef="#br0" timeOffset="164741.0839">9203 12903 1684 0,'0'0'94'0,"0"0"-74"0,0 0 8 16,0 0-2-16,0 0-3 15,0 0-8-15,-72-42-2 16,67 33 1-16,4 2-6 16,1 1-1-16,0 2 0 15,0 2 0-15,0-1-2 16,0 1-3-16,1 2 0 15,10 0 0-15,3 0-2 16,2 2 0-16,5 12-2 16,-3 6 3-16,-2 5-1 15,-2 3 0-15,-6 3-1 16,-8 4 0-16,0-2-2 16,0 2 1-16,-22 1-2 0,-5-2 0 15,-10-3 0 1,-6-4 2-16,-1-4-3 0,0-10 1 15,8-6 3-15,8-7 1 16,11 0 2-16,5-5 0 16,8-10 0-16,4 2 0 15,0 0 1-15,0 1 0 16,6 0-1-16,10 5-1 16,1 0 0-16,3 3 0 15,3 3-1-15,2 1 1 16,2 0-1-16,0 0 0 15,3 9 1-15,0 4 0 16,-2 6-1-16,-3 0 0 16,-4-2 0-16,1 0 0 0,-5-3 0 15,-1-1 1 1,-2-4-1-16,-3-1 0 0,-2-2 0 16,7-3 0-16,3 0-4 15,8-3-33-15,4 0-354 16</inkml:trace>
  <inkml:trace contextRef="#ctx0" brushRef="#br0" timeOffset="165408.0943">10001 12910 1879 0,'0'0'26'16,"0"0"-19"-16,0 0 11 15,0 0-10-15,0 0-6 16,80-19-2-16,-32 16-1 15,6 1-2-15,7 2-22 16,3 0-26-16,-10 0-99 0</inkml:trace>
  <inkml:trace contextRef="#ctx0" brushRef="#br0" timeOffset="165626.6967">10059 13101 1845 0,'0'0'43'0,"0"0"-43"16,0 0 1-16,88 0-1 0,-12-2 1 15,10-2-1-15,8-2-33 16,3-4-209-16</inkml:trace>
  <inkml:trace contextRef="#ctx0" brushRef="#br0" timeOffset="167365.097">11556 12547 1461 0,'0'0'300'0,"0"0"-275"16,0 0-7 0,0 0 17-16,0 0-12 0,0 0-10 15,-52 0-4-15,34-11-1 16,3 0 3-16,1-3 0 16,3-2-1-1,6-1-4-15,4 0-3 0,1 0-1 16,0 1 0-16,14 2 0 15,8 2-1-15,2 5 0 16,-1 3-1-16,0 4 1 16,-1 0-1-16,-2 0 1 15,-2 15-1-15,1 12-1 16,-7 8 1-16,-2 12 0 16,-7 2-1-16,-3 4-1 0,0-2-4 15,-22 0-1-15,-6-1-1 16,-13-3-5-16,-8-8 5 15,-4-3 7-15,0-11 0 16,1-11 0-16,13-11 0 16,8-3 1-16,10-13 2 15,6-13 1-15,9-2 6 16,5-1-4-16,1 1 1 16,0 8 0-16,11 2-1 15,3 2-2-15,1 7-1 16,1 2-1-16,2 4 1 15,2 3-2-15,4 0 0 16,2 13 0-16,3 7 2 0,2 2-1 16,0 5 0-16,2-1-1 15,-3-1 0-15,4-3 2 16,-4-2-2-16,-3-3 0 16,-3-3-3-16,1-2-14 15,-1-3-25-15,0-3-42 16</inkml:trace>
  <inkml:trace contextRef="#ctx0" brushRef="#br0" timeOffset="167683.708">11243 13232 1848 0,'0'0'34'0,"0"0"-29"16,0 0 3-16,0 0 13 16,0 0-12-16,0 0-5 15,139 0-1-15,-54 0-1 16,3 0-2-16,0 0 1 16,-6 0-1-16,-8 0 0 15,-14 0 0-15,-15 0 0 16,-20 0 0-16,-14 2-3 15,-10 0-2-15,-1-1-2 0,0 5-3 16,-10 0-11 0,-5 2-16-16,-2 3-39 0,-2-4-484 15</inkml:trace>
  <inkml:trace contextRef="#ctx0" brushRef="#br0" timeOffset="168234.8713">11529 13509 1852 0,'0'0'51'0,"0"0"-36"0,0 0 8 15,0 0 1-15,0 0-11 16,0 0-8-16,8-9-4 15,17 7-1-15,4 2 0 16,-1 0 0-16,-4 5-1 16,-6 7 0-16,-5 4-4 15,-5 4 1-15,-8 2-1 16,0 5-3-16,-11 2 1 16,-8 0 2-16,-5-3 3 15,-1-4 0-15,5-4-1 16,2-7 3-16,11-3 0 15,4-4 0-15,3-4-1 16,0 1 0-16,0 1 1 0,4 0 0 16,10 3 0-16,2 2 3 15,1-2 0-15,-1 5-2 16,1 0-1-16,2 6 2 16,-3 1-2-16,1 5 0 15,-4 2 0-15,-9 0 0 16,-4 1 0-16,0-1 0 15,-11-1 0-15,-9-3 0 16,-2-3 0-16,-5-6-1 16,-3-5 1-16,-3-6 0 15,0 0 0-15,4-12 1 16,5-5-1-16,10-1 2 0,11-2-2 16,3 0-3-1,5-3-33-15,16-5-542 0</inkml:trace>
  <inkml:trace contextRef="#ctx0" brushRef="#br0" timeOffset="169592.5332">13916 12964 1813 0,'0'0'44'16,"0"0"-26"-16,0 0 12 16,0 0-5-16,0 0-14 15,0 0-3-15,0 0-3 16,-16-20-1-16,53 15-4 16,18 0 1-16,8 1-1 15,1-1 0-15,0-2 1 16,-3 2-1-16,-4 0 0 15,-7-2 0-15,-9 2-1 16,-8 0 1-16,-16 3-1 0,-7 1-3 16,-6 1-2-16,-4 0-2 15,0 0-9-15,0 0-22 16,-1 1-9-16,-13 7-12 16,-4-2-1337-16</inkml:trace>
  <inkml:trace contextRef="#ctx0" brushRef="#br0" timeOffset="170022.1096">13946 13125 1746 0,'0'0'69'16,"0"0"-51"-16,0 0 3 15,0 0 9-15,0 0-12 16,0 0-9-16,61-4-9 15,-10-2 1-15,2-1-1 0,4 0 1 16,4 4-1 0,-4-3 1-16,-6 3-2 0,-2 3 1 15,-12-2 0-15,-10 2-1 16,-11 0-5-16,-8 0-1 16,-7 0-1-1,-1 0-5-15,0 0 3 0,0 0-4 16,0 0 5-16,-3 0 0 15,-5 0-30-15,0 0-177 16</inkml:trace>
  <inkml:trace contextRef="#ctx0" brushRef="#br0" timeOffset="170428.6734">14257 12504 1823 0,'0'0'20'16,"0"0"10"-16,0 0-5 15,0 0-4-15,0 0-5 16,0 0-12-16,-28-29-3 15,45 36-1-15,16 16 1 16,14 7-1-16,10 5 0 0,4 5 1 16,-3 1 0-16,-5 2-1 15,-6-1 0-15,-8 2 0 16,-9 3 0-16,-9 0-1 16,-12 4 1-16,-9 0-1 15,-2 2 1-15,-26 2-1 16,-13-1 1-16,-8-3 0 15,-6-4 0-15,0-5-1 16,3-6 1-16,13-6-4 16,15-5-11-16,19-11-51 15</inkml:trace>
  <inkml:trace contextRef="#ctx0" brushRef="#br0" timeOffset="171262.5772">17263 12296 1811 0,'0'0'55'0,"0"0"-30"15,0 0-9-15,0 0-5 0,0 0-3 16,0 0-5-16,0 0 7 15,0 116-2-15,9-60 0 16,-4 5-1-16,-4-2-3 16,-1-4-2-16,0-8 0 15,0-5-2-15,0-5 0 16,0-3 0-16,0-7 0 16,0-5-2-16,0-7-6 15,0-4-5-15,0-8-6 16,0-3-12-16,0 0-12 15,0-17-62-15</inkml:trace>
  <inkml:trace contextRef="#ctx0" brushRef="#br0" timeOffset="171703.158">17238 12288 1803 0,'0'0'23'0,"0"0"-5"16,0 0 7-16,91-53-1 16,-63 48-10-16,2 5-11 15,1 0 1-15,-4 11-3 16,-4 5-1-16,-6 0 0 16,-4 4 1-16,-5 2-1 15,-5-1 0-15,-3 1 1 16,0 3-1-16,-15-3 0 0,-7 1-1 15,-7-5-1-15,0-6 0 16,0-2 0-16,6-3 1 16,5-5 1-16,6 1 1 15,7-3-1-15,5 0 2 16,0 1-2-16,0 7 0 16,0 1 0-16,0 5 0 15,6 3 1-15,8 1 0 16,4 3-1-16,5 1 1 15,3 0 0-15,2 0 1 16,-1-2-1-16,0 2-1 16,-3-4 0-16,-4 0 0 15,-1-1 0-15,-2-5-5 0,3-5-38 16,-4-6-55-16</inkml:trace>
  <inkml:trace contextRef="#ctx0" brushRef="#br0" timeOffset="172207.4483">17755 12581 1885 0,'0'0'34'15,"0"0"-21"-15,0 0-2 0,0 0-1 16,0 0-5-16,0 0-5 15,88-60 2-15,-62 60-2 16,-5 2 0-16,-2 11-1 16,-7 2 0-16,-5 4-3 15,-7 1-2-15,0-1-2 16,-7 2 3-16,-11 0-1 16,-6-1 3-16,0-4 1 15,1-2 1-15,6-3 1 16,5-4 0-16,6 0 0 15,5-4 0-15,1 0-1 16,0 0 0-16,0 1 1 16,0 3 0-16,4 0 4 0,11 0 0 15,-1 4 0-15,3-2-2 16,-2 2-2-16,2 3 0 16,-2 3 0-16,1 0 0 15,-1 3 2-15,-3-1-2 16,-3-1-2-16,-6 0 2 15,-3 2 0-15,0-1-1 16,-3-1-1-16,-14-2-3 16,-8-3 2-16,-3-4 0 15,-4 1-1-15,1-6-7 16,0-3-27-16,2 1-63 16</inkml:trace>
  <inkml:trace contextRef="#ctx0" brushRef="#br0" timeOffset="172512.562">16911 13338 1869 0,'0'0'19'16,"0"0"-18"-16,0 0 1 15,0 0 13-15,170 3 1 16,-37-6-14-16,18-6 0 0,7 4-2 16,-1-3 0-1,-11 0 0-15,-14 0 1 0,-20-2-1 16,-21 0 0 0,-27 3 1-16,-22 2 0 0,-24 3-2 15,-11 0 1 1,-7 2-1-16,0 0 1 0,0 0-37 15,-11 4-77-15</inkml:trace>
  <inkml:trace contextRef="#ctx0" brushRef="#br0" timeOffset="173001.8829">17114 13772 1888 0,'0'0'26'0,"0"0"-21"16,0 0 2-16,0 0 6 15,0 0-3-15,1 80 4 16,2-32-7-16,-1 3-3 16,-1 6-3-16,1-1 0 15,-2 0 0-15,0-10-1 16,0-3 0-16,0-11 0 16,0-7-5-16,1-9-10 15,-1-9-5-15,2-7-23 16,0 0-17-16,-1-21-249 0</inkml:trace>
  <inkml:trace contextRef="#ctx0" brushRef="#br0" timeOffset="173407.9197">17124 13827 1786 0,'0'0'49'16,"0"0"-19"-16,0 0-9 15,0 0 2-15,63-79-10 0,-35 72-9 16,2 3-2 0,2 4-1-16,-1 0-1 0,-4 7 0 15,-5 11 0-15,-8 6 0 16,-8 5-1-16,-6 2-4 16,0-1 2-16,-20 2-4 15,-10-2 0-15,-6-3-3 16,-2-3 4-16,2-4 4 15,3-4 1-15,9-7 1 16,9-3 0-16,8-4 0 16,4-1 0-16,3-1 6 15,0 0-1-15,0 0-1 16,9 3 2-16,4 2-5 16,5 6-1-16,-1 3 0 15,-1 1 0-15,-1 6 0 0,3 1 0 16,2 0 0-16,3 2 0 15,1-3-4-15,3-6-33 16,-2-5-91-16</inkml:trace>
  <inkml:trace contextRef="#ctx0" brushRef="#br0" timeOffset="173595.8579">17478 14216 1900 0,'0'0'21'0,"0"0"-15"15,0 0 12-15,0 0-5 16,0 0-13-16,0 0 0 16,-5 61 0-16,5-27 0 0,6 2 0 15,0-3-1-15,2 0-9 16,5-7-7-16,1-6-31 16,3-11-98-16</inkml:trace>
  <inkml:trace contextRef="#ctx0" brushRef="#br0" timeOffset="173814.8769">17754 14105 1865 0,'0'0'58'16,"0"0"-44"-16,0 0-9 0,0 0 6 15,0 0-6-15,92-29-4 16,-47 29 0-16,1 0-1 16,-2 0-12-16,-4 0-18 15,-4 0-77-15</inkml:trace>
  <inkml:trace contextRef="#ctx0" brushRef="#br0" timeOffset="174037.8239">17933 13906 1870 0,'0'0'27'0,"0"0"-23"0,0 0 0 16,0 0 3 0,0 0 0-16,0 0 4 0,-2 91-6 15,10-55-3-15,-2 4-1 16,0-1-1-16,-1-2 0 15,-1-2-10-15,-1-7-25 16,0-6-49-16,1-11-1233 16</inkml:trace>
  <inkml:trace contextRef="#ctx0" brushRef="#br0" timeOffset="174283.5962">18254 13914 1912 0,'0'0'27'0,"0"0"-20"15,0 0 1-15,0 0-2 16,0 0-6-16,0 0 0 16,7 104 0-16,-1-58 1 15,-2 5-1-15,-2 0 0 16,-1-5 0-16,-1-3-6 15,0-9-5-15,0-7-16 16,0-8-25-16,-3-10-64 16</inkml:trace>
  <inkml:trace contextRef="#ctx0" brushRef="#br0" timeOffset="174696.8023">18303 13832 1896 0,'0'0'19'15,"0"0"-10"-15,0 0 7 16,0 0-7-16,0 0-7 16,98-41-2-16,-65 41 0 0,-3 14 0 15,-6 3 0 1,-7 3 0-16,-4 2-2 15,-7 0-4-15,-6 3 0 0,0-5-1 16,-20 4 2-16,-7-4 0 16,-3 0-2-16,4-3 1 15,2-3 5-15,6-4 0 16,9-6 1-16,6-1 1 16,3 1-1-16,0 3 1 15,0 3 0-15,6 2 4 16,9 2 2-16,0 0-1 15,3 2-1-15,0-2-3 16,-1 3-1-16,1 2-1 16,0-4 0-16,-2 2 0 15,4-3-3-15,1-4-24 0,-2-4-115 16</inkml:trace>
  <inkml:trace contextRef="#ctx0" brushRef="#br0" timeOffset="175245.8623">18922 14118 1922 0,'0'0'22'0,"0"0"-12"16,0 0 7-16,0 0-3 15,0 0-11-15,0 0-2 16,63-48-1-16,-50 48 0 16,-3 0-1-16,-1 0 1 15,-1 13-2-15,-4 2-3 16,-4 5-4-16,0 2 2 15,-1 3-1-15,-13 0 2 16,1-3-1-16,2-2 1 16,3-3 4-16,5-4-1 0,3-3 2 15,0-2 1-15,0-1 0 16,3 0 0-16,8 0 0 16,4 0 1-16,2-1 2 15,-2 1-1-15,-2-1-2 16,-3 0 2-16,-2 3-2 15,-3 1 0-15,0 2 0 16,-3 0 1-16,-2 3-1 16,0 2 0-16,0 0 0 15,-9 2 0-15,-6-2-3 16,-6-2 3-16,-3-2-2 16,-5-2 1-16,-3-4-3 15,-2-2-5-15,0-5-29 0,5 0-68 16</inkml:trace>
  <inkml:trace contextRef="#ctx0" brushRef="#br0" timeOffset="175740.8443">19498 12799 1812 0,'0'0'25'0,"0"0"-23"16,98-3 8-16,-58 1-5 16,2 2-5-16,3 0-7 15,-3 0-39-15,-7 2-292 16</inkml:trace>
  <inkml:trace contextRef="#ctx0" brushRef="#br0" timeOffset="175912.8529">19532 13014 1883 0,'0'0'28'16,"0"0"-18"-16,0 0-4 15,112-2-5-15,-45-1-1 16,10-2-4-16,7-2-74 16</inkml:trace>
  <inkml:trace contextRef="#ctx0" brushRef="#br0" timeOffset="176488.6813">20619 12401 1827 0,'0'0'62'15,"0"0"-32"-15,0 0-8 0,0 0-3 16,0 0-11-16,0 0-8 15,0 0 0-15,0 24-1 16,5 9 1-16,-1 6 1 16,0 2-1-16,3 1 0 15,-1-1 0-15,0-5 0 16,2-3-8-16,-2-2-6 16,-1-6-9-16,-1-2-30 15,-1-8-41-15,-1-5-922 16</inkml:trace>
  <inkml:trace contextRef="#ctx0" brushRef="#br0" timeOffset="176789.7962">20373 12905 1748 0,'0'0'94'15,"0"0"-86"-15,0 0 11 16,0 0 11-16,97 0-17 16,-37 0-6-16,10 0-5 15,3-2 0-15,3-1 1 16,-4 3-1-16,-8 0-2 16,-11 0 0-16,-11 0 0 0,-13 0 0 15,-12 3 0-15,-9-1 0 16,-8 1 0-1,0-3 0-15,0 2-4 0,0 2-18 16,-3 2-32-16,-9 1-36 16</inkml:trace>
  <inkml:trace contextRef="#ctx0" brushRef="#br0" timeOffset="177449.2794">20583 13330 1837 0,'0'0'46'0,"0"0"-20"16,0 0-3-16,0 0-10 15,0 0-10-15,85-47 0 0,-52 44-1 16,0 1 0-16,-3 2 1 15,-8 0-2-15,-2 0-1 16,-9 7-1-16,-6 5 1 16,-5 5 0-16,0 3-4 15,-12 4-2-15,-13 1-1 16,-5-3 0-16,-3-1 2 16,5-4-2-16,5-5 2 15,11-5 3-15,7 0 1 16,5-3-1-16,0 0 1 15,11 0 1-15,9 3 0 16,2-4 3-16,1 4 1 0,-7 0 0 16,3 2 0-16,-2 2 0 15,-1 1-1-15,-1 5-1 16,-4 2 0-16,-4 3-2 16,-4 1 0-16,-3 2 1 15,0-1 0-15,-4-2-1 16,-12-4 0-16,-9-1 1 15,-8-4 1-15,-10-3-1 16,-5-5 1-16,-1-5-2 16,1 0 0-16,4-4 0 15,11-14-1-15,15-5-8 16,18-7-26-16</inkml:trace>
  <inkml:trace contextRef="#ctx0" brushRef="#br0" timeOffset="183921.0893">22521 12819 1771 0,'0'0'53'0,"0"0"-33"15,0 0-3-15,0 0 9 16,0 0-4-16,0 0-6 15,0 0-9-15,-6 2-1 16,20-2-5-16,12 0 1 16,10-3-2-16,12-1 2 15,8 1-2-15,2-1 0 16,4 1 1-16,-7-1-1 16,-4 1 0-16,-9 2 0 15,-15-1 0-15,-10 0 0 0,-9 2-1 16,-8 0-1-1,0 0-4-15,0 0-7 0,0 4-18 16,-14 9 10-16,-4 3-54 16,-2 0-436-16</inkml:trace>
  <inkml:trace contextRef="#ctx0" brushRef="#br0" timeOffset="184320.7146">22606 13053 1786 0,'0'0'62'0,"0"0"-41"15,0 0-3-15,0 0 7 16,0 0-18-16,0 0-4 16,97 0-2-16,-39 0 0 15,6 0 0-15,-4 0 0 16,-2 0-1-16,-8 0 0 16,-9 0 0-16,-11 0 1 0,-13 0-1 15,-9 0 0 1,-8 0 0-16,0 0 0 0,0 0-1 15,0 0-3 1,0 0 1-16,-4 0 1 0,-4 0 2 16,-2 0-12-16,-5 0-18 15,2-7-36-15,0-2-167 16</inkml:trace>
  <inkml:trace contextRef="#ctx0" brushRef="#br0" timeOffset="184761.9068">22919 12426 1781 0,'0'0'37'15,"0"0"-8"-15,0 0-6 16,0 0 6-16,0 0-13 16,0 0-6-16,-19-21-7 15,19 21-3-15,6 0-1 16,13 12 1-16,11 9 1 16,13 2 2-16,5 7-1 15,10 4-2-15,5 3 1 0,0 1-1 16,-4-1 1-1,-7 0-1-15,-13-2 0 0,-10-1 0 16,-12 3-1-16,-11 4 0 16,-6 4-1-16,-9 6 0 15,-26 1 2-15,-9 1 0 16,-9-5 0-16,-4-5-1 16,6-8-1-16,8-4 2 15,13-5 0-15,12-1 0 16,10-1-10-16,8-7-27 15,5-5-86-15</inkml:trace>
  <inkml:trace contextRef="#ctx0" brushRef="#br0" timeOffset="185548.6138">24700 12247 1731 0,'0'0'68'0,"0"0"-35"16,0 0 1-16,0 0-3 15,0 0-6-15,0 0-10 0,0 0-2 16,0-21-3-16,0 21-4 15,0 0-4-15,0 1-2 16,0 19-1-16,0 9 1 16,0 5 1-16,0 2 1 15,0 4-2-15,0 3 0 16,0 5 0-16,2 0 1 16,2-2-1-16,-1-7 0 15,0-4-2-15,-1-9 0 16,-1-7-2-16,-1-5-1 15,0-6-4-15,0-4-1 16,0-2-10-16,0-2-19 16,0 0-16-16,0-2-63 15</inkml:trace>
  <inkml:trace contextRef="#ctx0" brushRef="#br0" timeOffset="186094.8613">24739 12151 1812 0,'0'0'35'16,"0"0"-12"-16,0 0-6 15,0 0 3-15,89-80-7 0,-57 71-7 16,-1 6-4-16,3 3 0 15,-2 0-1-15,-4 3-1 16,-3 13 0-16,-4 3 0 16,-7 5-1-16,-7 3-1 15,-7 0-1-15,0-1-5 16,-16-1 1-16,-14-4 3 16,-10-1 2-16,-4-4 2 15,-2-3 0-15,3-4 0 16,6-4 1-16,10 1-1 15,8-2 1-15,9-2-1 16,9-2 0-16,1 0 0 16,0 3 0-16,0-1-2 15,1 3 2-15,13 4 0 0,7 4 1 16,4 2 0-16,3 2 0 16,1 3-1-1,-1 0 1-15,0 2-1 0,-1 2 1 16,-1 2-1-16,-2-1 0 15,-2-1 1-15,-3-3 0 16,-5-5 0-16,-5-4-1 16,-1-7 0-16,-3-1 0 15,0-1-1-15,-4-1-4 16,1 1-21-16,-2-1-15 16,0 1-38-16,0-3-308 15</inkml:trace>
  <inkml:trace contextRef="#ctx0" brushRef="#br0" timeOffset="188518.8625">25286 12603 1813 0,'0'0'66'0,"0"0"-38"16,0 0-8-16,0 0-6 15,0 0-3-15,0 0-5 16,0 0-4-16,82-52 1 15,-59 52-1-15,-1 0-2 16,-6 0 1-16,-5 5-1 0,-5 12 0 16,-3 3-3-16,-3 2 0 15,0 2 0-15,-6 0 0 16,-12-2 2-16,-3 2-2 16,-1-7 1-16,5-4-1 15,4-3 2-15,7-4 1 16,5-3 0-16,1-2 0 15,0-1-1-15,0 0-1 16,0 3 2-16,1 0 1 16,8 1 1-16,4-1 2 15,1 4 0-15,4 0 0 16,-2-2-2-16,0 4 0 16,-2-1 1-16,-1 2-3 0,-2 2 0 15,-4 3-1-15,-2 2-1 16,-2 0-2-16,-3 0 0 15,0 1 1-15,-3-4 1 16,-11 2-1-16,-5-6 3 16,-4 0-1-16,-3-5-1 15,-4-3 2-15,3-2 2 16,3 0-1-16,9 0-1 16,5 0 1-16,8 0-1 15,2-3 0-15,0-4-6 16,0-1-9-16,15-3-25 15,6 2-29-15,5-4-491 16</inkml:trace>
  <inkml:trace contextRef="#ctx0" brushRef="#br0" timeOffset="188807.5764">25926 12341 1777 0,'0'0'103'0,"0"0"-77"16,0 0-21-16,0 0 1 0,102-36-2 15,-58 36-2-15,1 0-2 16,0 0-5-16,-5 10-27 16,-5-3-47-16,-10 3-910 15</inkml:trace>
  <inkml:trace contextRef="#ctx0" brushRef="#br0" timeOffset="188997.8532">25929 12494 1636 0,'0'0'243'0,"0"0"-223"15,0 0-5-15,0 0 3 16,0 0-14-16,0 0-4 16,109-9-1-16,-58 9-8 15,6 0-19-15,2 0-29 16,1 0-113-16</inkml:trace>
  <inkml:trace contextRef="#ctx0" brushRef="#br0" timeOffset="189322.6199">26735 12265 1878 0,'0'0'31'0,"0"0"-9"16,0 0 0-16,0 0-8 15,0 0-8-15,0 0-6 16,-14 28 0-16,14 5 4 16,0 5-3-16,0 3 1 15,0 5-1-15,0 3-1 16,8-2 0-16,-2-6-2 15,-2-6-5-15,2-7 1 16,-1-8-5-16,-2-6-2 16,-2-6-2-16,2-7-8 15,0-1-15-15,0 0-3 0,0-9-78 16</inkml:trace>
  <inkml:trace contextRef="#ctx0" brushRef="#br0" timeOffset="189703.3338">27090 12330 1868 0,'0'0'41'15,"0"0"-24"-15,0 0 7 16,0 0-12-16,0 0-10 16,0 0-1-16,-3 38 1 15,3-9 0-15,0 0-1 16,0 3 0-16,0 1 0 15,0-3-1-15,1 2-1 0,2-4-3 16,3-4 0-16,-3-4-5 16,-1-8-1-16,-1-3-8 15,1-8-12-15,1-1-26 16,1 0-71-16</inkml:trace>
  <inkml:trace contextRef="#ctx0" brushRef="#br0" timeOffset="190084.5771">27321 12380 1819 0,'0'0'73'15,"0"0"-54"-15,0 0-7 16,0 0-3-16,0 0-7 15,0 0-1-15,-42 13-1 16,26 2 0-16,1 0 0 16,-3 3 0-16,4-4 0 15,1 1 0-15,4-3-1 16,5-2 1-16,2-1-2 16,2 1 0-16,0-3-1 15,0 0 2-15,0 0 1 16,6 3 0-16,8-2 0 0,5 4 2 15,3-3 2 1,5 3-3-16,0-2 1 0,2 0-1 16,-1-1-1-1,-1 2 0-15,-1 0-6 0,1 2 1 16,-2-3-41-16,-2 1-114 16</inkml:trace>
  <inkml:trace contextRef="#ctx0" brushRef="#br0" timeOffset="190642.7943">27621 12625 1873 0,'0'0'52'0,"0"0"-46"16,0 0 0-16,0 0 3 15,0 0-8-15,0 0 2 16,49 7-1-16,-24-2 0 16,2-3-2-16,0-2 0 15,0 0-4-15,-3 0-2 16,-5-13-4-16,-2-4 5 16,-8-6-3-16,-2-6 5 15,-6-2 1-15,-1-4 1 16,0-1 0-16,-4-2 1 15,-3 4 1-15,4 1 0 0,3 5 7 16,0 5-2-16,0 3 5 16,3 5-3-16,7 1 0 15,3 2-1-15,5 4-3 16,2 2-2-16,3 5 0 16,3 1-2-16,-1 0 0 15,-2 0 0-15,-1 10 1 16,-6 4-2-16,-2 4 0 15,-7 5 1-15,-1 2-1 16,-5 1 0-16,-1 3 0 16,0-2 1-16,0-3 0 15,0-2 0-15,0-2 0 16,0-4 0-16,0-2 0 16,10-1 0-16,9-2 1 0,12-3 0 15,14-2 1-15,12-5-2 16,7-1-5-16,0 0-28 15,-6 0-100-15</inkml:trace>
  <inkml:trace contextRef="#ctx0" brushRef="#br0" timeOffset="191427.7075">24951 13696 1870 0,'0'0'45'0,"0"0"-31"15,0 0 0-15,0 0-1 16,0 0-9-16,0 0-3 16,-8 68 6-16,8-27-4 15,0 5 1-15,-1 3-3 0,-1 2 0 16,1-1-1-16,-2-1-1 16,2-9-1-16,1-4-1 15,-2-6-2 1,2-9 0-16,0-6-1 0,0-7-5 15,0-4-4-15,0-3-9 16,0-1-4-16,0 0 1 16,0-8-93-16,0-9-1048 15</inkml:trace>
  <inkml:trace contextRef="#ctx0" brushRef="#br0" timeOffset="191936.4328">24966 13633 1798 0,'0'0'56'0,"0"0"-32"0,0 0-14 16,0 0 5-16,107-55-3 15,-74 55-6-15,-3 0-3 16,-2 6-2-16,-1 11-1 15,-6 5 0-15,-5 1 0 16,-4 3 0-16,-8-1-2 16,-4 2-5-16,0-3 0 15,-10 0-3-15,-12 0 6 16,-8-5-4-16,-6-2 2 0,-3-3 3 16,1-4 2-16,2 0 1 15,9-5 1-15,11-1 3 16,10-1 2-16,6-3-1 15,0 5-2-15,0 0-3 16,4 3 0-16,14 5 4 16,2 2 1-16,3-1-2 15,0-1 0-15,-1 4-2 16,-1-1 0-16,0 4 0 16,-2-3 0-16,-2 1-1 15,-3-4 1-15,-2-1-1 16,-1-5 1-16,-1 1-1 15,-2-3 0-15,-1-2 0 0,2 3 0 16,-3-3-2-16,3 0-9 16,3 1-18-16,1 2-41 15,3-2-969-15</inkml:trace>
  <inkml:trace contextRef="#ctx0" brushRef="#br0" timeOffset="192583.8653">25536 14221 1837 0,'0'0'73'0,"0"0"-53"15,0 0 0-15,0 0-1 16,0 0-5-16,0 0-8 0,0-2-6 16,0 14-4-1,0 5 1-15,0 7 3 0,10 3 0 16,-4-2 0-16,0 1 0 15,0-5 0-15,-5-4-1 16,4-5-3-16,-4-2 1 16,1-4-3-16,1-2-2 15,-2-4-12-15,-1 0-7 16,2 0-14-16,-1-6-30 16</inkml:trace>
  <inkml:trace contextRef="#ctx0" brushRef="#br0" timeOffset="192966.3523">25916 13724 1868 0,'0'0'34'15,"0"0"-16"-15,0 0-6 16,0 0-7-16,0 0-4 16,81-28-1-16,-45 28 0 15,2 0 0-15,-1 0-8 16,1 5-16-16,-1 1-29 16,-5 3-65-16</inkml:trace>
  <inkml:trace contextRef="#ctx0" brushRef="#br0" timeOffset="193147.3621">25952 13914 1777 0,'0'0'85'15,"0"0"-76"-15,0 0-8 16,91 0 0-16,-36-2-1 15,10-5-58-15,7-2-1518 16</inkml:trace>
  <inkml:trace contextRef="#ctx0" brushRef="#br0" timeOffset="194180.7705">26780 13646 1070 0,'0'0'758'16,"0"0"-727"-16,0 0 3 16,0 0-5-16,0 0-11 15,0 0-6-15,4-46-7 16,12 38-4-16,7 0 1 15,-1 3 1-15,4 4-1 16,-3 1-2-16,0 0 1 0,-5 2-1 16,-2 13 0-16,-5 4-1 15,-7 7-3-15,-4 4-2 16,-3 1 1-16,-17-2 2 16,-5 0 0-16,-2-5-1 15,2-4-1-15,1-1 3 16,3-7 0-16,5-4 1 15,7 0 0-15,4-7 1 16,5-1-3-16,0 1 2 16,0-1-4-16,0 0 1 15,0 2 3-15,5-1 1 16,2 0 1-16,4 4 1 0,1 0 2 16,4 4-3-1,2 2 1-15,-1 0 0 0,3 6-1 16,-2-1-1-16,0 7 0 15,0 1 1-15,-4 3-2 16,-3-1 0-16,-3 0-3 16,-8-1-1-16,0 1 1 15,-12-3-2-15,-12-2 2 16,-6-2-10-16,-4-6 10 16,-5-4 1-16,2-8 0 15,1-1 1-15,5 0 0 16,2-3 0-16,7-10 1 15,10-1 0-15,6 1 1 0,6 0-10 16,0 1-24-16,0 0-9 16,15 2-40-16,4 0-248 15</inkml:trace>
  <inkml:trace contextRef="#ctx0" brushRef="#br0" timeOffset="194709.1084">27401 13721 1867 0,'0'0'37'15,"0"0"-24"-15,0 0 1 16,0 0-4-16,0 0-8 0,0 0-2 16,-3 75 3-16,3-38-1 15,2 4 0-15,7 1-2 16,0 0 1-16,1-5-1 15,-2-2-1-15,-2-6-3 16,-2-9-5-16,-1-6-2 16,0-3-7-16,-1-8-11 15,-1-3-6-15,3 0-7 16,1 0-20-16,0-14-866 16</inkml:trace>
  <inkml:trace contextRef="#ctx0" brushRef="#br0" timeOffset="195463.2624">27746 13762 1794 0,'0'0'47'0,"0"0"-25"16,0 0 9-16,0 0-13 15,0 0-13-15,0 0-4 16,-18 3-1-16,3 11 2 16,-7-2-1-16,-2 5-1 15,-2-3 1-15,-2 3-1 16,1-5 1-16,4 0-1 15,2-3 0-15,6-1 0 16,3 0 0-16,6-5-1 0,4 0 0 16,2-3-1-1,0 1 1-15,0-1-3 0,0 0 2 16,0 1 2-16,0 3 1 16,5 0 2-16,2 1 0 15,2 2-1-15,3 1 0 16,3-1 3-16,0 3-3 15,6 0 3-15,1 0-3 16,1 1 1-16,2 1-1 16,-3-2-1-16,-1-3-1 15,-1 3 0-15,-3-2-5 16,3-1-13-16,-4-3-48 0,2-4-216 16</inkml:trace>
  <inkml:trace contextRef="#ctx0" brushRef="#br0" timeOffset="196048.1455">27958 13982 1866 0,'0'0'59'0,"0"0"-55"15,0 0-1-15,0 0 6 0,0 0-8 16,0 0 0 0,55 22 2-16,-31-12-3 0,-2-3 0 15,1-2 0-15,-1-1-1 16,-4-4 0-16,-2 0-2 16,-5 0 3-16,1-5 0 15,-5-9 0-15,-2-5 0 16,-2-1-1-16,-3-5 0 15,0-3 0-15,0-3 1 16,0-5-2-16,-2-1 2 16,-2 2 0-16,2 5 1 15,2 7 1-15,0 7 2 16,0 2-1-16,0 4 1 16,3 0 0-16,8 4-2 0,5 2 0 15,1 0 0-15,5 4-2 16,5 0 1-16,1 0-1 15,0 10 0-15,-2 4-1 16,-8 3 1-16,-1-3 0 16,-6 3 0-16,-6 2-1 15,-1 1-1-15,-4 4 1 16,0 0 0-16,-7 4 0 16,-9-2 1-16,0 0 0 15,3-3 2-15,5-4-2 16,5-2 0-16,3 0 0 15,6-1-1-15,28-1 1 16,21-1 3-16,19 0-3 0,17-8-18 16,9-6-118-16</inkml:trace>
  <inkml:trace contextRef="#ctx0" brushRef="#br0" timeOffset="223152.5932">26878 13759 862 0,'0'0'875'16,"0"0"-829"-16,0 0-28 16,0 0 7-16,0 0-4 15,0 0-7-15,0 0-2 16,7-7-6-16,-7 7-2 15,0 0 1-15,0 0-1 16,0 0 1-16,0 0 1 16,0 0-2-16,-3 3-1 15,-7 3-1-15,-4-2 0 16,-2-3 0-16,-2-1 1 16,0 0-2-16,3-2 1 0,4-12-1 15,4-3 2-15,7-3-1 16,0-2 0-16,0 1 1 15,5-1-1-15,7 5 0 16,-2 1 1-16,-1 6 2 16,0 3 2-16,0 4-3 15,-6 0-1-15,0 1 0 16,-3 2-2-16,5 0 0 16,4 11-1-16,5 11 0 15,3 5 0-15,1 5 0 16,-2 4 1-16,-4 3 0 0,-3 2 0 15,-4-2-1-15,-5 2 0 16,0 0 0-16,-8 2 0 16,-14 1 0-16,-5 0 1 15,-10-3-1-15,-2-3 0 16,-6-4 0-16,-4-4 1 16,-5-9 0-16,5-9-1 15,0-4 1-15,11-8-1 16,11 0 1-16,10-3 1 15,9-12 0-15,5-1-1 16,3-2-1-16,0-2 1 16,6 0 2-16,13 0-1 15,7 2-2-15,1 3 1 16,3 2 0-16,0 6 1 0,-2 2-1 16,-4 5 0-1,-1 0 0-15,-3 0 0 0,-2 7-1 16,1 9 0-16,-2 5-1 15,2 3 1-15,-1 4 3 16,-3 2-3-16,3 4 1 16,0 0 0-16,2 4 0 15,4-1 8-15,0-4-6 16,5-5 1-16,1-5 2 16,-1-9-1-16,4-6-1 15,3-6 2-15,0-2-5 16,1-2 0-16,-1-12-1 15,-5-6-16-15,-1-1-24 16,-5-1-20-16</inkml:trace>
  <inkml:trace contextRef="#ctx0" brushRef="#br0" timeOffset="335728.0773">4045 16009 1844 0,'0'0'18'0,"0"0"-17"15,0 0 1 1,0 0 6-16,0 0 6 0,0 90-3 16,0-60-4-16,0 1-1 15,0 4-2-15,3-3-2 16,0 2 5-16,-3 2-4 16,4-3-1-16,-4 3-2 15,3 0 2-15,-3-5-1 16,3-3-1-16,0-3 0 15,0-3 0-15,0-5 1 16,2-2-1-16,-2-4 0 16,1-1 0-16,0-5 0 15,1-1-3-15,-5 0-4 16,3-2-4-16,-3-2-16 0,0 0-18 16,0 0-9-1,0-8-560-15</inkml:trace>
  <inkml:trace contextRef="#ctx0" brushRef="#br0" timeOffset="336147.7491">3824 15944 1774 0,'0'0'39'0,"0"0"-6"15,0 0-1-15,100-36-12 16,-64 36-5-16,4 3-5 16,3 20-3-16,3 12-3 15,-4 13 0-15,-1 10-2 16,-3 4 0-16,-11 3-1 15,-6-1-1-15,-11-1 0 16,-10-1 0-16,-4 2-1 16,-27-4-1-16,-11-5 1 15,-10-5 0-15,1-14-3 16,-1-7 2-16,6-8 1 16,8-11-1-16,15-3 1 0,9-7 1 15,11 0 1-15,3 0 1 16,0-2-2-16,0-7-9 15,14-4-37-15,9 1-141 16</inkml:trace>
  <inkml:trace contextRef="#ctx0" brushRef="#br0" timeOffset="336598.0826">4425 16445 1889 0,'0'0'46'0,"0"0"-34"16,0 0-4-16,0 0 7 15,0 0-7-15,0 0-7 16,55 14 1-16,-22 11-1 16,0 5 0-16,-3 0 0 0,-9-1-1 15,-5-2-1 1,-5-4-3-16,-7-5-3 0,-4-5 2 16,0-6-1-1,0-7-2-15,-6 0 5 0,-6-10 3 16,-1-15 2-16,5-8 2 15,5-3-4-15,3-1 1 16,8 8 0-16,11 0 0 16,5 10 0-16,1 7-1 15,1 6-3-15,5 3-4 16,3 3-7-16,2 0-10 16,-3 9-40-16,-2 3-147 15</inkml:trace>
  <inkml:trace contextRef="#ctx0" brushRef="#br0" timeOffset="337031.8998">5034 16480 1828 0,'0'0'39'0,"0"0"-13"15,0 0 2-15,0 0-8 16,0 0-8-16,-82-19-4 15,61 19-4-15,1 9-2 16,1 8 0-16,2 4-2 16,3 2 0-16,6 0 0 15,4-1 0-15,4-3 1 0,0-2-2 16,0-3 0-16,9-4-6 16,8-3-2-16,3-7 3 15,5 0-2-15,1 0-2 16,-3-12 4-16,-3-4 5 15,-4-1 1-15,-7-2 2 16,-4 4 5-16,-2 2 8 16,-3 4 0-16,4 4-2 15,-4 5-3-15,3 0-1 16,-3 0-6-16,0 0-3 16,3 0-1-16,2 3-2 15,1 11 0-15,3 2 2 16,1-3-7-16,-4-1-4 0,5 0-9 15,2-2-6 1,5-6-43-16,7-2-98 0</inkml:trace>
  <inkml:trace contextRef="#ctx0" brushRef="#br0" timeOffset="337474.3315">5330 16528 1877 0,'0'0'36'16,"0"0"-12"-16,0 0 0 15,0 0-2-15,0 0-14 16,0 0-8-16,0 0-3 16,-4 14 1-16,1 5 2 15,2-2-1-15,-1-2 0 16,2-2-4-16,0-4-3 0,2-1-2 16,9-4 3-1,3-4-1-15,2 0 5 0,-1 0 1 16,3-7 2-16,0-7 0 15,-2-2 4-15,-5 4 4 16,2 2 4-16,-7 3 0 16,0 2-4-16,-3 3-5 15,3 2-3-15,6 0 0 16,0 0-2-16,6 10 1 16,0-3-2-16,6 3-2 15,4-4 5-15,2-5-3 16,1-1-1-16,-4 0-1 15,-6-4 0-15,-9-10 4 0,0-2 1 16,-8-3 0-16,-4-1 0 16,0-2 1-16,-16-1-1 15,-6 2 0-15,-4 3 3 16,10 6-3-16,1 2 0 16,3 6-10-16,9 3-63 15</inkml:trace>
  <inkml:trace contextRef="#ctx0" brushRef="#br0" timeOffset="338165.4498">7107 16155 1879 0,'0'0'37'16,"0"0"-17"-16,0 0 0 15,0 0-7-15,0 0-9 16,0 0-4-16,-6 22 0 16,6 7 0-16,0 8 2 15,0 3-2-15,0 4 1 16,3 2-1-16,2-3 0 15,-4-1-2-15,-1-6-14 16,0-7-8-16,0-8-28 0,-6-11-61 16</inkml:trace>
  <inkml:trace contextRef="#ctx0" brushRef="#br0" timeOffset="338864.2653">6953 16429 601 0,'0'0'1210'0,"0"0"-1169"16,0 0-15-16,0 0-4 15,0 0-10-15,0 0-12 16,66-73-1-16,-33 70 1 16,11 2-7-16,-2-1-8 15,1-1-1-15,-1-3-4 0,-6-2-5 16,-9-1 17 0,-6-4 8-16,-12 0 16 0,-6-2 27 15,-3 1-9-15,0-1-10 16,0 1-3-16,0 0-2 15,0 4 0-15,0 5 0 16,-2 5-4-16,2 0-6 16,0 0-9-16,-1 5-2 15,-1 19-4-15,1 6 6 16,1 8-1-16,0 1-4 16,0 4-1-16,0-4-7 15,0-3-3-15,0-4 1 16,3-11-7-16,3-7 4 15,0-9 3-15,4-5 6 16,4 0 7-16,0-17 2 0,0-3 7 16,1-3 4-16,-2 1-1 15,-4 3 0-15,0 4-1 16,-3 6 0-16,-4 3-1 16,1 6 1-16,-2 0-5 15,7 0-3-15,3 3-1 16,3 10 0-16,7 6-1 15,1 2 0-15,2 1 1 16,6 2 0-16,7-5 0 16,3-4 0-16,2-5 0 15,0-8-2-15,-3-2-4 16,0 0-3-16,-8-14 2 16,-3-8 2-16,-10-1 4 15,-6-3 1-15,-7-2 0 0,-5-1 0 16,0 4 2-16,-5 4 1 15,-9 8 0-15,4 5-2 16,0 8-1-16,4 0 0 16,3 18-4-16,3 9 4 15,0 5 0-15,6-2 0 16,17-3 0-16,16-3 1 16,15-7-1-16,13-3 0 15,15-8-3-15,-1-6-56 16</inkml:trace>
  <inkml:trace contextRef="#ctx0" brushRef="#br0" timeOffset="339492.4055">9191 16229 1870 0,'0'0'40'0,"0"0"-26"15,0 0 10-15,0 0 0 16,0 0-11-16,0 0-6 16,-90-2-4-16,72 18-3 15,5 4 3-15,0 3-3 16,7 3 1-16,6 3-1 15,0 2 1-15,11-1-1 16,12-4 0-16,13-4 0 0,1-5-5 16,2-7-7-16,0-8-2 15,-5-2-1-15,3 0-1 16,-4-17-6-16,-5-3-2 16,3-6 7-16,-4 0 2 15,-4 1 11-15,-4 1 4 16,-7 8 2-16,-3 4 17 15,-8 6 10-15,1 4-8 16,-1 2-3-16,-1 0-10 16,0 0-4-16,0 2-4 15,0 10 0-15,0 8 0 16,0 2 1-16,0 0-1 16,0-3 0-16,2 0 0 15,1-4-10-15,3-10-27 0,3-5-111 16</inkml:trace>
  <inkml:trace contextRef="#ctx0" brushRef="#br0" timeOffset="339652.2696">9523 16109 1883 0,'0'0'35'15,"0"0"-15"-15,0 0-13 16,0 0-7-16,0 0-7 15,0 0-22-15,-3 49-30 0,14-22-284 16</inkml:trace>
  <inkml:trace contextRef="#ctx0" brushRef="#br0" timeOffset="339972.8761">9686 16276 1513 0,'0'0'393'0,"0"0"-358"16,0 0-11-16,0 0-2 16,0 0-12-16,0 0-10 15,37 19 3-15,-17 6-3 0,-3 5 0 16,-3 6 0 0,0 0-1-16,-1 1-3 0,-3-7 1 15,-2-8 1-15,-4-10-10 16,-4-10 1-16,0-2 5 15,0-11 6-15,0-19 1 16,0-13 2-16,6-7-2 16,14 0 7-16,5 6-2 15,2 7-1-15,1 9-3 16,0 9-2-16,4 12-4 16,-1 7-24-16,3 0-109 15</inkml:trace>
  <inkml:trace contextRef="#ctx0" brushRef="#br0" timeOffset="340835.1506">10350 16274 1636 0,'0'0'145'16,"0"0"-124"-16,0 0 12 16,0 0 10-16,0 0-14 0,0 0-11 15,1 0-4-15,-5 0-3 16,-11 0 0-16,-5 0-7 15,-5 0 0-15,-2 0 0 16,-3 0 0-16,2 9-2 16,1 5-1-16,5 1-1 15,5 2 0-15,4 0-1 16,9 3 0-16,2 0 0 16,2-1 1-16,10 1 0 15,13-4 1-15,10-1-1 16,8-6-1-16,3-1-2 15,2-4-2-15,-7-4-3 16,-11 0 0-16,-7 0 1 0,-12 0 3 16,-5 0 0-16,-2 0 0 15,-2 0-8-15,0 0-23 16,0 0-33-16,0 0-1280 16</inkml:trace>
  <inkml:trace contextRef="#ctx0" brushRef="#br0" timeOffset="341239.3501">10688 16344 1874 0,'0'0'40'0,"0"0"-23"15,0 0 4-15,0 0-5 16,0 0-14-16,0 0-1 16,-19 28-2-16,18-6 2 15,1 0-1-15,0 1 1 16,17-1-1-16,4-3-1 16,6-4-1-16,3-2-6 15,1-9 1-15,8-4-2 16,-2 0 4-16,-4-4 4 15,-8-13-3-15,-8-5 4 16,-7-4 0-16,-2 2 3 16,-7-3 2-16,1 5-1 0,-2 2 1 15,0 9 1-15,0 4-4 16,0 4-2-16,0 3 0 16,0 0-8-16,0 0-14 15,0 10-39-15,0 3-40 16</inkml:trace>
  <inkml:trace contextRef="#ctx0" brushRef="#br0" timeOffset="341473.1456">11215 16375 1851 0,'0'0'35'0,"0"0"-31"0,0 0 10 16,0 0 8-16,0 0-13 15,0 0-6-15,-3 78-2 16,3-59-1-16,10-5-3 16,-2-7-44-16,-1-7-146 15</inkml:trace>
  <inkml:trace contextRef="#ctx0" brushRef="#br0" timeOffset="341623.2848">11276 16201 1832 0,'0'0'31'0,"0"0"-15"16,0 0-5-16,0 0-11 15,0 0-4-15,0 0-51 16,19 0-130-16</inkml:trace>
  <inkml:trace contextRef="#ctx0" brushRef="#br0" timeOffset="341982.3265">11540 16155 1897 0,'0'0'42'15,"0"0"-18"-15,0 0 1 16,0 0-7-16,0 0-10 16,0 0-8-16,8 32 1 15,0-4 6-15,-3 4-2 16,-1 2-3-16,-2 2 1 16,-2 3-1-16,0-3-2 15,0-2 1-15,0-4-1 16,0-5 0-16,4-2 0 15,-1-4 0-15,2-2 0 0,7-5 0 16,-2 0 0 0,6-3 0-16,6-1-4 0,6-5 3 15,9-1-7-15,3-2-7 16,2 0-10-16,0 0-1 16,-3-8-7-16,-4-5-63 15,-11-4-1267-15</inkml:trace>
  <inkml:trace contextRef="#ctx0" brushRef="#br0" timeOffset="342163.4526">11553 16367 1903 0,'0'0'24'0,"0"0"-19"16,96-11 17-16,-47 8-15 15,11 2-7-15,8-1-4 16,5-1-42-16,1-3-1401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43:30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2781 4609 1771 0,'0'0'96'0,"0"0"-74"0,0 0-9 16,0 0 1-16,0 0-4 15,0 0-3-15,0 0-6 16,0 1 1-16,0 12-1 16,0 7 1-16,0 11 5 15,0 5-3-15,0 8 4 16,0 4-5-16,0 3 2 16,0 0-2-16,-1-1-2 15,-3-1 0-15,4-2-1 16,0-2 1-16,0-5 0 15,0-7 0-15,0-5 0 16,0-6-1-16,5-5 0 16,3-5 1-16,-1-2 1 0,1-3-1 15,7 0 1-15,1-4 3 16,5-3 0-16,7 0-1 16,4 0-2-16,2 0-2 15,2-7 0-15,5 1-3 16,1 5-9-16,4 1-11 15,4 0-9-15,-7 0-72 16</inkml:trace>
  <inkml:trace contextRef="#ctx0" brushRef="#br0" timeOffset="698.5007">3457 5071 1875 0,'0'0'36'0,"0"0"-33"16,0 0-2-16,0 0 11 15,0 0-6-15,0 0-4 16,42 4-2-16,-15-6 1 16,-2-8-1-16,-1-3-1 0,-6 2-2 15,-6 0 0-15,-11 0 1 16,-1 3 2-16,-1 2 0 16,-20 3 3-16,-4 3-1 15,-5 0 5-15,-3 0-1 16,6 3 3-16,2 6-2 15,7 4 0-15,3 2-4 16,9 5-2-16,0 4-1 16,6 4 0-16,0 3 0 15,0 0 0-15,12-2 1 16,10-3-1-16,2-5-1 16,6-5-2-16,6-8-2 0,3-8-3 15,4 0-2 1,-6-8 1-16,-4-13-1 0,-8-8 6 15,-4-8 3-15,-9-4 1 16,-1-2 1-16,-8-2 0 16,-3 4 5-16,0 8 5 15,0 10-1-15,0 6 2 16,0 11-2-16,0 1 2 16,0 5-5-16,0 0-6 15,0 5-1-15,0 14-5 16,0 8 5-16,0 9 0 15,1 1 0-15,8 1 1 16,0-4-1-16,3 0 0 16,1-4 0-16,4-7 0 0,2-3-5 15,6-7-3-15,5-7-8 16,6-6-7-16,3 0-28 16,2-18-155-16</inkml:trace>
  <inkml:trace contextRef="#ctx0" brushRef="#br0" timeOffset="852.5368">3987 5054 1871 0,'0'0'24'0,"0"0"-10"16,0 0 6-16,0 0-9 16,0 0-8-16,0 0-3 15,110-15-8-15,-50 10-37 0,4-3-89 16</inkml:trace>
  <inkml:trace contextRef="#ctx0" brushRef="#br0" timeOffset="1150.1878">4715 4844 1813 0,'0'0'116'0,"0"0"-104"16,0 0-1-16,0 0 0 0,0 0-8 15,0 0-2-15,0 56 1 16,8-19-1-16,1 4 1 16,-1-2-2-16,-2 2 0 15,1-3 0-15,1-3-1 16,-4-4-2-16,1-6-10 15,-4-8-3-15,-1-8-6 16,0-6-30-16,0-3-34 16,0-13-244-16</inkml:trace>
  <inkml:trace contextRef="#ctx0" brushRef="#br0" timeOffset="1520.537">4731 4804 1602 0,'0'0'168'0,"0"0"-124"0,33-99 7 15,-13 80-8-15,0 4-22 16,2 4-9-16,1 8-6 16,-1 3-1-16,1 0-3 15,-3 8 0-15,-3 13-1 16,1 6-1-16,-8 9 1 16,-3-3-1-16,-7 2 0 15,0-2 0-15,-8-3-2 16,-15-4 0-16,-8-2-2 15,-3-5 2-15,1-6-4 16,12-4 0-16,6-5 5 16,9-4 1-16,6 0 0 15,0 0 1-15,0 0 1 0,0 0 2 16,14 0-2-16,3 4-2 16,6 3 1-16,-1 0 0 15,1 5-1-15,-3 0 1 16,1 5-1-16,-3 3 0 15,3 1 0-15,0 2-3 16,0 0-6-16,0-3-35 16,-5-6-143-16</inkml:trace>
  <inkml:trace contextRef="#ctx0" brushRef="#br0" timeOffset="1817.1692">5268 5121 1882 0,'0'0'55'0,"0"0"-53"16,0 0-1-16,0 0 16 15,-3 87-7-15,9-52-4 16,1 2-4-16,-1 3-1 15,-1-1 0-15,-2-3-1 16,0 2 0-16,-3-7 0 16,4-4-1-16,-1-7-2 0,0-3-4 15,-3-7-6 1,0-3-2-16,0-7-23 0,0 0-57 16</inkml:trace>
  <inkml:trace contextRef="#ctx0" brushRef="#br0" timeOffset="2024.6529">5320 5179 1826 0,'0'0'50'0,"0"0"-30"15,0 0 2-15,0 0-8 16,0 0-8-16,112-64-6 15,-81 60 0-15,1 2-2 16,-1 2-20-16,-10 0-47 16,-9 6-114-16</inkml:trace>
  <inkml:trace contextRef="#ctx0" brushRef="#br0" timeOffset="2167.2904">5350 5329 1706 0,'0'0'99'0,"0"0"-78"16,0 0 26-16,0 0-26 16,88-7-14-16,-45-4-7 0,8-3-9 15,3-3-81-15</inkml:trace>
  <inkml:trace contextRef="#ctx0" brushRef="#br0" timeOffset="3190.4973">5937 4712 1759 0,'0'0'91'0,"0"0"-68"0,0 0 2 16,0 0-1-16,0 0-9 15,0 0-7-15,-4-5-4 16,8 5-3-16,15 0-1 16,7 0 0-16,7 0 0 15,3 0-6-15,1 5-15 16,-3-1-48-16,-7 0-203 16</inkml:trace>
  <inkml:trace contextRef="#ctx0" brushRef="#br0" timeOffset="3373.691">5957 4904 1870 0,'0'0'38'16,"0"0"-34"-16,0 0 2 15,0 0 6-15,0 0-6 16,0 0-6-16,121-15-9 15,-47 6-20-15,4-4-72 16</inkml:trace>
  <inkml:trace contextRef="#ctx0" brushRef="#br0" timeOffset="3892.2083">6743 4635 1891 0,'0'0'30'0,"0"0"-22"16,0 0 3-16,0 0-3 16,0 0-4-16,0 0-3 15,-3 61 4-15,3-22 0 16,0 3-1-16,6 0-2 16,0-1 0-16,1-3-1 15,-1-3-1-15,0-6-1 0,-1-5 1 16,-5-5-4-1,3-7-4-15,-3-7-5 0,0-2-8 16,0-3-21-16,0 0-48 16</inkml:trace>
  <inkml:trace contextRef="#ctx0" brushRef="#br0" timeOffset="4267.1425">7001 4746 1869 0,'0'0'34'0,"0"0"-29"16,0 0 4-16,0 0 7 16,0 0-8-16,-19 95-5 15,19-71-1-15,7 0-1 16,14 0 0-16,4-7 0 15,2-2-1-15,7-7 0 16,5-4 0-16,0-4-1 16,1 0 0-16,-10-7-1 15,-6-9 1-15,-9-5 0 16,-9-5 1-16,-6-3 0 16,0-4 0-16,-17 1-1 15,-14 2 1-15,-7 1 0 0,2 8-1 16,4 8 0-16,7 9-3 15,5 4-5-15,7 7-30 16,6 11-39-16,4 2-274 16</inkml:trace>
  <inkml:trace contextRef="#ctx0" brushRef="#br0" timeOffset="4604.4296">7614 4628 1892 0,'0'0'36'0,"0"0"-36"15,0 0 1-15,0 0 6 16,0 0 4-16,-9 89-4 15,9-51-3-15,0 2-2 16,3-1-1-16,3-2 0 16,5-5-1-16,0-5 1 15,-2-4-1-15,-1-7-2 16,-2-7-1-16,-1-3-5 16,-3-4 1-16,0-2-6 15,-1 0 0-15,2-5-11 0,-1-12-66 16,1-2-978-1</inkml:trace>
  <inkml:trace contextRef="#ctx0" brushRef="#br0" timeOffset="4949.4331">7895 4632 1786 0,'0'0'86'0,"0"0"-70"0,0 0 1 16,0 0 2-16,0 0-10 15,0 0-6-15,-60 44 0 16,33-22-1-16,3 0-1 16,3-1-1-16,2-1 0 15,7-3 0-15,2-2 0 16,4-1-1-16,1 0 1 15,5-5 0-15,0 2-2 16,0-4 1-16,12 3 0 16,9-1 1-16,6-2 1 15,1-1-1-15,6-2 0 16,1-1-2-16,1 2-12 16,-1-2-21-16,-2-3-88 0</inkml:trace>
  <inkml:trace contextRef="#ctx0" brushRef="#br0" timeOffset="5571.7829">8177 4917 1858 0,'0'0'16'16,"0"0"-15"-1,0 0 9-15,0 0 10 0,0 0-9 16,0 0-5-16,80 30-4 15,-58-30 0-15,-4 0 0 16,-1 0-1-16,-4 0 0 16,-3-13 0-16,-4-4 0 15,-4-4-1-15,-2-4 0 16,0-5-1-16,-6-6 0 16,-3-1 1-16,2-1 0 15,-1 1 1-15,4 3 0 0,2 6 1 16,2 7 3-1,0 4 1-15,0 8 1 16,0 2-1-16,6 4-3 0,5 2-1 16,5 1-2-16,6 0 0 15,-1 0 0-15,3 3-2 16,-2 10 2-16,-2 1 0 16,-2 4-1-16,-6 3 1 15,-5 2 0-15,-1 3-1 16,-6 0-2-16,0-1 3 15,0-4 1-15,0-2-1 16,0-5 1-16,0-4 1 0,0-5-1 16,0 1 1-16,9-4-1 15,18-2 1-15,18 0-1 16,25-8-1-16,11-11-15 16,10-7-46-16</inkml:trace>
  <inkml:trace contextRef="#ctx0" brushRef="#br0" timeOffset="46206.9701">3005 6897 1637 0,'0'0'65'15,"0"0"-34"-15,0 0 22 16,0 0-19-16,0 0-8 16,0 0-7-16,0 0-5 15,0-11-1-15,0 11 0 16,0 0-3-16,0 0-2 0,0 0-2 16,0 0-2-16,0 0-3 15,3 13 0-15,13 10-1 16,4 12 1-16,5 4 1 15,2 5 1-15,0 1-3 16,4-1 1-16,1-7 0 16,-4-5-1-16,2-9 0 15,-5-6 0-15,-5-6 0 16,-9-6 1-16,-6-3-1 16,-2-2 2-16,0-3 0 15,0-18 10-15,6-13-7 16,-2-10-5-16,-2-6 2 0,-4 0-1 15,-1 2 0-15,0 9 0 16,0 8-1-16,0 15 0 16,0 5 0-16,0 9 0 15,0 2-1-15,0 0-7 16,2 0-10-16,10 10-26 16,1 6-18-1,7 1-92-15</inkml:trace>
  <inkml:trace contextRef="#ctx0" brushRef="#br0" timeOffset="46625.1888">3602 7190 1730 0,'0'0'128'16,"0"0"-125"-16,0 0-1 15,0 0 4-15,0 0 12 16,0 0-12-16,-18 87-2 16,18-68-2-16,0 0-1 15,9-3 0-15,7-4 0 16,1-3-1-16,-1-5 1 15,5-3-1-15,-6-1 1 16,4 0 0-16,-5-7 1 0,-1-7-1 16,-7-4 0-16,-3-1 1 15,-3-6 1-15,0 1-2 16,-16 2 3-16,-5-2 2 16,-2 7-5-16,3 4 0 15,3 4-1-15,4 9-2 16,2 0-10-16,2 6-17 15,2 13-30-15,7-5-117 16</inkml:trace>
  <inkml:trace contextRef="#ctx0" brushRef="#br0" timeOffset="46997.1328">3884 7188 422 0,'0'0'1461'0,"0"0"-1446"16,0 0-11-16,0 0 2 16,0 0 0-16,0 0-4 0,-6 60 1 15,15-40-2 1,7-3-1-16,5-3 0 0,4-5 0 15,4-4 0-15,-4-3-7 16,2-2-5-16,-9 0 7 16,0-11 1-16,-9-4 2 15,-3-2 2-15,-6-1 2 16,0-4 3-16,0 0 3 16,0 0 2-16,-8 0-5 15,-1 8-4-15,3 2 2 16,3 4-3-16,-1 8-6 15,4 0-34-15,0 0-106 16</inkml:trace>
  <inkml:trace contextRef="#ctx0" brushRef="#br0" timeOffset="47357.6135">4321 7034 1814 0,'0'0'84'0,"0"0"-70"15,0 0-5-15,0 0 7 16,0 0-7-16,0 0-7 16,-3 20-2-16,4 5 0 15,8 8 2-15,0-1 0 0,2 2 0 16,-5-2-2-1,1-4 2-15,-1-1-2 16,0-3 0-16,0-5 0 0,3-3 0 16,-2-2 0-16,1-5 0 15,1-3 0-15,4-1-1 16,1-3-1-16,5-2-2 16,5 0-5-16,0-4-10 15,1-10-25-15,-1-3 2 16,1 0-314-16</inkml:trace>
  <inkml:trace contextRef="#ctx0" brushRef="#br0" timeOffset="47541.255">4260 7210 1830 0,'0'0'42'15,"0"0"-40"-15,0 0 5 16,0 0 3-16,85-11-7 16,-38 4-3-16,3 0-25 15,2-1-69-15</inkml:trace>
  <inkml:trace contextRef="#ctx0" brushRef="#br0" timeOffset="47815.9173">5099 6919 1848 0,'0'0'39'0,"0"0"-39"16,0 0 1-16,0 0 3 15,82 0-4-15,-46 0 0 0,3 0-17 16,-3 0-36-16,-5 0-88 16</inkml:trace>
  <inkml:trace contextRef="#ctx0" brushRef="#br0" timeOffset="47973.4632">5110 7068 1854 0,'0'0'16'0,"0"0"-16"16,0 0 4-16,0 0 0 15,110 2-4-15,-49-4-28 16,5-9-219-16</inkml:trace>
  <inkml:trace contextRef="#ctx0" brushRef="#br0" timeOffset="50034.0108">6913 6525 1783 0,'0'0'67'0,"0"0"-47"16,0 0 2-16,0 0 5 16,0 0-11-16,0 0-9 15,0 0-4-15,-2 0-1 0,10 12-1 16,6 10 1-16,6 1 0 16,1 7 0-16,-1 1-2 15,4 3 1-15,-1 2-1 16,3-4 0-16,-3-3 1 15,0-7-1-15,-4-8 0 16,-8-7 0-16,-1-4 0 16,-4-3 1-16,-3 0-1 15,3-3 2-15,0-15 5 16,1-7-4-16,1-9-2 16,-2-3-1-16,2-3 1 15,-2 1-1-15,-2 5 1 16,0 8-2-16,-2 9 2 0,-1 9-1 15,-1 5 0-15,0 3-8 16,0 0-8-16,2 13-29 16,-1 6-36-16,2 3-228 15</inkml:trace>
  <inkml:trace contextRef="#ctx0" brushRef="#br0" timeOffset="50647.3123">7423 6978 1614 0,'0'0'115'16,"0"0"-112"-16,0 0 27 16,0 0 7-16,0 0-14 15,0 0-8-15,6 1-4 16,-6-1 10-16,0 0 2 0,0-5-1 15,0-12-6-15,0-7-14 16,0-6 2-16,0-1-1 16,0-2-1-16,0 4-2 15,3 3 0-15,3 4 1 16,2 2 0-16,0 6 0 16,0 1 1-16,-2 3-1 15,0 4 3-15,4 1-1 16,-4 2 1-16,2 0-1 15,2 3-3-15,2 0 2 16,3 0-2-16,3 3 0 16,2 10 0-16,0 1-1 15,-2 3 2-15,-1 2-1 0,-3-2 0 16,-3 3 0-16,0 1 0 16,-4-1 0-16,-1-2-2 15,-5 1-1-15,1 0 2 16,-2-4-4-16,0-1 0 15,0-2-5-15,0 0 2 16,0-3-19-16,0-1-30 16,-8-5-92-16</inkml:trace>
  <inkml:trace contextRef="#ctx0" brushRef="#br0" timeOffset="50853.3623">7486 6882 1849 0,'0'0'31'15,"0"0"-24"-15,0 0 9 16,0 0-10-16,0 0-6 16,98-32 0-16,-47 28-8 15,3-1-39-15,1-2-27 16,0-3-1078-16</inkml:trace>
  <inkml:trace contextRef="#ctx0" brushRef="#br0" timeOffset="51174.0922">8018 6626 1826 0,'0'0'82'16,"0"0"-67"-16,0 0-7 16,0 0 4-16,0 0-7 15,0 0-4-15,-4 51 1 16,4-18 2-16,0-1-3 16,0 3 0-16,3-2-1 15,0-1 0-15,3-4 1 16,1-3-1-16,-2-6-1 0,-2-5-2 15,-3-6-3-15,0-3-5 16,0-5-3-16,0 0-5 16,0-5-2-16,0-14-49 15,0-6-97-15,-2-8-1008 16</inkml:trace>
  <inkml:trace contextRef="#ctx0" brushRef="#br0" timeOffset="51588.0382">7992 6599 150 0,'0'0'1623'16,"0"0"-1585"-16,0 0-10 16,0 0 4-16,0 0-10 15,0 0-6-15,77-52-9 0,-47 52-2 16,1 0-2-16,-3 2-1 16,-1 7-1-16,-7 1-1 15,-1 1 0-15,-5 5 0 16,-7-4-2-16,-6 5-3 15,-1 0-5-15,-8 2 0 16,-15-2 1-16,-10-1 2 16,-4-1 2-16,3-3-4 15,6-3 5-15,5-1 3 16,11-3 1-16,9-4 1 16,2 1 0-16,1 0-1 15,0 3 0-15,4 3 3 0,14 1 11 16,2 1-1-1,3-1-8-15,3 3-3 16,-3 1-1-16,-1 2 1 0,0 1-2 16,-1 1 0-16,-5-3 1 15,-1 3-1-15,-4-2 1 16,-3-5-2-16,-2 0-1 16,-1-3-18-16,-2-5-36 15,-3-2-210-15</inkml:trace>
  <inkml:trace contextRef="#ctx0" brushRef="#br0" timeOffset="52192.8966">8494 6707 1314 0,'0'0'573'0,"0"0"-549"16,0 0-7-16,0 0 1 16,0 0-4-16,0 0-7 15,0-42-4-15,15 39-3 16,6-1 0-16,3 4 0 0,-3 0 0 15,-2 0 0-15,-3 0 0 16,-7 10-3-16,-1 4-3 16,-5-1 1-16,-3 3 1 15,0 1 0-15,-11 0-1 16,-8-2 0-16,-2-1 1 16,2-4 0-16,3-3 2 15,5-2 0-15,8-4 2 16,3-1-1-16,0 0-2 15,0 2 2-15,0-1-1 16,3 1 1-16,8-1 1 16,0-1 1-16,0 4 0 15,2-1-1-15,4 1 1 16,-1 3-1-16,2-1 0 0,-3 1 1 16,-2 0-1-16,-1 1 0 15,-6-2 0-15,0 2 0 16,-3 1-1-16,-3-1 0 15,0 2-1-15,-4 2-2 16,-14-3 1-16,-3 1 3 16,-8-3-10-16,-5-4-1 15,-1-1-6-15,0-2 0 16,7 0-2-16,11 0-23 16,10 0-276-16</inkml:trace>
  <inkml:trace contextRef="#ctx0" brushRef="#br0" timeOffset="52763.2665">6950 7428 1546 0,'0'0'280'15,"0"0"-277"-15,0 0-2 16,0 0 23-16,0 0-9 16,0 0-11-16,23 8 5 15,47-8 6-15,37-5-3 16,32-9-8-16,32 0-1 0,11 1-1 15,9 1-1 1,-4 5 0-16,-11 0 0 0,-16 3-1 16,-25-2 1-16,-29 1-1 15,-27-1 0-15,-27 3 0 16,-25-1 1-16,-15 1-1 16,-9 2 2-16,-3 0 8 15,0-2 1-15,0 0-6 16,-15 3-4-16,-6 0-1 15,-6 0-9-15,-4 0-11 16,1 7-36-16,0 1-240 16</inkml:trace>
  <inkml:trace contextRef="#ctx0" brushRef="#br0" timeOffset="53157.2745">7150 7847 1915 0,'0'0'6'0,"0"0"-5"16,0 0-1-16,0 0 6 15,0 0 1-15,-12 78-1 16,12-42-4-16,0 2 0 16,0 6 0-16,0 3-1 15,0 1 0-15,0-4 0 16,0-5-1-16,0-10-1 15,0-7 0-15,0-8-3 16,0-9-8-16,0-5-14 16,0 0-14-16,0-17-40 15</inkml:trace>
  <inkml:trace contextRef="#ctx0" brushRef="#br0" timeOffset="53505.6768">7115 7886 157 0,'0'0'1651'0,"0"0"-1640"16,0 0-6-16,83-40 24 15,-53 37-12-15,-2 3-11 16,-1 0-2-16,-3 0-3 16,-8 7 0-16,-4 7-1 15,-9 4-1-15,-3 0 0 16,0 1-1-16,-16 1 2 0,-11 1 0 15,-6-2 0-15,0 0 1 16,2-2-1-16,7-3 0 16,9 0 5-16,6-3 0 15,5 2-4-15,4 1-1 16,0 0 1-16,10-2 0 16,7 5 2-16,8-2 0 15,8 0 0-15,3 1-2 16,7-4-1-16,2-1-6 15,1-5-15-15,-4-6-38 16,-5 0-243-16</inkml:trace>
  <inkml:trace contextRef="#ctx0" brushRef="#br0" timeOffset="53704.7908">7583 8158 1854 0,'0'0'45'0,"0"0"-37"16,0 0-2-16,0 0 13 15,0 0-11-15,0 0-6 16,-5 50 1-16,5-22-2 16,0 1 0-16,2-1-1 15,5-4 0-15,4-6-4 16,-1-4-9-16,5-5-26 16,0-9-44-16,0 0-577 15</inkml:trace>
  <inkml:trace contextRef="#ctx0" brushRef="#br0" timeOffset="53904.6222">7799 8037 1906 0,'0'0'14'0,"0"0"-12"15,0 0 1-15,0 0 8 16,82-22-9-16,-48 20-1 15,2 1-1-15,5-2 0 16,-7 2-6-16,0-4-26 16,-7-3-55-16,-6-1-943 15</inkml:trace>
  <inkml:trace contextRef="#ctx0" brushRef="#br0" timeOffset="54128.5791">7957 7881 1876 0,'0'0'16'0,"0"0"-15"15,0 0 0-15,0 0 23 16,0 0-14-16,-10 83-6 16,10-55-3-16,0 2 1 15,0 1-2-15,3-2 0 16,3-1 0-16,0-5-9 0,4-5-22 15,-1-11-45-15,3-7-214 16</inkml:trace>
  <inkml:trace contextRef="#ctx0" brushRef="#br0" timeOffset="54387.2539">8235 7952 1886 0,'0'0'34'15,"0"0"-28"-15,0 0 4 16,0 0 0-16,0 0-5 16,0 0 4-16,1 76-6 15,-1-40 0-15,2 4-3 16,-2 4 0-16,0-4 2 0,0-2-2 16,0-7-2-16,0-6-2 15,0-8-6-15,0-6-1 16,1-8-2-16,3-3-25 15,1-3-3-15,-2-18-17 16,6-8-251-16</inkml:trace>
  <inkml:trace contextRef="#ctx0" brushRef="#br0" timeOffset="54735.8421">8263 7906 1805 0,'0'0'15'0,"0"0"0"16,0 0 12-1,0 0 2-15,0 0-12 16,88-65-8-16,-63 65-5 0,2 0-1 16,-5 12 2-16,-2 2-1 15,-2 1-4-15,-9 2 0 16,-5 0 0-16,-4 2 1 16,0 0-1-16,-16 1 0 15,-8 1 0-15,-4-1 1 16,1-3-1-16,2-2 0 15,6-1 0-15,5-7 0 16,8 3 0-16,3-4 0 16,3 3 0-16,0-1 0 0,1 5-1 15,14-1 1 1,3 0 1-16,6 1-1 0,1-1 0 16,1-2 0-16,8 2-1 15,6-1-9-15,7 1-3 16,2-4-32-16,-5-1-91 15</inkml:trace>
  <inkml:trace contextRef="#ctx0" brushRef="#br0" timeOffset="55215.501">8715 7995 1837 0,'0'0'56'15,"0"0"-45"-15,0 0 7 16,0 0 1-16,100-37-9 16,-79 37-4-16,-2 0-2 15,-4 0-3-15,-3 2 1 16,-8 10-2-16,-4 2 0 15,0 3-1-15,-6 2 1 16,-13 2-4-16,-3 0 1 16,4-1 1-16,0-6-1 15,7-2 2-15,6-7-1 16,2-2 2-16,3-1-1 16,0-1 1-16,0-1-1 0,7 1 1 15,11 1 2-15,6 0 1 16,1 3-2-16,3 2 1 15,-1 6 1-15,-6 1-3 16,0 7 0-16,-5 0 0 16,-7 1 0-16,-4-2-1 15,-5 1 0-15,-2-5-2 16,-18 1 0-16,-9-3-3 16,-5-4-2-16,-8-8-12 15,-4-2-26-15,-5 0-79 0</inkml:trace>
  <inkml:trace contextRef="#ctx0" brushRef="#br0" timeOffset="55867.0355">6709 6324 1858 0,'0'0'10'15,"0"0"-8"-15,-96 12 2 16,50 19 3-16,-6 11 3 16,-5 16-5-16,2 20-1 15,6 18 0-15,7 22 0 16,15 20-3-16,18 12 1 16,9 3-2-16,31 0 1 0,29-14 0 15,19-10-1-15,18-15-1 16,12-18-20-16,4-12-25 15,-8-20-116-15</inkml:trace>
  <inkml:trace contextRef="#ctx0" brushRef="#br0" timeOffset="56520.9113">8989 6307 1828 0,'0'0'42'0,"0"0"-27"0,0 0-10 16,0 0-3-16,0 0 4 16,121 79 7-16,-58-18-6 15,3 20-3-15,5 17-3 16,-7 19 1-16,-12 18 0 16,-19 4-1-16,-27 3-1 15,-6-6 0-15,-33-14-5 16,-17-11-4-16,-10-19-15 15,-3-19-13-15,2-14-1 16,8-18-15-16,12-13 10 16,14-16-11-16</inkml:trace>
  <inkml:trace contextRef="#ctx0" brushRef="#br0" timeOffset="57489.094">10481 6266 1808 0,'0'0'20'15,"0"0"-5"-15,-82 21 7 16,42 6-4-16,-7 12-7 15,-6 14-4-15,-2 13-3 16,1 13-1-16,3 15-2 16,5 10 1-16,10 12-2 15,15 3 2-15,20 0 0 16,2-9-1-16,32-8 0 16,13-9 1-16,6-6-1 15,4-12-1-15,2-14 0 0,6-10-12 16,-3-15-44-16,-4-19-41 15</inkml:trace>
  <inkml:trace contextRef="#ctx0" brushRef="#br0" timeOffset="57788.9351">10645 6865 1899 0,'0'0'11'0,"0"0"-11"15,0 0 0-15,-15 114 1 16,15-62 3-16,0-1-1 15,0 1-3-15,5-5 1 16,8-4-1-16,-1-7-1 16,7-10-27-16,-2-10-36 15,4-13-252-15</inkml:trace>
  <inkml:trace contextRef="#ctx0" brushRef="#br0" timeOffset="58014.423">11127 6895 1881 0,'0'0'22'0,"0"0"-19"16,0 0 1-16,0 0 6 15,82-29-3-15,-42 28-4 16,0-3-2-16,2 4-1 15,0-2-2-15,-3-1-13 16,-5 0-33-16,-7-1-102 16</inkml:trace>
  <inkml:trace contextRef="#ctx0" brushRef="#br0" timeOffset="58237.7318">11303 6728 1866 0,'0'0'31'0,"0"0"-31"15,0 0-1-15,0 0 1 16,0 79 9-16,0-40-5 16,0 7-2-1,0 4-2-15,10 0 1 0,1-4-1 0,-2-5-8 16,2-13-35-1,0-6-105-15</inkml:trace>
  <inkml:trace contextRef="#ctx0" brushRef="#br0" timeOffset="58560.2606">12071 6582 1828 0,'0'0'100'0,"0"0"-84"16,0 0-11-16,0 0-2 16,0 0-2-16,-24 75 4 15,24-25-1-15,0 2-3 16,0 1-1-16,0-6 1 15,2 0-1-15,2-5 0 16,1-8 0-16,-5-10-8 16,1-9-7-16,-1-11-7 15,0-4-14-15,0-8-8 16,-7-22-52-16,-7-8-326 0</inkml:trace>
  <inkml:trace contextRef="#ctx0" brushRef="#br0" timeOffset="58897.1027">12007 6643 568 0,'0'0'1082'15,"1"-72"-962"-15,11 48-70 16,0 6-12-16,5 4-8 16,5 7-12-16,-1 2-9 15,7 5-5-15,1 0-3 16,-1 3 1-16,-1 16-1 16,-5 5 0-16,-4 5 0 15,-8 0-1-15,-10-1 0 16,0 0-2-16,-11 0 0 15,-15-4-1-15,-5-2-2 16,0-5-1-16,1-7-2 16,7-3 6-16,7-1 2 15,8-6 1-15,7 2 0 16,1-2 4-16,0 3-2 0,0 3-3 16,0 3-2-16,6 7 2 15,6 3 1-15,3 2 0 16,1 4 0-16,4-1-1 15,3-1 0-15,3 1-3 16,5-3-32-16,3-10-26 16,1-8-1613-16</inkml:trace>
  <inkml:trace contextRef="#ctx0" brushRef="#br0" timeOffset="59121.849">12459 6832 1866 0,'0'0'36'16,"0"0"-18"-16,0 0-1 16,0 0-7-16,0 0-7 15,0 0-2-15,-8 60 2 16,8-24-1-16,0 1-1 16,0 1 0-16,0-4-1 15,0-6 0-15,0-4-4 16,0-6-4-16,0-8-13 15,0-7-31-15,3-3-93 16</inkml:trace>
  <inkml:trace contextRef="#ctx0" brushRef="#br0" timeOffset="59305.1475">12541 6779 1680 0,'0'0'136'16,"0"0"-133"-16,0 0 2 16,94-33 4-16,-63 32-9 15,1 1-10-15,-3 0-59 16,-8 0-1193-16</inkml:trace>
  <inkml:trace contextRef="#ctx0" brushRef="#br0" timeOffset="59445.0235">12520 6948 1796 0,'0'0'8'0,"0"0"-8"16,94-3 0-16,-52-6-72 16,4 7-1660-16</inkml:trace>
  <inkml:trace contextRef="#ctx0" brushRef="#br0" timeOffset="59814.1124">11887 7447 1892 0,'0'0'0'16,"0"0"2"-16,97 0-2 0,-29 0 15 15,13-3-9-15,13-2-2 16,-1 1-2-16,-1 0 0 15,-14 1-2-15,-14 0 0 16,-14 0 0-16,-21 1 0 16,-14 2 1-16,-12-3-2 15,-3 3-2-15,-6 0-7 16,-19 0-22-16,-10 0-63 16</inkml:trace>
  <inkml:trace contextRef="#ctx0" brushRef="#br0" timeOffset="60112.7208">12332 7657 1743 0,'0'0'152'15,"0"0"-151"-15,0 0 2 16,0 0 16-16,-6 101-3 16,6-62-7-16,0 3-3 15,0 0-1-15,0-1-3 16,-3-5-1-16,3-3-1 16,-5-9 0-16,2-4 0 15,-1-10-6-15,1-8-7 0,-1-2-14 16,-1-7-13-16,-1-18-98 15</inkml:trace>
  <inkml:trace contextRef="#ctx0" brushRef="#br0" timeOffset="60441.5781">12274 7685 1621 0,'0'0'209'0,"0"0"-194"0,82-50 10 16,-51 40 8-16,-1 5-18 15,-5 5-5-15,-1 0-4 16,-6 1-4-16,-2 12-1 16,-6 2-1-16,-7 4 1 0,-3 2 0 15,0 0-1 1,-23 4 0-16,-8-3-2 0,0-1 1 16,-1-2 1-16,4-3 0 15,11-2-1-15,4-1 1 16,10-4 0-16,3 0-1 15,0 0 1-15,10 1 1 16,10-1 1-16,8 0 1 16,5 1-1-16,6-4-2 15,-2 2-3-15,-4-2-5 16,0 0-18-16,-7-2-39 16,0-3-119-16</inkml:trace>
  <inkml:trace contextRef="#ctx0" brushRef="#br0" timeOffset="60804.1028">12701 7821 1850 0,'0'0'47'0,"0"0"-29"15,0 0-7-15,0 0 8 16,0 0-11-16,98-31-5 15,-67 31 0-15,0 0 0 16,-8 10-3-16,-5 3 0 16,-8 1 0-16,-3 0-1 0,-7 3 3 15,0 3-4-15,-4-1 1 16,-18 1 0-16,-7 2 0 16,-5-3 1-16,6-2-2 15,5-3 0-15,6 3 2 16,6-5-1-16,5-1 1 15,6 0 0-15,0-2 0 16,14-4 1-16,14-3 2 16,5-2 2-16,5 0-5 15,3-2-2-15,1-7-12 16,4-5-76-16</inkml:trace>
  <inkml:trace contextRef="#ctx0" brushRef="#br0" timeOffset="61761.0881">12999 5878 1821 0,'0'0'28'0,"0"0"10"16,0 0-12-16,0 0-13 15,0 0-5-15,0 0-6 0,46 25-2 16,2 19 1-16,15 16 2 15,5 15-1-15,2 19-2 16,-4 12 1-16,-4 12-1 16,-8 5-1-16,-12 2 1 15,-12-3 0-15,-14-2 0 16,-16-10-1-16,0-7-4 16,-24-8 2-16,-3-11-4 15,1-10 3-15,4-10 2 16,5-17-2-16,3-10 1 15,5-12 1-15,6-9-16 16,3-12-38-16,0-4-131 0</inkml:trace>
  <inkml:trace contextRef="#ctx0" brushRef="#br0" timeOffset="62462.38">14276 7040 1852 0,'0'0'10'0,"0"0"-10"15,0 0-13-15,0 0 13 16,0 0 8-16,94-3-6 15,-51 1-1-15,-3 1 1 0,-3 0-1 16,-10-1 0-16,-8-1 4 16,-8 3-5-16,-5 0 0 15,-6 0 0-15,2 0-1 16,-2 0 0-16,0 0-3 16,2 0-17-16,1 6-8 15,0-5-100-15</inkml:trace>
  <inkml:trace contextRef="#ctx0" brushRef="#br0" timeOffset="63303.5387">15925 6148 1793 0,'0'0'99'0,"0"0"-73"16,0 0-16-16,0 0 2 15,0 0-5-15,0 0-6 16,-2 14 0-16,19 15-1 15,8 9 0-15,7 1 1 0,5 3-1 16,6-2 0-16,-2-1 0 16,1-6 0-16,-6-10 0 15,-6-6-1-15,-10-8 0 16,-7-8-2-16,-4-1 3 16,-1-3 0-16,-1-17 0 15,2-7 1-15,-1-3-1 16,-5-4 0-16,-2 0 0 15,-1 1 0-15,0 3 0 16,0 10 0-16,0 8 0 16,0 8 0-16,0 4-13 15,0 0-26-15,0 16-49 16,8 4-41-16</inkml:trace>
  <inkml:trace contextRef="#ctx0" brushRef="#br0" timeOffset="63594.463">16531 6450 1862 0,'0'0'24'0,"0"0"-13"16,0 0 6-16,0 0-5 0,0 0-9 15,0 0-2 1,-3 75 1-16,3-44 1 0,0 1-3 16,0 1 0-16,6-2 1 15,-3-4-1-15,-2-3 0 16,1-6-5-16,-2-6-10 16,0-3-22-16,0-5-15 15,0-4-23-15,0 0-461 16</inkml:trace>
  <inkml:trace contextRef="#ctx0" brushRef="#br0" timeOffset="64163.1409">16516 6430 1807 0,'0'0'29'0,"0"0"0"15,0 0 2-15,0 0-16 16,0 0-5-16,0 0-5 16,39-22-5-16,-12 22 0 15,-1 0 0-15,0 0-1 16,-3 5 1-16,-4 7 0 16,-3-1 0-16,-7-2-1 15,-2 2-2-15,-2-1-3 16,-5-1-2-16,0 4-7 15,0 2 2-15,-14-3 5 0,-2 5-7 16,0-3-3-16,0 0-8 16,3-1 13-16,4-1-1 15,5-2-8-15,4-1 4 16,0 1 10-16,0-3 7 16,7-2 1-16,5 1 2 15,1 0 10-15,1-3 5 16,-1 4-4-16,-2-2 2 15,-1 0-5-15,2 2-3 16,-1 2 1-16,3 1 0 16,-2 2 1-16,2 3-8 15,1-1 6-15,-5 1-6 16,-5-1-1-16,-5-1-1 16,0 2-5-16,-5-3 2 0,-11-3-1 15,-7 0-1-15,-2-7-2 16,-3-2-5-16,-3 0 4 15,-1-4-3-15,5-7 12 16,8 0 4-16,10 3 15 16,9 2-19-16,0-5-19 15,19 0-608-15</inkml:trace>
  <inkml:trace contextRef="#ctx0" brushRef="#br0" timeOffset="65856.194">17205 6072 1872 0,'0'0'37'0,"0"0"-35"16,0 0-1-16,0 0 7 16,0 0-4-16,0 0-4 15,0 0 2-15,-3 69-1 16,3-36 1-16,1 0 0 15,5 2-2-15,-1 5 2 16,0-2-2-16,-2-3 1 16,-2-3-1-16,-1-3 0 15,0-8 0-15,0-4 0 16,0-5-1-16,0-7-1 16,0-4-5-16,0-1-4 0,0 0-5 15,2 0-7 1,3-13-35-16,0-6-251 0</inkml:trace>
  <inkml:trace contextRef="#ctx0" brushRef="#br0" timeOffset="66289.0677">17200 5997 735 0,'0'0'1100'15,"0"0"-1078"-15,0 0-16 0,0 0 4 16,0 0 1 0,90-56-9-16,-50 56 1 15,4 0-3-15,-3 10 1 16,-8 6-1-16,-9 3-1 0,-9-2 1 16,-9 1-1-16,-6-1-3 15,0 0-1-15,-11 0 1 16,-14-2 4-16,-5 1 0 15,-6-1 0-15,-3-4 1 16,3 1-1-16,4-5 1 16,9-1-1-16,10-3 0 15,7-1 1-15,6-2 0 16,0 0-1-16,0 3 1 16,19 1 1-16,6 4 3 15,0 1 0-15,0 1-3 0,-6 1-1 16,-5 3-1-1,-2 0 0-15,-3 3 0 0,-3 0-1 16,2 2 0-16,-4 0-7 16,5-3-18-16,-2 0-44 15,1-6-131-15</inkml:trace>
  <inkml:trace contextRef="#ctx0" brushRef="#br0" timeOffset="66560.1801">17639 6300 1719 0,'0'0'187'0,"0"0"-179"0,0 0-8 16,0 0 6-16,0 0-2 16,0 0 4-16,0 74-4 15,0-46-2-15,2 3-1 16,-1-2 0-16,2 1-1 15,2-2 0-15,2-5 0 16,-1-3 0-16,0-5-1 16,0-5-3-16,-1-3-10 15,0-7-17-15,0 0-21 16,-2 0-20-16,0-13-1395 16</inkml:trace>
  <inkml:trace contextRef="#ctx0" brushRef="#br0" timeOffset="66756.4898">17730 6300 1355 0,'0'0'446'16,"0"0"-439"-16,0 0 3 15,97-26 11-15,-69 24-11 16,2 2-10-16,-1 0 0 15,-1 0-17-15,-6 6-62 16,-8 1-963-16</inkml:trace>
  <inkml:trace contextRef="#ctx0" brushRef="#br0" timeOffset="66907.0131">17776 6428 1815 0,'0'0'9'0,"0"0"-9"16,87-5 1-16,-49-1-1 16,3 0-6-16,-4 4-90 15</inkml:trace>
  <inkml:trace contextRef="#ctx0" brushRef="#br0" timeOffset="67475.8387">17047 6902 1781 0,'0'0'49'16,"0"0"-42"-16,0 0 9 15,-84 1 13-15,84-1-5 16,0 0-14-16,20 0-6 16,23 0-2-16,20 0-1 15,18 0 1-15,12 0-2 16,9 0-1-16,1 0 1 0,-1-3 1 15,-9-2-1-15,-11-1 0 16,-18 0 0-16,-19 1 0 16,-15 2 2-16,-17 1-2 15,-9 1 3-15,-2 1 4 16,-2 0-3-16,0 0-4 16,0 0 0-16,0 0-2 15,0 0-12-15,0 0-36 16,0 0-133-16</inkml:trace>
  <inkml:trace contextRef="#ctx0" brushRef="#br0" timeOffset="67828.116">17536 7216 1914 0,'0'0'15'0,"0"0"-15"15,0 0-1-15,0 0 1 0,0 0 9 16,-3 92-3-16,3-46-2 15,0 3 0-15,4 1-1 16,1-2-3-16,1-3 0 16,-1-5 0-16,1-8 0 15,-1-5-4-15,-2-8-8 16,0-9-12-16,-1-7-28 16,-2-3-66-16,0-9-946 15</inkml:trace>
  <inkml:trace contextRef="#ctx0" brushRef="#br0" timeOffset="68218.9391">17553 7235 1836 0,'0'0'23'16,"0"0"-17"-16,0 0 11 15,91-56 8-15,-55 52-17 16,3 4-5-16,2 0-3 15,-5 3 0-15,-8 11 0 16,-9 4 0-16,-10 0-4 16,-9 3-5-16,0 1-4 15,-20 1 7-15,-13 1 0 16,-8-3 5-16,-6 0-2 16,0-1 3-16,3-3 1 15,8-3-1-15,11-3 0 16,13-4 5-16,10 0 2 0,2-1-6 15,3 1 1-15,16 2 7 16,7 0 1-16,5 2-5 16,2 1 0-16,1 2-4 15,-4 2 0-15,-2 0-1 16,-5 1-1-16,-4 0 1 16,-3 0-1-16,-2 0-17 15,-3-6-20-15,-1-3-81 16</inkml:trace>
  <inkml:trace contextRef="#ctx0" brushRef="#br0" timeOffset="68802.4931">18018 7595 1862 0,'0'0'25'0,"0"0"-17"16,0 0 1-16,0 0 5 15,0 0-9-15,0 0-4 16,79-2 1-16,-57 13-1 16,0 3 0-16,-5 2 0 15,-1 2 2-15,-8 1-2 0,-8 0-1 16,0 2 0-16,-9 3 2 16,-12-1-2-16,-6 0 2 15,1-1-1-15,-1-4 0 16,7-3-1-16,5-4 2 15,9-5-1-15,6-3 0 16,0-2-1-16,20-1 1 16,18 0 0-16,21-7-1 15,8-10-7-15,-3-6-44 16,-7-5-535-16</inkml:trace>
  <inkml:trace contextRef="#ctx0" brushRef="#br0" timeOffset="69553.1247">15816 5750 1780 0,'0'0'19'0,"0"0"-12"16,-119 86 14-16,71-34 0 16,-3 16-6-16,2 15-8 15,6 19 0-15,4 12-4 16,7 9-3-16,13 4 5 15,13 2 3-15,6 3-6 16,23 4-1-16,26-7 0 16,20-7-1-16,22-15-1 15,15-17-19-15,10-13-26 16,5-20-147-16</inkml:trace>
  <inkml:trace contextRef="#ctx0" brushRef="#br0" timeOffset="70489.1918">18407 5620 1797 0,'0'0'28'15,"0"0"-5"-15,0 0 7 16,0 0-8-16,0 0-15 16,0 0-7-16,-7 7 0 15,24 20 0-15,10 14 1 16,9 16 2-16,6 12-3 16,7 13 0-16,-1 16 0 15,3 11 1-15,-4 10-1 16,-6 2-1-16,-8-1 1 0,-13-8 0 15,-11-7 0-15,-9-6 0 16,0-7-4-16,-22-8 3 16,-5-9 0-16,-2-9 1 15,-3-15 0-15,1-6 0 16,-1-8 0-16,3-8 0 16,2-3-4-16,4-6-7 15,4-6-2-15,5-4 1 16,6-3-8-16,8-7-17 15,0 0-106-15</inkml:trace>
  <inkml:trace contextRef="#ctx0" brushRef="#br0" timeOffset="80339.1983">17550 8381 1432 0,'0'0'213'15,"0"0"-178"-15,0 0 11 16,0 0 9-16,0 0-26 16,0 0-2-16,0 0-7 15,0-29-5-15,0 26 0 16,0-2 1-16,0 0-7 15,0 1 0-15,0 1-1 0,0 3-1 16,0-3 0-16,0 3-4 16,0-1 1-16,0 1 0 15,0 0-2-15,0 0 0 16,0 0-1-16,0 0-1 16,0 0 0-16,0 0-1 15,0 4 1-15,6 13-1 16,10 3 1-16,8 6 1 15,8 3 0-15,13 3-1 16,14 2 0-16,9 2 1 16,10-1-1-16,4-3 0 0,4 1 1 15,4-2-1-15,-4-5 0 16,-7 1 0-16,-13-8 0 16,-9-4 0-1,-7-2 0-15,-5-2 0 0,-3-2-1 16,-4-1 1-16,-8-4 0 15,-7-1 0-15,-5-1 1 16,-6-2-1-16,-1 0 0 16,-4 0 1-16,-4 0-1 15,-2 0 0-15,-1 0 0 16,0 0 0-16,0 0 0 16,0 0-6-16,0 0-10 15,0 0-18-15,-6 0-76 16</inkml:trace>
  <inkml:trace contextRef="#ctx0" brushRef="#br0" timeOffset="80800.4099">18456 8534 1803 0,'0'0'31'15,"0"0"-29"-15,0 0 9 0,0 0 7 16,0 0-8-16,0 0-6 15,6 2-3-15,11 9 3 16,1 2 1-16,4 1-1 16,3 1 1-16,5 3-1 15,5 4-2-15,3-2 4 16,2 4-2-16,-2-4-2 16,-5 0-2-16,-10-1 2 15,-7-1-2-15,-6 0 0 0,-9 3-1 16,-1 5 1-1,-11 2 0-15,-22 3 1 0,-18 5-1 16,-11 1 0-16,-10 0 0 16,-2-2-15-16,15-3-29 15,19-8-26-15,25-10-173 16</inkml:trace>
  <inkml:trace contextRef="#ctx0" brushRef="#br0" timeOffset="81457.6677">19726 8270 1831 0,'0'0'46'15,"0"0"-29"-15,0 0-2 16,0 0-3-16,0 0-7 16,0 0-3-16,-3 51 5 15,3-14-1-15,0 3-2 16,3 3-3-16,1 1 0 15,2-1 0-15,0-4-1 16,0-3 0-16,0-7 0 16,-3-1 0-16,0-9-1 15,-3-3-3-15,0-6-8 16,0-5-13-16,0-3-21 16,0-2-15-16,0 0-21 15,-5-13-570-15</inkml:trace>
  <inkml:trace contextRef="#ctx0" brushRef="#br0" timeOffset="81929.3792">19744 8218 1798 0,'0'0'20'0,"0"0"-2"15,0 0 12-15,0 0-6 16,0 0-9-16,104-47-10 0,-79 47-3 16,4 8 0-1,-5 14-1-15,-3 1 1 0,-4 2-2 16,-8 2 1-16,-6 0-1 16,-3-2-1-16,0-1 1 15,-15-3-3-15,-9 1 0 16,-5-5 1-16,-6 1 2 15,1-4-2-15,-1-5 2 16,6-1 0-16,9-4 0 16,9-2 0-16,6-1 1 15,5 1 0-15,0-2 2 16,0 0-3-16,0 0 0 16,3 7 0-16,9-1 0 15,5 6 1-15,2 1 1 16,2 2-1-16,-3 0-1 15,-2 3 1-15,-1-3-1 0,0 3 0 16,-2 0 0-16,4-1 0 16,-1-1 0-16,7-4-8 15,2-3-28-15,3-6-28 16,0-3-894-16</inkml:trace>
  <inkml:trace contextRef="#ctx0" brushRef="#br0" timeOffset="82194.7083">20230 8526 1839 0,'0'0'58'16,"0"0"-41"-16,0 0-6 0,0 0 3 16,0 0-6-16,0 0-7 15,0 36-1-15,0-9 4 16,3 4-2-16,-2-2-1 15,1 1-1-15,-1-2 0 16,2-2 0-16,-1-5-1 16,1-1-2-16,-2-6-2 15,1-3-6-15,-1-2 3 16,-1-6-33-16,2-3-10 16,-1 0-24-16</inkml:trace>
  <inkml:trace contextRef="#ctx0" brushRef="#br0" timeOffset="82436.7047">20261 8486 1835 0,'0'0'37'16,"0"0"-24"-16,0 0-2 15,0 0 6-15,81-27-11 16,-51 26-4-16,-2 1-1 16,0 0-1-16,-2 0-1 0,-4 7-5 15,-4 5-34-15,-2-3-17 16,-8 2-140-16</inkml:trace>
  <inkml:trace contextRef="#ctx0" brushRef="#br0" timeOffset="82599.3848">20275 8646 1743 0,'0'0'62'0,"0"0"-60"16,0 0 15-16,0 0 3 16,113 3-19-16,-74-3-1 15,0 0-5-15,-2 2-49 16,-3 1-1021-16</inkml:trace>
  <inkml:trace contextRef="#ctx0" brushRef="#br0" timeOffset="83050.1763">19629 9039 1371 0,'0'0'421'16,"0"0"-406"-16,0 0 6 15,0 0 13-15,0 0-2 16,0 0-13-16,-24 0-14 16,69 0-3-16,31 0 4 15,27 0-2-15,21 0-4 16,11 0 1-16,-2 0-1 16,-11 0 0-16,-8 0 1 15,-14 0-1-15,-12 0 1 0,-17 0-1 16,-20 0 1-1,-23 0-1-15,-17 0 0 0,-10 0 1 16,-1 0-1-16,0 0-2 16,-4 0-10-16,-13 0-3 15,-7 0-29-15,-5 0-47 16</inkml:trace>
  <inkml:trace contextRef="#ctx0" brushRef="#br0" timeOffset="83437.8818">20170 9399 1802 0,'0'0'108'15,"0"0"-98"-15,0 0 2 16,0 0 2-16,0 0-8 16,0 0-6-16,-7 44 3 15,7-11 2-15,0 6-4 16,-3 3 0-16,1-1 0 0,-2 2-1 15,-1-2 0 1,-1-7 0-16,1-3 1 0,-1-9-1 16,1-5-6-16,2-7-3 15,1-5-4-15,2-5-10 16,0 0-14-16,0-5-34 16</inkml:trace>
  <inkml:trace contextRef="#ctx0" brushRef="#br0" timeOffset="83856.5819">20118 9386 1800 0,'0'0'46'0,"0"0"-24"16,0 0-6-16,0 0 3 15,0 0-7-15,112-52-9 16,-76 52-1-16,-4 0-2 15,-5 12 0-15,-7 3 0 16,-4 5 0-16,-7-1-1 16,-4 3 1-16,-5-1-2 15,0-2 0-15,-12 0 2 16,-11-1-2-16,-5-2 2 16,-2 0 0-16,2-3 0 15,3 2 0-15,5-4 0 16,5 0 0-16,6-4 0 0,5 0 0 15,4 0-1-15,0 1 1 16,3 1 0-16,13-1 0 16,4 4 2-16,0 0-2 15,0-2 1-15,-1 2-1 16,0 0 0-16,0-1 0 16,-2-1 0-16,-3-2 0 15,1 1 0-15,-5-6-13 16,3 0-30-16,-4-3-70 15</inkml:trace>
  <inkml:trace contextRef="#ctx0" brushRef="#br0" timeOffset="84269.7194">20591 9602 1832 0,'0'0'67'0,"0"0"-58"16,0 0-4-16,0 0 1 15,0 0 3-15,0 0-5 16,77 13-2-16,-60-4-1 15,-4 2-1-15,-7 5-1 0,-4 1 0 16,-2 6 0-16,-2 5 1 16,-18 3 1-16,-6 4 0 15,-7-2-1-15,2 0 0 16,5-6 1-16,7-2-1 16,8-6 1-16,7-5-1 15,4-3 0-15,7-7 1 16,23-4-1-16,14 0 2 15,17 0-2-15,9-12 0 16,5-2-1-16,-2-5-32 16,-11-2-77-16</inkml:trace>
  <inkml:trace contextRef="#ctx0" brushRef="#br0" timeOffset="84818.1257">21298 8702 1842 0,'0'0'52'15,"0"0"-45"-15,0 0 3 16,0 0 0-16,0 0-5 16,0 0-4-16,116 0 0 15,-74 0-1-15,0 0-2 16,-1 3-13-16,-3 4-24 16,-10 2-52-16</inkml:trace>
  <inkml:trace contextRef="#ctx0" brushRef="#br0" timeOffset="84999.2331">21323 8880 1837 0,'0'0'32'0,"0"0"-30"15,0 0 5-15,0 0 10 16,112 0-13-16,-46 0-4 15,13-5-5-15,4-3-66 16</inkml:trace>
  <inkml:trace contextRef="#ctx0" brushRef="#br0" timeOffset="86025.7218">22376 8068 1761 0,'0'0'57'0,"0"0"-40"15,0 0 7-15,0 0-5 0,0 0-7 16,0 0-1-16,-46-28-6 15,37 20 0-15,2-4 0 16,2 3 4-16,5-3-3 16,0 2-1-16,0-2-2 15,2 4 0-15,8 0 0 16,6 4-1-16,1 4-1 16,4 0 0-16,-2 0-1 15,-1 17 0-15,1 5 0 16,-1 7 0-16,-6 4 0 15,-3 4 0-15,-7 1-1 16,-2 5 0-16,0-1-1 16,-20 5-3-16,-8-2 1 0,-8 0-2 15,-7-5-1-15,-2-7 0 16,-1-12-1-16,6-9-4 16,7-12 9-1,7 0 3-15,10-14 2 0,6-11 2 16,8-2 6-16,2-2-6 15,0 4 0-15,2 5 1 16,7 5 0-16,4 5-2 16,2 3 1-16,3 7-4 15,2 0 1-15,3 2-2 16,3 20 2-16,0 7-1 16,3 7 0-16,-4-2 0 15,0 3 0-15,-4-3 0 0,0-3 0 16,0-5 1-16,-3-4-1 15,1-2-1-15,-1-6-3 16,2-6-28-16,-4-2-47 16,-4-6-1249-16</inkml:trace>
  <inkml:trace contextRef="#ctx0" brushRef="#br0" timeOffset="86310.1719">22162 8736 1508 0,'0'0'371'0,"0"0"-363"16,0 0-6-16,0 0 10 16,0 0 2-16,125 0-6 15,-61-1-7-15,7-2-1 16,-3-2 0-16,-6 2 0 15,-5 1 0-15,-11 1 0 16,-11 1 1-16,-15 0-2 16,-8 0 0-16,-10 0-5 15,-2 0-11-15,0 0-32 16,-10 5-26-16,-9 5-827 0</inkml:trace>
  <inkml:trace contextRef="#ctx0" brushRef="#br0" timeOffset="86881.39">22406 9010 1886 0,'0'0'28'0,"0"0"-13"16,0 0 2 0,0 0-5-16,0 0-7 0,0 0-2 15,55-7-3-15,-36 7 0 16,-3 0 0-16,-4 0 0 16,-2 1 0-16,-6 10-1 15,-4 3 0-15,0 3 0 16,0 5 0-16,-10-3-1 15,-6 1-3-15,0 1 0 16,2-6 1-16,2-3-1 16,3-2 0-16,5-4 3 15,2-1 2-15,2 0-1 16,0-1 0-16,0 2 1 16,0 1 0-16,0 1 0 0,5 1 1 15,5-1 0-15,-1 1 0 16,3 2 1-1,4 1-1-15,-1 2-1 0,0 3 1 16,-3 0 1-16,-3-1-2 16,-5 4 0-16,-2-3 0 15,-2 2 0-15,0-4 0 16,-8-2-2-16,-10-2 1 16,-4-6-1-16,-5-2 1 15,-2-3 0-15,-3 0-1 16,2-3 1-16,8-7-3 15,6 0-4-15,8-1-9 16,8-5-71-16</inkml:trace>
  <inkml:trace contextRef="#ctx0" brushRef="#br0" timeOffset="87624.0952">23766 8576 1761 0,'0'0'71'0,"0"0"-48"16,0 0 10-16,0 0-3 15,0 0-17-15,0 0-7 16,0 0-3-16,54-4-3 16,-15 3 0-16,8 1 1 15,3 0 0-15,2 0-1 16,0 0-5-16,-4 3-15 15,-6 2-53-15,-11 1-221 16</inkml:trace>
  <inkml:trace contextRef="#ctx0" brushRef="#br0" timeOffset="87867.6274">23780 8744 1629 0,'0'0'135'0,"0"0"-135"16,0 0 35-16,0 0-2 16,128 10-23-16,-59-10-5 15,6 0-3-15,3 2-2 16,-4-2-18-16,-6 0-47 15,-12 0-731-15</inkml:trace>
  <inkml:trace contextRef="#ctx0" brushRef="#br0" timeOffset="88357.6552">24113 8221 1826 0,'0'0'70'0,"0"0"-61"15,0 0 10-15,0 0 1 16,0 0-9-16,0 0-11 16,-2-8 1-16,29 23-1 15,9 7 2-15,10 5 1 0,6 4-1 16,4 6-2-16,5 6 1 15,4 2 0-15,-4 5-1 16,-11 1 0-16,-16 0-2 16,-19 1 0-16,-15 1-1 15,-14-3-1-15,-26 1 2 16,-14-3 0-16,-8-4 2 16,1-4 0-16,10-7-2 15,14-8-3-15,17-4-10 16,13-12-31-16,7-9-128 15</inkml:trace>
  <inkml:trace contextRef="#ctx0" brushRef="#br0" timeOffset="89131.2401">25843 8174 1892 0,'0'0'28'0,"0"0"-21"15,0 0 2-15,0 0 1 16,0 0-7-16,0 0-1 15,-18 75 6-15,12-33-4 16,0 5-2-16,3 3-2 16,2 1 0-16,-1-1 1 15,2-3 1-15,0-6-2 16,0-3 0-16,0-4 0 16,5-7-1-16,-1-5-1 15,-1-8-5-15,-2-5 0 16,1-4-7-16,1-2-14 15,1-3-22-15,2 0-14 16,2-3-374-16</inkml:trace>
  <inkml:trace contextRef="#ctx0" brushRef="#br0" timeOffset="90098.3731">25843 8171 1729 0,'0'0'44'0,"0"0"-41"16,0 0 23-16,95-13-1 16,-61 13-7-16,-2 0-8 15,-4 7-2-15,-4 4-2 16,-6 1-2-16,-6 4-1 16,-5 1-3-16,-7 2 1 15,0 1 1-15,-8 2-2 16,-15-1-1-16,-6-1 0 15,-6 1-3-15,-2-4 0 16,-4 0 0-16,1-2 3 16,1-3 1-16,11-6 0 15,11 0 1-15,10-3 3 0,4-1 1 16,3 1-4-16,0 3-1 16,0 2-1-16,13 1 1 15,4 4 2-15,4 3-1 16,0 1 1-16,1 0 0 15,1 5 0-15,-1 2 1 16,2 3-1-16,-6 1 1 16,-1-3 6-16,-3-3-8 15,-5-5 0-15,-3-5 0 16,-3-5 0-16,-2-3-1 16,2-1-1-16,-3-3-12 15,3 0-26-15,0 0-13 0,4-1-286 16</inkml:trace>
  <inkml:trace contextRef="#ctx0" brushRef="#br0" timeOffset="90719.0937">26386 8741 1711 0,'0'0'167'16,"0"0"-163"-1,0 0 9-15,0 0 12 0,0 0-9 16,0 0-6-16,-41-60-5 15,49 55-3-15,10 0 1 16,0 3-3-16,4 2 1 16,0 0 0-16,-2 9 0 15,1 8-1-15,-4 4-1 16,-4 6 1-16,-6 4 0 16,-5 4-1-16,-2 2 0 0,-2 1 1 15,-18 0-4-15,-6-3 2 16,-9-3 0-16,-3-7 0 15,-4-7 1-15,1-7-3 16,6-5 4-16,5-6 0 16,9 0 0-16,5-10 1 15,7-10 1-15,7 3-1 16,2 1 1-16,0 3 0 16,18 4-2-16,3 4 0 15,4 3 0-15,4 2 2 16,-2 0-2-16,-4 10-1 15,0 7 1-15,2 2 1 16,-2 2 0-16,0 1-1 16,0 1 1-16,-5-3-2 15,1-3 2-15,-2-5 0 0,-3-2-1 16,0-6 0-16,4-4 0 16,0 0-6-16,6-11-17 15,-1-11-49-15,0-4-273 16</inkml:trace>
  <inkml:trace contextRef="#ctx0" brushRef="#br0" timeOffset="91020.1098">26827 8257 1670 0,'0'0'205'0,"0"0"-193"16,0 0-4-16,0 0 4 15,0 0-1-15,90-31-7 16,-55 31-4-16,3 0 1 15,1 3-1-15,2 8-9 0,-3-4-27 16,-2 0-33 0,-8-1-340-16</inkml:trace>
  <inkml:trace contextRef="#ctx0" brushRef="#br0" timeOffset="91232.6948">26863 8389 1858 0,'0'0'34'16,"0"0"-34"-16,0 0 4 16,0 0 9-16,0 0-1 0,140 25-7 15,-65-22-5-15,2-3-23 16,-4 0-160-16</inkml:trace>
  <inkml:trace contextRef="#ctx0" brushRef="#br0" timeOffset="105464.1799">27853 8063 1698 0,'0'0'44'0,"0"0"9"15,0 0-13-15,0 0-7 16,0 0-6-16,0 0-11 16,0 0-6-16,0-20-3 15,0 20 0-15,0 0-2 16,0 0 0-16,0 0-2 0,0 0-2 15,0 0-1-15,0 0-1 16,-1 0 0-16,-2 11 0 16,2 9 1-16,-2 6 0 15,-2 3 1-15,1 3 0 16,-3 3 1-16,4 1-2 16,0-1 0-16,2 1 1 15,1-1-1-15,0-4-1 16,0-3 1-16,0-3 1 15,0-6-1-15,0-3 0 16,0-6 0-16,0-2 0 16,0-4-1-16,0-1-1 15,0-2 0-15,0 1-1 16,0-2-3-16,0 1-1 0,0 0-7 16,0 1-21-16,0-2-26 15,0 0-117-15</inkml:trace>
  <inkml:trace contextRef="#ctx0" brushRef="#br0" timeOffset="106077.8934">28101 8204 1784 0,'0'0'50'0,"0"0"-31"16,0 0-12-16,0 0-4 16,0 0-1-16,0 0 0 15,-31 39 1-15,23-22-3 16,4-1 1-16,1 1 0 15,3-3-1-15,0 0 0 16,0-3 1-16,3-4-2 16,10-1 2-16,2-2-1 15,6-4 1-15,3 0 2 0,-2 0-2 16,1 0 0-16,-6 0 1 16,-1-2 3-16,-3 0 4 15,-3 1-3-15,-1-1 0 16,2 2-2-16,-4 0-2 15,2 0 0-15,1 0-1 16,1 5-1-16,0 6 1 16,0 0-1-16,-2 5 1 15,0 2-1-15,-3-1 0 16,-2 2-1-16,-2-2 0 16,-2-1 1-16,0-2 0 15,0-1 0-15,-2-1 0 0,-11-5 0 16,-3 1 1-16,-10-3 0 15,0-2 0-15,-7-3 2 16,1 0-3-16,3 0 1 16,3 0-1-16,9 0 0 15,3 0 0-15,6 0-10 16,5 0-17-16,2 0-2 16,1 0-17-16,0 0-90 15</inkml:trace>
  <inkml:trace contextRef="#ctx0" brushRef="#br0" timeOffset="106357.0117">28213 8182 1806 0,'0'0'36'16,"0"0"0"-16,0 0-21 16,0 0-10-16,0 0-3 15,0 0-1-15,97-31-1 16,-63 31 0-16,-3 0 0 16,-4 0-1-16,-4 2-2 15,-5 3-19-15,-6 0-19 16,-7 0-21-16,-5-2-98 0</inkml:trace>
  <inkml:trace contextRef="#ctx0" brushRef="#br0" timeOffset="106694.8498">28674 8204 1658 0,'0'0'201'0,"0"0"-177"0,0 0-8 16,0 0-6-16,0 0-4 16,0 0-6-16,-6 58 3 15,6-24 1-15,6 3-3 16,-2 2 0-16,1-1 0 15,-2-3-1-15,-2-2 0 16,1-5 0-16,-2-6 0 16,0-3-2-16,0-6-2 15,0-6-9-15,0-4-13 16,0-3-21-16,0 0-28 16,0-9-291-16</inkml:trace>
  <inkml:trace contextRef="#ctx0" brushRef="#br0" timeOffset="107098.8158">28939 8272 1690 0,'0'0'107'0,"0"0"-83"16,0 0-9-16,0 0 1 16,0 0-3-16,0 0-8 15,-85 28-3-15,63-17-2 16,3 0 2-16,2 0-2 0,2 0 0 16,3 0 0-1,0-2 1-15,3-1-1 0,5-2 0 16,-1-2 1-16,5-3-2 15,0 1 1-15,0-2-1 16,0 1 0-16,0 3 1 16,0 3 0-16,0 2 1 15,11 0 2-15,2 3-2 16,4-3 2-16,3 2-2 16,4-1-1-16,0-2 0 15,3-1-8-15,5-1-43 16,2-1-58-16</inkml:trace>
  <inkml:trace contextRef="#ctx0" brushRef="#br0" timeOffset="107735.3744">29169 8468 1680 0,'0'0'39'0,"0"0"-32"15,0 0 29-15,0 0 1 16,0 0-16-16,0 0-2 15,0 0-9-15,57 55-1 16,-48-52-5-16,0-1 3 16,-1-2-2-16,0 0 0 15,0-11 1-15,-2-7-4 16,-3-6-1-16,-1-7 1 16,-2-6-2-16,0-2 0 15,0-2 1-15,0 4-1 0,2 1 3 16,-2 10 0-1,1 5 2-15,2 4-2 0,2 6 3 16,1 3-1-16,4 2-4 16,5 2 0-16,6 3-2 15,2 1 0-15,5 0 1 16,2 8 0-16,1 6 1 16,0 3-1-16,-1 0 0 15,-6 2-1-15,-5-4 1 16,-10 1-1-16,-3-2-1 15,-4 2-1-15,-2 2 2 16,0 0 0-16,0 3 1 16,-6 2 1-16,0-2 2 0,0 1 0 15,4-2 0 1,2-1-3-16,0 1 4 16,24-1 1-16,16-5 2 0,11-1-4 15,19-4-3-15,13-5-3 16,6-4-55-16,3 0-456 15</inkml:trace>
  <inkml:trace contextRef="#ctx0" brushRef="#br0" timeOffset="123633.2574">9766 9126 1803 0,'0'0'27'0,"0"0"2"16,0 0-7-16,0 0 1 15,0 0-8-15,0 0-1 0,0 0-5 16,0-44-3-16,0 44-4 16,0 0-1-16,0 12-1 15,-3 17 0-15,-4 13 1 16,1 8 2-16,-6 11-2 16,-4 6 0-16,-5 8 1 15,-6 8-2-15,-3 6 2 16,-3 3-2-16,-7-2 1 15,0-1-2-15,-6-3 2 16,-2-7-1-16,-1-10 1 16,1-7-2-16,3-9 1 15,8-9 0-15,7-4 0 16,9-8 0-16,8-10 0 0,1-7-1 16,9-9 1-1,3-3-1-15,0-1-2 0,0-2-1 16,0 0-4-16,0 0-1 15,0-13-9-15,3-5-61 16,7-6-258-16</inkml:trace>
  <inkml:trace contextRef="#ctx0" brushRef="#br0" timeOffset="124031.0503">9165 10016 1807 0,'0'0'37'16,"0"0"-31"-16,0 0 9 15,0 0-4-15,0 0-11 16,0 0 1-16,0 65 2 16,0-24 1-16,-1 5 1 15,-7 5-2-15,-5 2-1 16,-4 3 1-16,-2-7 0 16,0-8-1-16,5-12 0 0,5-15 0 15,8-6-2 1,1-5 3-16,1-3 0 0,25 0 0 15,20-2 8-15,23-12-6 16,16-3-5-16,10 0-6 16,-1 0-29-16,-7 1-104 15</inkml:trace>
  <inkml:trace contextRef="#ctx0" brushRef="#br0" timeOffset="126173.9585">7237 11553 1839 0,'0'0'27'15,"0"0"-18"-15,0 0 9 16,0 0 2-16,0 0-10 15,0 0-8-15,0 0-2 16,-8 14 0-16,5 11 0 16,-1 6 2-16,1 5 0 15,0 1 0-15,1 3 0 16,1 2 0-16,1 1-1 0,0-4 0 16,0-1-1-1,0-3 1-15,0-4-1 0,-4-6 0 16,2-6 0-16,2-2 0 15,0-8 0-15,0-4 0 16,0-3-5-16,0-1-3 16,0-1-7-16,0 0-13 15,0 0-13-15,0-10-138 16</inkml:trace>
  <inkml:trace contextRef="#ctx0" brushRef="#br0" timeOffset="126758.2563">7247 11554 1779 0,'0'0'42'0,"0"0"-18"16,0 0-1-16,0 0-4 15,0 0-9-15,0 0-6 0,42-51-4 16,-15 51 1 0,-5 0-1-16,-1 0 0 15,-3 14-2-15,-6 2 1 16,-3 4 0-16,-6 2-1 0,-3 1 0 15,0 5-1-15,-18-4 2 16,-2-1 0-16,-5 0-2 16,1-4 3-16,-1-2 0 15,10-5 0-15,2-5 0 16,5-1 0-16,4-3 0 16,2-2 0-16,2 1 0 15,0-1 0-15,0 3-3 16,0 1 2-16,6 2 1 15,5 4 1-15,0 2-1 16,3 1 1-16,-1 2 0 16,-1 3 1-16,0 0-1 15,0 0 1-15,2-1-2 0,-3-2 1 16,0-4 0-16,-2-2-1 16,1-2 0-16,-4-4 1 15,-1-1-1-15,-1-1 0 16,2-2 0-16,3 0-3 15,3 0-9-15,2 0-37 16,0 0-118-16</inkml:trace>
  <inkml:trace contextRef="#ctx0" brushRef="#br0" timeOffset="127530.0778">7642 11869 1831 0,'0'0'43'0,"0"0"-20"16,0 0-9-16,0 0 0 16,0 0-4-16,0 0-8 15,47-44-2-15,-23 42 0 16,-2 2 0-16,-4 0 0 16,0 3-1-1,-6 9 1-15,-5 0-1 0,-1 4 1 16,-6 1-3-16,0 0-1 0,0 1 1 15,-9 0-1-15,-9-2 1 16,-1-2 2-16,4-1 1 16,0-3 0-16,3-3 1 15,3-2-1-15,6-1 0 16,0-4 0-16,3 0 0 16,0 0 0-16,0 0 0 15,0 3-2-15,0 1-2 16,15 1 4-16,2 3 2 15,5-2-1-15,0 2 0 16,-1-1 0-16,-1 2-1 16,-3 1 0-16,-3-2 0 15,-1 1 0-15,-7-3 0 0,-4 2 0 16,-2-2 0-16,0 2-4 16,0-1 0-16,-18 2 4 15,-8-3 0-15,-5 0 0 16,-1-3 0-16,0-1 1 15,8-2-1-15,5 3 1 16,5-3-2-16,4 1-1 16,7 2-30-16,3-3-62 15</inkml:trace>
  <inkml:trace contextRef="#ctx0" brushRef="#br0" timeOffset="129316.607">6964 12492 784 0,'0'0'905'16,"0"0"-873"-16,0 0 10 15,0 0 2-15,0 0-14 16,0 0-14-16,-39-8-5 0,36 8-3 16,0 0 2-16,3 0 0 15,0 0-2-15,0 0-1 16,0 0-2-16,0 0-2 15,0 0 0-15,3 0-3 16,27 0 1-16,19 0-1 16,29 0 3-16,24-2 0 15,17-8-3-15,10 2 2 16,4-1-2-16,4 1 1 16,-10 2-1-16,-5-1 1 15,-10 4 0-15,-18 0 0 16,-21 1 0-16,-21 1-1 15,-25-1 2-15,-15 2 0 16,-7 0 1-16,-5 0-2 16,0 0 2-16,0 0 0 0,0 0-3 15,0 0 0-15,-8 0-5 16,-8 0-16-16,1 0-67 16</inkml:trace>
  <inkml:trace contextRef="#ctx0" brushRef="#br0" timeOffset="129939.9267">6759 13176 1865 0,'0'0'33'16,"0"0"-13"-16,0 0 1 15,0 0-2-15,0 0-11 16,0 0-7-16,0 3-1 16,0 17-4-16,0 15 4 15,6 4 1-15,-1 2 1 0,-2 5-2 16,0-1 0-16,-3-3 0 15,0-1 1-15,0-7-1 16,0-8-1-16,0-6-2 16,0-6-5-16,0-8-2 15,0-1-5-15,0-5-18 16,-3 0-18-16,-2-11-3 16</inkml:trace>
  <inkml:trace contextRef="#ctx0" brushRef="#br0" timeOffset="130348.8496">6721 13202 1838 0,'0'0'27'0,"0"0"-14"0,0 0 4 16,0 0 2-16,92-76-13 15,-59 71-4-15,4 5-2 16,-4 0 0-16,0 0-1 15,-6 14 0-15,-11 8 0 16,-4 2-2-16,-9 3-3 16,-3 1-12-16,-5 0 9 15,-15-2 3-15,-7-2 3 16,0-5 2-16,-3-5 1 16,2-3 0-16,8-3 1 0,4-4 4 15,7-2 10 1,6-2-5-16,3 0-3 0,0 0-2 15,0 0-1 1,0 0-4-16,0 5 0 0,6 5 0 16,6 3 0-16,6 5 1 15,3 2 0-15,-2 1-1 16,-1 1 0-16,0 2 0 16,-2-1 0-16,2 0-1 15,-4-6-19-15,-1-1-28 16,2-8-67-16</inkml:trace>
  <inkml:trace contextRef="#ctx0" brushRef="#br0" timeOffset="130824.4199">7213 13517 1835 0,'0'0'43'16,"0"0"-37"-16,0 0 0 15,0 0 9-15,0 0-13 16,0 0 0-16,0 0 4 15,9 54-1-15,-8-29-5 16,2 2 3-16,0-2-2 16,0-2-1-16,2-1 1 0,-1-6-1 15,-1-4 0-15,0-4-9 16,2-8-26-16,-1 0-30 16,2-13-225-16</inkml:trace>
  <inkml:trace contextRef="#ctx0" brushRef="#br0" timeOffset="131057.7431">7419 13341 457 0,'0'0'1456'16,"0"0"-1439"-16,0 0-17 0,0 0 7 15,0 0 2-15,0 0-8 16,85-27-1-16,-48 27 0 16,2 0-1-16,-5 0-10 15,-1 0-20-15,-5-3-50 16,-7-3-730-16</inkml:trace>
  <inkml:trace contextRef="#ctx0" brushRef="#br0" timeOffset="131310.0134">7575 13162 1881 0,'0'0'28'16,"0"0"-15"-1,0 0 4-15,0 0-6 0,0 0-11 16,0 0 2-16,-2 46-2 15,2-14 0-15,8 2 2 16,0 1-2-16,-1-1-1 16,2 0 1-16,0-5-6 15,-1-2-10-15,1-7-26 16,1-11-38-16,2-7-396 16</inkml:trace>
  <inkml:trace contextRef="#ctx0" brushRef="#br0" timeOffset="131582.1743">7941 13232 1887 0,'0'0'29'16,"0"0"-26"-16,0 0 6 15,0 0-2-15,0 0 0 16,0 0-1-16,3 102-4 15,1-67 0-15,1 2-2 16,-2 0 0-16,0 1 1 16,-2-5 0-16,1-3-2 0,-1-6 0 15,-1-8-4-15,0-4-4 16,0-7-10-16,0-5-42 16,0 0-25-16,0-16-751 15</inkml:trace>
  <inkml:trace contextRef="#ctx0" brushRef="#br0" timeOffset="131962.3748">7970 13207 1830 0,'0'0'36'0,"0"0"-24"16,0 0 7-16,0 0 2 0,0 0-12 15,94-40-6 1,-75 40-2-16,-3 1 0 0,-1 12-1 15,0 2 0-15,-6 1 0 16,-3 1-1-16,-5 1-1 16,-1 1-5-16,-1-2 1 15,-14 0 1-15,-6-3 0 16,-1 0 4-16,0-4 1 16,3-2 0-16,4-2 1 15,5-3-1-15,7 2 2 16,3-1 1-16,0 2-2 15,0 3 1-15,0 1-1 16,9 3 2-16,9 3 1 16,-1 2-3-16,5-1 2 15,4 2-2-15,4-2 0 0,2-1 0 16,-1-3-1-16,-6-3 0 16,-1-1-9-16,0-7-55 15,-6-2-1612-15</inkml:trace>
  <inkml:trace contextRef="#ctx0" brushRef="#br0" timeOffset="132808.8963">8548 13367 1673 0,'0'0'129'16,"0"0"-104"-16,0 0 13 16,0 0-3-16,0 0-12 0,0 0-8 15,-6-9-4-15,6 6 0 16,6-2-8-16,7 1-1 15,1 2-1-15,5 2-1 16,-4 0-2-16,-3 0 1 16,0 0-1-16,-3 11 1 15,-5 4-3-15,-4 2-1 16,0 2 0-16,0 1 2 16,-11 1 0-16,-5-1 0 15,0-6 1-15,1-2 0 16,6-5 1-16,0-2 1 15,8-5 1-15,1 3-1 16,0-3 0-16,0 0 0 16,0 0 0-16,0 1 0 0,10 2 0 15,7 2 5-15,2 0-1 16,1 1-3-16,0 0 1 16,-2 5-2-16,-3 0 0 15,-3 4 0-15,-5 1-1 16,-2 2 0-16,-5 3-1 15,0-1 1-15,-11 4-2 16,-14-4 2-16,-3-3 1 16,-8-6 0-16,-4-2-1 15,-2-7-6-15,3-2-13 16,6-2-39-16,8-21-1404 0</inkml:trace>
  <inkml:trace contextRef="#ctx0" brushRef="#br0" timeOffset="133573.0839">6130 11472 846 0,'0'0'940'0,"0"0"-915"16,0 0 0-16,0 0 5 15,0 0-19-15,0 0-2 16,-91-27-2-16,61 46-1 16,-7 7 0-16,-5 13 0 15,-1 8-1-15,-6 17 2 16,-1 17-4-16,-6 12-1 15,4 14 1-15,5 4-2 16,12 5 0-16,18-2 1 16,17 2-2-16,17-3 0 15,35-6 0-15,18-8 0 16,21-9 0-16,13-6-3 16,9-11-15-16,3-10-49 15</inkml:trace>
  <inkml:trace contextRef="#ctx0" brushRef="#br0" timeOffset="134432.743">8898 11671 1680 0,'0'0'109'0,"0"0"-71"16,0 0-6-16,0 0-9 15,0 0 3-15,0 0-12 16,0 0-9-16,5-24-4 15,28 28 0-15,14 18 0 0,7 15 2 16,6 14-2 0,-1 16 0-16,-6 10 0 0,-4 9-1 15,-10 8 0-15,-11 3 1 16,-13-1-2-16,-15-3 1 16,0-6-1-16,-18-8 1 15,-7-9-3-15,-7-11-1 16,-2-13 3-16,1-9 0 15,5-9 0-15,4-9 0 16,9-8 1-16,5-5 0 16,8-5-1-16,2-1 0 15,0 0-3-15,9 0-14 0,12-11-49 16,6-6-76-16</inkml:trace>
  <inkml:trace contextRef="#ctx0" brushRef="#br0" timeOffset="135408.8629">9738 12001 1832 0,'0'0'46'0,"0"0"-25"15,0 0-3-15,0 0-5 16,0 0-10-16,0 0-3 16,-3 27 1-16,3 1 0 15,0 3-1-15,3 3 2 16,6 2-2-16,-1-3 0 16,0 0 1-16,-2-5 0 15,-1-3 0-15,-2-4-1 16,-3-5 1-16,3-4-1 0,-3-5 0 15,0-4 0-15,3-2 0 16,-3-1-4-16,0 0-10 16,0 0-46-16,0 0-119 15</inkml:trace>
  <inkml:trace contextRef="#ctx0" brushRef="#br0" timeOffset="135612.2063">9993 12165 1897 0,'0'0'35'0,"0"0"-21"16,0 0 5-16,0 0-7 16,0 0-10-16,0 0-2 15,3-14-10-15,4 14-19 16,1 4-43-16,0 3-308 15</inkml:trace>
  <inkml:trace contextRef="#ctx0" brushRef="#br0" timeOffset="136173.5739">10451 12008 1549 0,'0'0'316'16,"0"0"-292"-16,0 0-5 15,0 0-4-15,0 0-1 0,0 0-6 16,-70-3-4-16,52 16-1 16,-1 4 1-16,-4 4-1 15,3 5-1-15,1 2-2 16,3 2 1-16,4 2 0 15,8 0-1-15,2 1 0 16,2-3-1-16,3-1 0 16,15-6-5-16,6-3 0 15,3-8-2-15,4-4 0 16,-1-4-2-16,-2-4-1 16,-4 0 5-16,-9-5 0 0,-2-6 4 15,-8-1 2 1,-5-4 3-16,0 0 2 0,-3-1 1 15,-13 3-2-15,-1 2-1 16,2 4-3-16,0 7 0 16,2 1-2-16,4 0-16 15,3 7-38-15,4 1-253 16</inkml:trace>
  <inkml:trace contextRef="#ctx0" brushRef="#br0" timeOffset="136683.7129">10911 12051 1835 0,'0'0'52'16,"0"0"-34"-16,0 0-2 15,0 0-3-15,0 0-3 16,0 0-5-16,-91 8-2 16,71 6-1-16,-4 1-1 15,4 6 0-15,1-1 1 16,3 3-2-16,6 2 0 15,2 2 0-15,8-1 0 0,0 4-1 16,0-5 1-16,14-2-1 16,8-4-3-16,5-5-2 15,4-5-1-15,-1-5 3 16,-2-4-1-16,-2 0 1 16,-5-6 1-16,-7-5 1 15,-5-1 2-15,-6-3 2 16,-3 1-1-16,0 0 0 15,-9 1 2-15,-8 5-2 16,-3 4 0-16,4 2-1 0,-2 2 0 16,6 0 0-16,1 7-7 15,4 3-21-15,7 1-52 16,0-3-230-16</inkml:trace>
  <inkml:trace contextRef="#ctx0" brushRef="#br0" timeOffset="136984.0022">11534 12044 1855 0,'0'0'33'15,"0"0"-29"-15,0 0-2 16,0 0 12-16,94-16-10 16,-58 14-4-16,4 2 0 15,-1 0-4-15,-3 0-32 16,-5-1-33-16,-6-2-406 15</inkml:trace>
  <inkml:trace contextRef="#ctx0" brushRef="#br0" timeOffset="137201.1165">11531 12213 1828 0,'0'0'43'16,"0"0"-40"-16,0 0 14 15,0 0 7-15,121 0-17 16,-69 0-5-16,0-4-2 16,2-1-14-16,-7-2-97 15</inkml:trace>
  <inkml:trace contextRef="#ctx0" brushRef="#br0" timeOffset="139589.6473">12914 11546 1781 0,'0'0'33'0,"0"0"-5"16,0 0-6-16,0 0-1 15,0 0-9-15,0 0-10 16,0 0-1-16,80-27-1 16,-53 27 1-16,0 1-1 0,-3 10 0 15,-5 4 0-15,-1 3-1 16,-9 2 0-16,-6 2-1 15,-3 2 1-15,-1 1-2 16,-18-1 1-16,-7 1 1 16,-4-3 1-16,0-4 1 15,3-4 0-15,3-1-1 16,8-7 0-16,4 0 2 16,5-2-2-16,5-3 1 15,2 2 2-15,0-2-3 16,0 1 2-16,0-2 0 15,0 3-1-15,2 1-1 0,8 2 1 16,6 1 0-16,1 1-1 16,4 4 0-16,1 3 0 15,2 0 1-15,-3 4-1 16,1-1 0-16,-7 0 0 16,-3-1-1-16,-6-3-1 15,-6 0 1-15,0-2 0 16,-12-4 1-16,-13-1 0 15,-5-2 1-15,-3-4 0 16,-1-1 0-16,1 0 1 16,3 0 0-16,5 0 0 15,7-4-1-15,10 2 0 16,8 1-1-16,0 1 0 0,0 0-16 16,11 1-30-1,11 8 7-15,5-2-872 0</inkml:trace>
  <inkml:trace contextRef="#ctx0" brushRef="#br0" timeOffset="139928.2422">12726 12211 1846 0,'0'0'27'0,"0"0"-23"0,0 0-4 16,0 0 7-1,0 0 1-15,0 0-3 0,128 0-3 16,-58 0-1-16,3 0-1 16,5 0 1-16,1 0 0 15,-9 0-1-15,-12 0 0 16,-19 0-1-16,-17 0 1 15,-13 0 0-15,-6 0 1 16,-3 0-1-16,0 0 0 16,0 3-7-16,0 4-7 15,-10 2 1-15,-8 2-53 16,0 0-1168-16</inkml:trace>
  <inkml:trace contextRef="#ctx0" brushRef="#br0" timeOffset="140347.3431">12906 12639 1784 0,'0'0'92'0,"0"0"-81"15,0 0 1-15,0 0 10 0,0 0-9 16,0 0-10-16,42 0 0 16,-12 0-3-16,-2 0 0 15,-2 4 0-15,-4 7 0 16,-6 3-1-16,-7 1 1 16,-6 2 0-16,-3-1-2 15,0 7 1-15,-10 1 1 16,-16 2 0-16,0-1 0 15,0-4 0-15,4-2 1 16,8-1 0-16,4-2 0 16,7-3 0-16,3 2 0 15,0-3-1-15,24-1 2 16,12 0-1-16,14-7 2 16,10-4-1-16,4 0-1 15,0 0-1-15,-1 0-8 0,-8-10-46 16</inkml:trace>
  <inkml:trace contextRef="#ctx0" brushRef="#br0" timeOffset="141873.1957">5663 15480 1367 0,'0'0'436'0,"0"0"-433"15,0 0-3-15,103-5 1 16,-61 3-1-16,7 2-1 15,11 0-2-15,-1-5-102 16</inkml:trace>
  <inkml:trace contextRef="#ctx0" brushRef="#br0" timeOffset="142184.1793">5729 15683 1800 0,'0'0'46'16,"0"0"-29"-16,0 0-1 15,0 0 6-15,0 0-12 16,0 0-10-16,21 0 0 0,17 0 0 16,16 0 1-16,15 0-1 15,5 0-4-15,5-4-32 16,-7-4-72-16</inkml:trace>
  <inkml:trace contextRef="#ctx0" brushRef="#br0" timeOffset="142690.7971">5909 15212 1833 0,'0'0'25'0,"0"0"-2"16,0 0 5-16,0 0-10 15,0 0-8-15,0 0-7 16,0 0-3-16,-27-11-3 0,44 26 3 16,13 6 0-1,16 5 1-15,7 5 0 0,3 0-1 16,8 2 1-16,-3 3-1 16,-4 0-1-16,-2 1 1 15,-9 0-1-15,-10 1-2 16,-14-1-3-16,-13 0-2 15,-9 1 5-15,-6-2-2 16,-24 3 5-16,-7-5 1 16,-6 0-1-16,-2-3 1 15,5-6-1-15,7-1-2 16,8-7-18-16,16-5-31 16,9-7-190-16</inkml:trace>
  <inkml:trace contextRef="#ctx0" brushRef="#br0" timeOffset="143044.9275">7192 15407 1931 0,'0'0'15'15,"0"0"-10"-15,0 0-2 16,0 0-1-16,0 0-2 16,0 0-1-16,-5 74 1 15,5-29 0-15,0 3 2 16,2-2-1-16,4-1-1 15,2-3-1-15,-2-5 0 16,-1-9-6-16,-5-7-4 16,0-9-10-16,0-7-12 15,-1-5-16-15,-11-2-86 16</inkml:trace>
  <inkml:trace contextRef="#ctx0" brushRef="#br0" timeOffset="143441.1175">7135 15405 1775 0,'0'0'47'0,"0"0"-22"16,39-80 2-16,-18 60 2 15,1 3-10-15,2 4-11 16,2 6-2-16,5 4-3 16,3 3-3-16,-1 3 1 15,-3 15-1-15,-9 4 0 16,-3 6-1-16,-12-2 0 15,-6 3 0-15,0-1-3 16,-14-2 2-16,-10 2 2 16,-9-4-1-16,-1-5 1 15,-1-2 2-15,6-8-2 0,7-3 0 16,7-2 2-16,9-3-1 16,6-1 2-16,0 0-2 15,0 0-1-15,0 3-1 16,6 3 1-16,12 5 0 15,2 3 0-15,3 0 0 16,1 1 0-16,-5 6 0 16,5-4 0-16,-3 7 0 15,1-4 0-15,-1 0-1 16,0-2-16-16,0-6-30 16,0-8-56-16</inkml:trace>
  <inkml:trace contextRef="#ctx0" brushRef="#br0" timeOffset="143670.9752">7671 15676 1915 0,'0'0'17'16,"0"0"-14"-16,0 0 3 15,0 0-3-15,0 0-1 16,0 0-1-16,3 80 0 15,1-54-1-15,2-3 1 0,0-1-1 16,1-5 0 0,-5-3-5-16,4-3-9 0,2-8-29 15,-2-3-66-15</inkml:trace>
  <inkml:trace contextRef="#ctx0" brushRef="#br0" timeOffset="143913.3329">8005 15391 1895 0,'0'0'29'0,"0"0"-26"0,0 0-1 15,0 0 1-15,103-20-2 16,-56 20-1-16,1 0-1 16,0 0-18-16,-6-2-18 15,-6 2-69-15</inkml:trace>
  <inkml:trace contextRef="#ctx0" brushRef="#br0" timeOffset="144089.2125">8011 15484 1827 0,'0'0'35'15,"0"0"-34"-15,0 0 10 0,0 0 0 16,0 0 10-16,106 8-10 16,-39-8-11-16,6 0-11 15,4-8-100-15</inkml:trace>
  <inkml:trace contextRef="#ctx0" brushRef="#br0" timeOffset="144962.9767">12844 15020 1773 0,'0'0'47'0,"0"0"-18"15,0 0 1-15,0 0-1 16,0 0-16-16,0 0-8 16,0 12-4-16,0 13 1 15,0 9 8-15,0 8-7 16,0 5 1-16,0 5-1 15,0-2-1-15,0 1-1 16,0-5 0-16,0-3-1 16,0-4 0-16,0-9 0 15,0-8-1-15,0-5-2 16,0-7-5-16,0-5-6 16,0-5-13-16,0 0-6 0,0-11-21 15,0-11-1218-15</inkml:trace>
  <inkml:trace contextRef="#ctx0" brushRef="#br0" timeOffset="145429.2133">12838 15069 1003 0,'0'0'800'0,"0"0"-765"16,0 0-10-16,0 0 9 15,91-82-13-15,-68 72-10 0,3 5-5 16,2 5-4-16,1 0-1 16,-1 0-1-16,-4 12 0 15,-7 9-1-15,-7 3-1 16,-10 5-1-16,0 0-5 16,-13 2-1-1,-15-1-2-15,-3-3 2 0,-5-3 3 16,-1-4 4-16,4-3 1 15,2-3 0-15,7-6 1 16,9-1 1-16,10-4-1 16,5-2 1-16,0 2 0 15,0 1 1-15,12 2-1 16,11 3 7-16,2 2-1 16,2 2-4-16,-3 2-3 0,-2 2 1 15,-1 2-1-15,0 2 0 16,0 0 0-16,0-2 0 15,-5-1 0-15,-4-5 1 16,-3-3-1-16,-3-3-1 16,-3-2 1-16,-1-2-2 15,2-2-16-15,-1 2-22 16,1-3-73-16</inkml:trace>
  <inkml:trace contextRef="#ctx0" brushRef="#br0" timeOffset="147006.7508">13291 15533 1794 0,'0'0'36'16,"0"0"-11"-16,0 0 17 16,0 0-15-16,0 0-12 15,0 0-3-15,0 0-4 16,14-4-6-16,3-2-1 15,3 3 0-15,-2 3-1 0,1 0 0 16,-4 0-2 0,-3 0 2-16,-6 10-3 0,-2 2-1 15,-2 2 0-15,-2 1 0 16,0 1-1-16,-9 1 2 16,-9-1 3-16,0-2-1 15,-1-2 1-15,1-2 0 16,7-1 0-16,4-5 1 15,1 0-1-15,3-3 0 16,3 1 0-16,0-2-1 16,0 2 0-16,0 0 1 15,3 2 0-15,3 3 0 16,3 0 0-16,0-1 1 16,6 2-1-16,0 2 1 0,4 2-1 15,0 0 1-15,-4 3-1 16,0-1 0-16,-7 1 0 15,-4 0-1-15,-4 0 0 16,0-2-1-16,0 1 1 16,-6-3-1-16,-10-2 2 15,-4-2 0-15,-4-4 0 16,-2-3 0-16,-1 0 1 16,5 0 0-16,6-3-1 15,6-2 0-15,7 1 0 16,3 1-2-16,0 0-9 0,0-1-35 15,15-3-74 1,6-1-1351-16</inkml:trace>
  <inkml:trace contextRef="#ctx0" brushRef="#br0" timeOffset="147326.9176">13746 15180 1885 0,'0'0'25'0,"0"0"-23"15,0 0 1-15,0 0 2 16,97-18-5-16,-45 18-1 16,5 0-29-16,-3 0-65 15</inkml:trace>
  <inkml:trace contextRef="#ctx0" brushRef="#br0" timeOffset="147499.1147">13740 15334 1853 0,'0'0'56'0,"0"0"-49"15,0 0 2-15,0 0 7 16,100-12-12-16,-18 1-4 15,13-1-16-15,2-5-248 16</inkml:trace>
  <inkml:trace contextRef="#ctx0" brushRef="#br0" timeOffset="148569.9889">8761 15992 1786 0,'0'0'21'0,"-88"-9"-5"16,63 9-2-16,10-2 2 0,9 0 12 16,6 2-2-16,25 0-25 15,32 0-1-15,32-1 3 16,32-2 3-16,20-3-5 15,11 3-1-15,7-5 0 16,-2 1 1 0,-1 0-1-16,-6 0 0 0,-19 3-2 15,-21 1-11-15,-32 3-5 16,-32 0-22-16,-28 0-33 16,-18 0-152-16</inkml:trace>
  <inkml:trace contextRef="#ctx0" brushRef="#br0" timeOffset="148839.682">8915 16208 965 0,'0'0'839'16,"0"0"-839"-16,0 0-20 16,112 10 20-16,-16-17 1 15,23-5 14-15,19-2-4 16,11-1-9-16,11-1-2 15,-2-2-5-15,-9 0 3 16,-12 2 1-16,-29 4 1 16,-31 1-1-16,-35 7 2 15,-26 2-1-15,-16 2 15 16,-4 0 13-16,-18 0-10 16,-2 2-14-16,-3 5-4 0,7 1-5 15,10-7-56-15</inkml:trace>
  <inkml:trace contextRef="#ctx0" brushRef="#br0" timeOffset="149610.8001">14654 15611 1712 0,'0'0'54'0,"0"0"-54"15,81 0-1-15,-1 0 1 16,31 0 23-16,22 0-9 15,14 0-8-15,5-2-4 16,1 2-1-16,-12 0 0 16,-10 0-1-16,-10 0 0 15,-6-4 0-15,-12 0 0 16,-9-2 0-16,-17 1 0 16,-20 1 0-16,-24 2 0 0,-19 1 0 15,-14 1-6-15,-2 0-56 16,-25 1 25-16,-12 8-100 15</inkml:trace>
  <inkml:trace contextRef="#ctx0" brushRef="#br0" timeOffset="149872.8721">14711 15870 1753 0,'0'0'0'15,"100"4"-10"-15,22-4 10 16,40-8 1-16,19-6 3 0,19 2 0 16,4-3-1-1,1 1-1-15,1 2-2 0,-15-1 1 16,-20 0-2-16,-41 5 2 16,-46 1-2-16,-46 4 2 15,-36 0-1-15,-7 2 31 16,-29 1-18-16,-5 0-13 15,0 0 0-15,4-10-220 16</inkml:trace>
  <inkml:trace contextRef="#ctx0" brushRef="#br0" timeOffset="179624.8112">15349 14824 818 0,'0'0'899'0,"0"0"-845"16,0 0-27-16,0 0-3 15,0 0-4-15,0 0-6 16,0 0-3-16,-13-47-1 16,1 40-2-16,-1 1 0 15,-7 2-2-15,-5 4-3 0,-5 0 1 16,-3 0-1-16,0 10-2 16,0 7-1-16,4 3 1 15,5 3-1-15,8 1 1 16,5 1 0-16,8-4 0 15,3-3-2-15,0-3 1 16,15-3 0-16,14-5 1 16,7-7-1-16,3 0-2 15,3-7 0-15,0-10-4 16,-8-4 0-16,-6-3 5 0,-8-1 0 16,-7 4 0-1,-7 3 2-15,-4 4 2 0,-2 4 7 16,0 5 0-16,0 3 0 15,0 2-2-15,0 0-2 16,0 0-2-16,0 0-3 16,0 9 0-16,0 9-2 15,0 8 1-15,0 2 0 16,0 3 2-16,0-2-1 16,0 1-1-16,3-1 1 15,6-2-1-15,3-1 0 16,-3-4 0-16,-2-3 0 15,-4-3 0-15,-3-2 0 16,0-2-1-16,-3 1-1 0,-21-2 2 16,-16-1 1-16,-8-3-1 15,-7-4 2-15,3-1-2 16,8-2 1-16,10 0-1 16,10 0 0-16,11 0-1 15,9 0-3-15,4 0-5 16,0 0-7-16,17 0-22 15,13 0-6-15,8 0-89 16</inkml:trace>
  <inkml:trace contextRef="#ctx0" brushRef="#br0" timeOffset="180020.7194">15725 14737 254 0,'0'0'1615'0,"0"0"-1584"15,0 0-4-15,0 0-3 16,0 0-8-16,0 0-7 15,-13 0-9-15,9 21 1 16,4 15 0-16,-2 4 0 16,2 5 0-16,0-3-1 15,0-2 1-15,2-3-1 0,3-3 1 16,0-4-1-16,-2-6 0 16,-2-4 0-16,1-6-1 15,-2-5-3-15,0-5 0 16,0-4-2-16,0 0 0 15,0 0 0-15,1 0-4 16,1-9-10-16,2-7-31 16,-1-2-56-16</inkml:trace>
  <inkml:trace contextRef="#ctx0" brushRef="#br0" timeOffset="180388.7364">15939 14811 1608 0,'0'0'232'0,"0"0"-197"16,0 0-10-16,0 0-7 15,0 0-10-15,0 0-7 16,-69 15 2-16,47 5-3 0,-1 1 1 15,4 0-1 1,1-1 1-16,1-2-2 0,6-2 1 16,3 0 0-16,2-2 0 15,6-2 0-15,0-1-1 16,0-1 1-16,9-1 0 16,9-1 1-16,2 1-1 15,3-3 1-15,3 2 0 16,-1-2 0-16,-2 1-1 15,0-3-1-15,0 2-6 16,0-4-19-16,4 1-60 16</inkml:trace>
  <inkml:trace contextRef="#ctx0" brushRef="#br0" timeOffset="180868.1333">16155 15034 1733 0,'0'0'133'16,"0"0"-107"-16,0 0-3 16,0 0-8-16,0 0-9 15,0 0-4-15,8-7-1 16,15 11 0-16,7-1-1 16,3-3 1-16,3 0-1 15,1 0-2-15,-7 0-3 16,-8-9-6-16,-7-7 4 15,-9-5 4-15,-4-5 2 16,-2-3-2-16,0-3 0 16,-6 1 1-16,-5 2 1 15,2 5 1-15,8 4 5 0,1 6 1 16,0 5-4-16,3 1-1 16,13 5 2-16,3-2-3 15,1 5 1-15,1 0-1 16,-3 0 0-16,-2 8 0 15,-4 6 0-15,0 3-1 16,-6 1 3-16,-2 3-2 16,-4-3 0-16,0 3 0 15,0 0 2-15,0-1 0 16,0-3-1-16,0 0 0 0,8-2 1 16,20-1-1-1,20-3 4-15,18-3 2 0,9-3-4 16,0-3-3-16,-6-2-4 15,-14 0-69-15</inkml:trace>
  <inkml:trace contextRef="#ctx0" brushRef="#br0" timeOffset="182666.5572">9137 15091 1586 0,'0'0'144'0,"0"0"-88"15,0 0-20 1,0 0-8-16,0 0-4 16,0 0-6-16,0 0-1 0,0-16-6 15,0 16 0-15,0 0-5 16,0 0 2-16,0 0 0 16,0 0-2-16,0 0 0 15,0 0 2-15,0 0-4 16,0 0 2-16,0 0-1 15,0-2 2-15,0 2-4 16,0 0 3-16,0 0-2 16,0 0-1-16,0 0-1 15,0 0 0-15,0 0 1 0,0 0-3 16,0 0-1 0,0 3-1-16,0 12 1 0,0 9 1 15,0 5 0-15,3 3 0 16,-1 2 0-16,-1 0 0 15,-1-2 0-15,0 0 2 16,0-3-2-16,0-4-1 16,0-1 0-16,0-5 1 15,0 0 0-15,0-7 0 16,0-1 0-16,0-4 1 16,0 0-2-16,0-5 1 15,0-2 0-15,0 0 0 16,0 0 1-16,0 0-2 15,0 0 2-15,0 0-1 16,0 0 0-16,0 0-2 16,0 0-12-16,2 1-17 0,2-1-11 15,2 0-114-15</inkml:trace>
  <inkml:trace contextRef="#ctx0" brushRef="#br0" timeOffset="184488.4828">9490 15042 1781 0,'0'0'57'16,"0"0"-53"-16,0 0 8 0,0 0 20 15,0 0-13-15,11 93-10 16,-2-70 0-16,0 2-3 16,-2 1-2-16,1-2 0 15,-2 5-3-15,-2-5 1 16,-2 1-1-16,2-2 0 15,-4-2 0-15,3-4-1 16,-3 0 1-16,0-6 0 16,0 1-1-16,0-5 0 15,0-1 0-15,0-4 1 0,0-2-1 16,0 0 0 0,0 0 0-16,0 0-1 0,0 0 0 15,0 0-2 1,0-2-10-16,5-11-14 0,4-2-59 15</inkml:trace>
  <inkml:trace contextRef="#ctx0" brushRef="#br0" timeOffset="184884.3093">9783 15034 1805 0,'0'0'63'16,"0"0"-27"-16,0 0-13 15,0 0-10-15,0 0-7 0,0 0-3 16,0-14-3-16,-3 28 0 16,-9 3 0-16,-6 5 2 15,-2 0-2-15,-2 3 0 16,0-1 1-16,3 0-1 15,2-2 1-15,4-5-1 16,4-8 0-16,4 1 0 16,4-6-1-16,1-1-2 15,0 1 1-15,0 2 2 16,1-2 1-16,13 1-1 0,8 0 1 16,3 0-1-16,4-5 0 15,-1 3 1-15,-3-2-1 16,-2 2 0-16,-2 0 0 15,-5 1-9-15,-1-1-19 16,-2 0-65-16</inkml:trace>
  <inkml:trace contextRef="#ctx0" brushRef="#br0" timeOffset="185439.0787">9978 15274 1846 0,'0'0'54'0,"0"0"-39"16,0 0 0-16,0 0-5 15,0 0-9-15,0 0 0 16,33 14 1-16,-8-6-1 15,1-1 0-15,1-5 0 16,0-2-1-16,-1 0 0 16,-3 0 0-16,-5-7-4 15,-5-6 2-15,-4-3-2 16,-6-3 3-16,-3-4 0 16,0-4 1-16,-6-1 0 0,-6 1-1 15,-1 3 1-15,4 3 0 16,4 7 2-16,4 1-2 15,1 3 5-15,0 1-2 16,6 3-1-16,13-1 2 16,5 0-2-16,6 1 0 15,7 3 0-15,-4 0-2 16,-5 3 1-16,-4 0 0 16,-6 6 0-16,-7 10-1 15,-7 5-1-15,-1 4 1 16,-3 5 2-16,0 3-1 15,-4-3-1-15,-2-4 0 16,4-2 2-16,2-7 2 16,8-4-2-16,23-2 3 15,24-6 4-15,22-5-4 0,20 0-5 16,14-11-14-16,4-17-65 16</inkml:trace>
  <inkml:trace contextRef="#ctx0" brushRef="#br0" timeOffset="189801.4748">20409 13827 1708 0,'0'0'140'16,"0"0"-119"-16,0 0-4 15,0 0 2-15,0 0-6 0,0 0-7 16,0 0-4-16,-3 25 2 16,3 1 3-16,0 5-4 15,0 6-1-15,-1 4 3 16,-4 8-3-16,0-1-1 16,-2 0 0-16,-2-3-1 15,5-6 1-15,-1-4-1 16,4-9 0-16,1-6 0 15,0-4-2-15,0-4 0 16,0-4-2-16,0-3 2 16,0-2-5-16,0-2-10 15,1-1-17-15,5 0-11 0,0-5-92 16</inkml:trace>
  <inkml:trace contextRef="#ctx0" brushRef="#br0" timeOffset="190204.5043">20158 13755 1813 0,'0'0'28'0,"0"0"-15"16,93-64 2-16,-47 52 6 0,3 6-7 16,3 6-7-16,-3 9-2 15,-4 20-2-15,-7 10-3 16,-7 7 0-16,-6 2 0 16,-8 4-2-16,-10 3-4 15,-5-2 0-15,-2 0 1 16,-6-2 0-16,-18-2-1 15,-10-1 0-15,-11-5 1 16,-3-7 2-16,-2-7 1 16,5-12 1-16,3-3 1 15,12-8 2-15,11-1-2 16,7-3 0-16,10-2 0 0,2 0 0 16,3 0-19-16,18-10-106 15</inkml:trace>
  <inkml:trace contextRef="#ctx0" brushRef="#br0" timeOffset="190602.8663">20819 14059 1903 0,'0'0'19'16,"0"0"-9"-16,0 0-6 16,0 0 9-16,0 0-5 15,88-33-8-15,-63 53 0 16,-1 8 0-16,-1 5 0 16,-6 0-4-16,-4 4-7 15,-7-2 2-15,-6-6-9 16,0-2-11-16,-9-9 7 15,-8-8 5-15,1-10 17 16,-1 0 0-16,8-13 3 16,3-15 13-16,6-6 2 15,0-5-3-15,14-1-8 0,10 5-3 16,6 7-3-16,2 8-1 16,1 6 0-16,-1 5-8 15,-4 6-21-15,-1 3-33 16,-2 0-130-16</inkml:trace>
  <inkml:trace contextRef="#ctx0" brushRef="#br0" timeOffset="191023.1852">21399 14042 1784 0,'0'0'54'0,"0"0"-40"0,0 0 8 15,-97-12-1 1,70 12-3-16,4 15-11 0,2 4-3 16,6 4-3-16,2 2 0 15,7 0 0-15,4-3-1 16,2-1 0-16,0-4-1 16,2-2-5-16,12-6-4 15,3-5-5-15,4-4-2 16,1 0 1-16,-1-3-2 15,0-14 12-15,-3 0 6 16,-5-3 6-16,-4 2 8 16,0 5 0-16,-6 1 2 15,0 7 4-15,-3 3-3 16,0 2-8-16,0 0-5 0,1 0-4 16,2 2-1-16,4 12 1 15,3 6 0-15,-1-1 0 16,3-2 0-16,0-2-9 15,0-2-5-15,5-5-16 16,2-3 0-16,4-5-53 16,3 0-360-16</inkml:trace>
  <inkml:trace contextRef="#ctx0" brushRef="#br0" timeOffset="191451.4589">21617 14127 1544 0,'0'0'262'15,"0"0"-213"-15,0 0-18 16,0 0-1-16,0 0-13 15,0 0-9-15,2-34-4 0,-2 34-4 16,0 10 0 0,0 7-2-16,0 3 2 0,0-1 0 15,0-2-2 1,3-5-7-16,8 0-2 0,1-7-5 16,6-5 0-16,2 0 7 15,1 0-1-15,-2-7 8 16,-1-6 2-16,-2-1 6 15,-5 3 4-15,-1 1 7 16,-1 5-3-16,-3 2-5 16,0 3-4-16,0 0-5 15,3 0 0-15,1 0 0 16,1 7 0-16,2 1-2 0,4 0-2 16,4-3 0-16,2-2 0 15,4-3 0-15,-4 0-2 16,-1-2 3-16,-1-12 2 15,-9-4 0-15,-6-1 1 16,-6-5 6-16,0-1 4 16,-9 0-3-16,-19 0-3 15,-5 1 1-15,-3 2-4 16,6 7-1-16,9 6 0 16,12 5-16-16,9 4-68 15</inkml:trace>
  <inkml:trace contextRef="#ctx0" brushRef="#br0" timeOffset="191999.9509">23250 13780 1860 0,'0'0'29'16,"0"0"-3"-16,0 0-7 16,0 0-1-16,0 0-9 15,0 0-9-15,-4 6 0 16,4 18 0-16,0 10 1 16,0 2 1-16,0 5-2 15,3-1 0-15,-2 0-2 16,-1 4-9-16,0-5-10 15,0-6-30-15,0-11-133 16</inkml:trace>
  <inkml:trace contextRef="#ctx0" brushRef="#br0" timeOffset="192672.6711">23070 14057 1775 0,'0'0'76'0,"0"0"-67"15,0 0-5-15,0 0-2 16,89-70 0-16,-45 64-2 15,3 0-11-15,2 1-25 16,-1 0-18-16,0 1 36 16,-8-2-29-16,-10-1 16 15,-14 0 31-15,-10-1 28 16,-6 0 81-16,0-3-56 16,-4-1-26-16,-8 1-2 15,3 3-4-15,2 0 0 16,1 7-5-16,6-1-7 0,0 2-3 15,0 0-6 1,0 2-5-16,0 13 0 0,0 8 3 16,0 4-2-16,0 1-5 15,3 0 0-15,4 2-7 16,2-2-2-16,2-5-5 16,0-6-2-16,-1-6-4 15,-1-11-4-15,1 0 33 16,2-11 17-16,4-12 11 15,1-2-7-15,-1 1 5 16,-1 3-9-16,0 3-2 16,-5 7-4-16,-1 4-2 15,0 4-3-15,-1 3-6 16,2 0 1-16,5 0-1 0,0 11-2 16,9 8 1-16,3 2-2 15,5 0 3-15,3 2 0 16,2-5-7-16,0-3 1 15,-1-6-4-15,-2-6-2 16,-2-3 0-16,-9 0-4 16,-6-3 5-16,-7-11 10 15,-7-6 1-15,-3-2 2 16,0-4 3-16,-8 4 3 16,-9 3-2-16,-1 8 0 0,5 7-3 15,4 4 0 1,5 2-3-16,2 20-1 15,2 8 1-15,2 2-2 0,21 1 2 16,12-5 1-16,9-5-1 16,6-6 0-16,5-5-1 15,0-9-42 1,-5-3-999-16</inkml:trace>
  <inkml:trace contextRef="#ctx0" brushRef="#br0" timeOffset="193294.6672">25448 13721 1849 0,'0'0'28'0,"0"0"-8"16,0 0 1-16,0 0-5 16,0 0-4-16,0 0-2 15,-50-27-3-15,31 27-4 16,0 15-1-16,0 5 0 0,3 1 0 16,6 1 0-16,2 4-2 15,7-2 0-15,1 1 0 16,1-1 0-16,19-1 0 15,7-5-1-15,5-3-4 16,7-3-2-16,-2-5-8 16,5-6-9-16,4-1-17 15,-2 0-20-15,2-13-129 16</inkml:trace>
  <inkml:trace contextRef="#ctx0" brushRef="#br0" timeOffset="193454.5807">25762 13812 541 0,'0'0'1299'15,"0"0"-1258"-15,0 0-11 0,0 0-8 16,0 0-5 0,0 0-8-16,0-19-9 0,3 26-1 15,3 10-1-15,0 5 1 16,0 0-2-16,1-3-14 16,-2-3-24-16,6-6-80 15</inkml:trace>
  <inkml:trace contextRef="#ctx0" brushRef="#br0" timeOffset="193628.8776">25799 13587 1872 0,'0'0'22'0,"0"0"-8"15,0 0-7-15,0 0-7 16,0 0-20-16,0 0-50 15,2 30 4-15,10-6-527 16</inkml:trace>
  <inkml:trace contextRef="#ctx0" brushRef="#br0" timeOffset="193962.768">25949 13740 1795 0,'0'0'80'0,"0"0"-52"0,0 0-3 16,0 0-9-16,0 0-7 16,0 0-5-16,40 10-2 15,-18 11-1-15,4 4-1 16,-1 1 0-16,2 2-2 16,-2 0-1-16,-5-6-3 15,-10-3-4-15,-7-7 3 16,-3-4 0-16,0-8 2 15,0 0 0-15,-6-1 3 16,-1-18 2-16,4-6 1 16,3-5 1-16,0-2 5 0,12-1 1 15,8 3-2 1,7 7-6-16,1 4-1 16,4 5-6-16,2 7-11 0,1 2-37 15,3 5-121-15</inkml:trace>
  <inkml:trace contextRef="#ctx0" brushRef="#br0" timeOffset="194378.2369">26700 13707 1832 0,'0'0'44'15,"0"0"-29"-15,0 0 6 16,0 0-6-16,0 0-6 15,-89-10-4-15,73 27-2 16,0 4-1-16,5 6-2 16,3 4 1-16,8 1-1 15,0-3 0-15,0 0-3 0,14-7-1 16,5-5-6-16,5-3-2 16,3-6-1-16,-2-5-1 15,-4-3 1-15,0 0 7 16,-3-6 3-16,-3-5-5 15,-3 0-16-15,1 0-71 16</inkml:trace>
  <inkml:trace contextRef="#ctx0" brushRef="#br0" timeOffset="194756.793">27006 13785 1740 0,'0'0'167'0,"0"0"-153"16,0 0-7-16,0 0-4 15,0 0-1-15,0 0-2 16,-7 40 0-16,19-18 0 15,4 0 0-15,5-3-3 16,0-5-3-16,0-4-8 16,0-6-5-16,1-4 1 0,-1 0 2 15,-6-2 12 1,-2-15 4-16,-1 0 7 16,-7-7 9-16,-4 2 0 0,-1 0 1 15,0-2-8-15,-1 4-6 16,-5 4-3-16,-1 8 0 15,-3 8-10-15,3 0-22 16,-4 4-63-16</inkml:trace>
  <inkml:trace contextRef="#ctx0" brushRef="#br0" timeOffset="194992.7602">27528 13791 1908 0,'0'0'10'0,"0"0"-10"16,0 0-1-16,0 0 1 15,0 0 0-15,2 78 0 16,2-56-6-16,1-4-26 15,-1-6-75-15</inkml:trace>
  <inkml:trace contextRef="#ctx0" brushRef="#br0" timeOffset="195141.2083">27575 13580 1440 0,'0'0'430'0,"0"0"-418"15,0 0-8-15,0 0-4 16,0 0-19-16,0 0-205 16</inkml:trace>
  <inkml:trace contextRef="#ctx0" brushRef="#br0" timeOffset="195553.912">27988 13542 1878 0,'0'0'28'15,"0"0"-15"-15,0 0 1 16,0 0 0-16,0 0-2 15,0 0-9-15,-5-5-2 16,5 19-1-16,0 6 2 16,0 6 1-16,0 3-1 15,0 3 3-15,0 1-3 16,0 5 0-16,0-3 0 0,-3 0 0 16,3-2-2-1,0-4 0-15,0-4 1 0,0 0-2 16,2-6 2-16,8-3-2 15,6-4 1-15,3-3-1 16,4-4-1-16,6-2-2 16,2-3-9-16,5 0-7 15,4 0-9-15,-4-14-30 16,-6-3-105-16</inkml:trace>
  <inkml:trace contextRef="#ctx0" brushRef="#br0" timeOffset="195733.8359">27895 13726 1806 0,'0'0'62'0,"0"0"-46"16,0 0 9-16,82-20-8 16,-28 18-9-16,11 2-6 15,7 0-2-15,4 0-19 16,3 0-72-16,-5 0-1436 15</inkml:trace>
  <inkml:trace contextRef="#ctx0" brushRef="#br0" timeOffset="219470.703">10919 3631 1709 0,'0'0'39'0,"0"0"-34"15,0 0 12-15,0 0 12 16,0 0-1-16,0 0-10 16,0 0-7-16,-3 0-5 15,2 0 5-15,1 0 0 16,-3 0-4-16,3 0-2 16,0 0-2-16,0 0-2 0,0 0 5 15,0 0-2 1,0 0-2-16,0 0-1 0,0 0-1 15,0 0-1-15,16 0 1 16,16 0 3-16,15 3-3 16,16-3 3-16,13 0-2 15,12 0-1-15,6 0 1 16,5-2-1-16,3-4 2 16,-3 1-2-16,1 0 0 15,-6 3 0-15,-6-3 2 16,-8 0-2-16,-6 0 0 15,-12-2-1-15,-8 4 1 0,-8-1 0 16,-9 3 0 0,-10-1 1-16,-6 0-1 0,-9 2 0 15,-6 0 0-15,-1-2-1 16,-4 1 0-16,-1-1-3 16,0 2-18-16,0 0-21 15,0 0-24-15,-17 0-47 16</inkml:trace>
  <inkml:trace contextRef="#ctx0" brushRef="#br0" timeOffset="219812.8593">11172 3771 1842 0,'0'0'0'0,"0"0"-27"16,0 0 17-16,0 0 10 15,147 3 13-15,-56-3 5 16,15 0-6-16,12 0-8 16,3 0-2-16,-8-3-1 15,-8 0 0-15,-17 3 0 16,-19-1 0-16,-21 1 1 15,-19 0 2-15,-15 0 2 16,-9 0-1-16,-5 0 2 0,0 0 1 16,0 0-1-16,0 0-3 15,0 0-4-15,-5-1-4 16,-5-1-16-16,-5-6-61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47:33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11233 3109 1801 0,'0'0'70'0,"0"0"-39"15,0 0-6-15,0 0-2 0,0 0-6 16,0 0-8-16,0 0-9 15,13 1-1-15,21 45 1 16,8 12 0-16,2 3 2 16,2 7-2-16,-3-6 0 15,2-8-1-15,-8-10-1 16,-1-13 2-16,-9-12-2 16,-10-10 1-16,-8-9 1 15,-1-3 0-15,-2-26 1 16,3-9 1-16,-2-15 1 15,-5-5-1-15,-2 0-1 16,0 4 3-16,0 15-3 16,-5 14 3-16,4 16-4 0,-1 8-1 15,2 1-2 1,0 7-21-16,0 21-15 16,3 8-8-16,6 4-98 0</inkml:trace>
  <inkml:trace contextRef="#ctx0" brushRef="#br0" timeOffset="389.4459">11876 3520 1811 0,'0'0'84'0,"0"0"-65"15,0 0-4-15,0 0 1 16,0 0-8-16,0 0-7 16,-19 35 1-16,19-6-2 15,0 3 1-15,8 0 0 16,13-4-1-16,0-4-2 16,7-11-3-16,-1-6 0 15,-3-7 2-15,-2 0-1 16,-4-15 4-16,-6-8 0 15,-6-4 2-15,-6-7-2 16,0-3 3-16,-13 1-2 16,-15 5 8-16,-7 7-7 0,1 9-2 15,2 10 0-15,7 5 0 16,7 0-6-16,5 19-9 16,7 6-12-16,6 1-40 15,0 1-91-15</inkml:trace>
  <inkml:trace contextRef="#ctx0" brushRef="#br0" timeOffset="745.636">12201 3555 1882 0,'0'0'29'0,"0"0"-8"15,0 0-1-15,0 0-9 16,0 0-10-16,0 0-1 16,6 32 0-16,10-5 0 15,2 1 1-15,6-4-1 16,3-5 0-16,-1-4-3 16,1-8-4-16,2-6-2 15,-7-1 7-15,-4-3 1 16,0-15 1-16,-12-3 0 15,-5-4 1-15,-1-2-1 16,0 1 5-16,-6 1-1 16,-7 2-1-16,4 6-3 0,4 3 0 15,4 7-10 1,1 5-16-16,0 2-52 0,0 0-1029 16</inkml:trace>
  <inkml:trace contextRef="#ctx0" brushRef="#br0" timeOffset="1087.1787">12781 3442 1875 0,'0'0'39'0,"0"0"-12"16,0 0-3-16,0 0-5 15,0 0-11-15,0 0-6 16,-3 4-2-16,3 17 0 16,0 5 2-16,3 6 2 15,3 2-4-15,-1 2 1 16,0 3 0-16,0-5-1 16,1-3 0-16,1-8 0 15,2-6 1-15,3-2-1 16,0-6 0-16,1-1 0 15,4-5-1-15,2-3-3 16,3 0-7-16,7 0-5 0,-2-14-10 16,0-1-8-16,-5-8-93 15</inkml:trace>
  <inkml:trace contextRef="#ctx0" brushRef="#br0" timeOffset="1253.7205">12690 3589 1879 0,'0'0'17'0,"0"0"-3"16,0 0 13-16,0 0-13 15,0 0-12-15,121-39-2 16,-57 28-3-16,12-1-15 16,5-1-20-16,8-1-112 15</inkml:trace>
  <inkml:trace contextRef="#ctx0" brushRef="#br0" timeOffset="1469.8186">13822 3227 1899 0,'0'0'27'0,"0"0"-19"15,0 0-4-15,0 0 2 0,87-25-6 16,-38 22 0 0,4 3-2-16,3 0-14 15,-7 0-33-15,-18 8-49 0</inkml:trace>
  <inkml:trace contextRef="#ctx0" brushRef="#br0" timeOffset="1598.7968">13835 3317 1795 0,'0'0'72'0,"0"0"-66"16,0 0 0-16,0 0 23 16,0 0-20-16,123 0-8 15,-31 0-1-15,17-12-97 16</inkml:trace>
  <inkml:trace contextRef="#ctx0" brushRef="#br0" timeOffset="2519.3413">15688 2759 1647 0,'0'0'206'0,"0"0"-175"15,0 0-4-15,0 0-13 16,0 0-5-16,0 0-5 15,39-62-2-15,-14 61-1 16,0 1 0-16,-3 0-1 16,-5 5-1-16,-5 4 1 0,-6 5 0 15,-6 4-2 1,0 2 2-16,-13 2-3 0,-11 0 0 16,-4 2 2-16,-2-5 0 15,6-2 0-15,1-5 0 16,11-5 0-16,2-3-2 15,7-4 2-15,3 0 0 16,0 0-1-16,0 3 0 16,0 3 1-16,9 1 0 15,9 2 1-15,4 2 0 16,-4-2 1-16,0 3-1 16,-3 0 0-16,-2-2 0 0,0 5 0 15,-2-1 0-15,-5 2 0 16,-4 1 0-16,-2-2 0 15,0-1 0-15,-3-4-1 16,-15-5 2-16,-7-2-1 16,-10-3 3-16,-7 0-1 15,-4 0-2-15,6-7 0 16,6 0 1-16,8 3 0 16,9 1-1-16,8 3-6 15,6 0-30-15,0 0-142 16</inkml:trace>
  <inkml:trace contextRef="#ctx0" brushRef="#br0" timeOffset="2797.7101">15238 3275 1831 0,'0'0'60'15,"0"0"-46"-15,0 0-9 16,0 0 4-16,143-19 3 15,-54 11-6-15,14 4-3 16,9 1 0-16,-3 1-1 16,-6 2-1-16,-19-1 1 15,-19 1-2-15,-23-1 0 16,-22-1 0-16,-12-1 0 16,-8 2 0-16,0 1 0 15,0-1-1-15,0 1-3 0,-1 0-14 16,-14 1-7-16,-5 10-31 15,-4 2-223-15</inkml:trace>
  <inkml:trace contextRef="#ctx0" brushRef="#br0" timeOffset="3119.8533">15667 3491 1842 0,'0'0'34'0,"0"0"-20"16,0 0 15-16,0 0-9 16,0 0-10-16,0 0-7 0,94 0-2 15,-51 0 0 1,-7 12 0-16,-8 5-1 0,-11 0-1 16,-10 9 0-16,-7 6-2 15,-10 5 3-15,-20 2 1 16,-10-3 0-16,-5-6 0 15,6-8 0-15,10-10-1 16,15-6 0-16,12-6 0 16,2 0 0-16,23 0 0 15,26-9 1-15,23-7-2 16,22-9-6-16,7-2-24 16,-1-2-104-16</inkml:trace>
  <inkml:trace contextRef="#ctx0" brushRef="#br0" timeOffset="3563.2443">16501 2970 1906 0,'0'0'13'16,"0"0"-13"-16,0 0 1 16,0 0 2-16,0 0-2 15,0 0 5-15,39 87-2 16,-16-57-2-16,7-1-2 15,2-4 1-15,-1-6 1 16,-3-6-2-16,-5-8 0 16,-4-5 0-16,-5 0 0 15,-3-18 0-15,-1-7 2 16,-4-6-2-16,-3-3 0 16,-3 6 1-16,0 3-1 15,0 6 0-15,0 8 2 0,0 7-2 16,0 4 0-16,-2 0-5 15,1 11-24-15,1 9-38 16,0 4-136-16</inkml:trace>
  <inkml:trace contextRef="#ctx0" brushRef="#br0" timeOffset="3804.38">17023 3188 1884 0,'0'0'33'0,"0"0"-18"16,0 0 3-16,0 0-5 15,0 0-10-15,0 0-2 16,-8 50 2-16,8-20-1 16,0-2-1-16,0-1 0 15,2-5-1-15,8-3 0 16,4-3-7-16,8-8-8 15,7-8-16-15,0 0-116 16</inkml:trace>
  <inkml:trace contextRef="#ctx0" brushRef="#br0" timeOffset="4330.2832">17846 2970 1802 0,'0'0'67'0,"0"0"-52"15,0 0 9-15,0 0 1 0,0 0-11 16,0 0-8-16,29 0-5 15,16 0-1-15,19 0 0 16,15-5-24-16,7 2-26 16,-1-4-299-16</inkml:trace>
  <inkml:trace contextRef="#ctx0" brushRef="#br0" timeOffset="5115.2896">18969 2517 1800 0,'0'0'53'15,"0"0"-25"-15,0 0-6 16,0 0-5-16,0 0-4 0,0 0-3 16,35-45-7-1,-14 45-1-15,1 4-2 0,1 16 1 16,-3 6-1-16,-5 3 1 16,-4 4-1-16,-8 0 0 15,-3 3 0-15,0 2 0 16,-17 0-4-16,-8 0 2 15,-6-5 1-15,-7-8 0 16,-1-6-4-16,-2-11 0 16,2-8 2-16,9 0-2 15,14-16 2-15,7-7 3 16,9 1 0-16,0 2 4 16,9 4-1-16,4 4 1 15,6 4-1-15,-2 5 1 0,2 3-2 16,4 0-2-16,-2 0 3 15,1 14-2-15,2 3 0 16,0 2-1-16,-2 4 1 16,4 2 0-16,-4 1-1 15,-1 1 0-15,-3-1-8 16,-1-4-25-16,0-3-79 16</inkml:trace>
  <inkml:trace contextRef="#ctx0" brushRef="#br0" timeOffset="5364.1741">18717 3026 1867 0,'0'0'45'0,"0"0"-44"16,0 0 2-16,0 0 13 15,130 0-5-15,-55 0-8 16,7 0-2-16,-5 0 1 15,-10 0-1-15,-10 0-1 16,-12 0 0-16,-14 0-2 16,-10 0-3-16,-12 4-2 15,-7-3-5-15,-2 2-10 16,0 2-31-16,-2 1-50 16</inkml:trace>
  <inkml:trace contextRef="#ctx0" brushRef="#br0" timeOffset="5917.4706">18990 3305 1887 0,'0'0'19'0,"0"0"-14"0,0 0 8 16,0 0 1-1,0 0-10-15,91-25 0 0,-65 25-4 16,-4 4 0-16,-6 6 0 16,-7 3 1-16,-4 3-1 15,-5 2-1-15,0-2-1 16,-15 2 0-16,-9 1 1 15,-6-3 1-15,2-1-1 16,4-4-1-16,8-5-1 16,7-1 1-16,7-5 0 15,2 0 1-15,0 2 1 16,0-1 0-16,2 2 0 16,13 0 1-16,1 3 1 15,7-1 1-15,-1 1-1 0,2 2 1 16,-3 3-2-16,-1 3-1 15,-2 5 0-15,-7-1 0 16,-4 1 0-16,-7-1 0 16,0 0-2-16,0-4 2 15,-10-1-4-15,-12-3 3 16,-10-4 1-16,-5-5-4 16,-5-1 1-16,6 0-4 15,5-10-1-15,10-6-2 16,9-1-28-16,12-2-38 15,0-2-224-15</inkml:trace>
  <inkml:trace contextRef="#ctx0" brushRef="#br0" timeOffset="6736.0133">19642 2762 1830 0,'0'0'50'16,"0"0"-26"-1,0 0-2-15,0 0-8 0,0 0-8 16,0 0-4-16,0 0-2 15,3 40 3-15,12-10 1 16,3 4-2-16,3 0-1 16,0-3-1-16,-2 0 1 15,2-9-1-15,-3-6 0 16,-6-7-2-16,-5-5-1 16,-2-4 1-16,-2 0 2 15,4-19 1-15,1-8 1 16,1-6-2-16,-2-6 0 15,0 0 0-15,0 3 1 16,-4 9-1-16,-2 11 1 16,1 6 0-16,-2 7-1 0,0 3-4 15,0 2-17-15,0 16-50 16,0 4-60-16</inkml:trace>
  <inkml:trace contextRef="#ctx0" brushRef="#br0" timeOffset="7112.8642">20113 3033 1848 0,'0'0'56'0,"0"0"-45"15,0 0 4-15,0 0-4 16,0 0-10-16,87-12 2 16,-58 12-3-16,0 0 1 15,-2 9-1-15,-2 1 0 16,-4 2 0-16,-7 3-2 16,-8-2-1-16,-6 3 1 15,0 1-2-15,-12 4 1 16,-20 0-2-16,-8 0 5 15,-3-1 0-15,9-4-2 16,10-7 2-16,15-1 0 0,9-5-1 16,0-1 0-16,27-2 1 15,25 0 6-15,22-2-6 16,22-11-42-16</inkml:trace>
  <inkml:trace contextRef="#ctx0" brushRef="#br0" timeOffset="10662.3284">8643 6850 1663 0,'0'0'39'16,"0"0"-9"-16,0 0 1 16,0 0 2-16,0 0-4 15,0 0-9-15,0 0-7 16,0-6-4-16,0 6-2 15,0 0 0-15,0-2-2 0,0 2 0 16,0 0-1-16,0 0 1 16,0 0-2-16,0 0 1 15,0 0 0-15,0 0-1 16,0 0-2-16,0 0-1 16,0 0 0-16,0 0 0 15,0 0 0-15,0 0-1 16,0 0 0-16,0 8 1 15,0 3 0-15,0 3 1 16,0-1-1-16,0 1 0 16,0 1 0-16,0 1 1 15,0 0-1-15,0 2 0 0,0-1 0 16,0 1 1-16,0-2-1 16,0 3 0-16,0-2 1 15,0 3-1-15,0 2 0 16,0-1 1-16,0 2-1 15,0 0 1-15,0 1-1 16,0-1 0-16,0-3 0 16,0 4 0-16,0-1 1 15,0-1-1-15,0 1 0 16,2 0 0-16,-2-2 0 16,0 2 0-16,0-2 0 15,0 1 0-15,0 0 0 16,0 2 0-16,0-2 1 15,0 0-1-15,0 2 0 16,1 0 0-16,-1-2 0 0,0 0 0 16,0 0 0-16,0-1 0 15,0-1 0-15,2-1 0 16,-2 3 0-16,1-3 0 16,-1 2 1-16,2-1 0 15,-1-2-1-15,-1 2 1 16,0 0 0-16,0 1 0 15,0-1-1-15,0 0 1 16,0 2 0-16,2-1 0 16,-1 1-1-16,2-1 0 15,-1 2 0-15,-1 0 1 16,2-1-1-16,-1 5 0 0,2-1 0 16,-1 1 0-16,-3-1 0 15,3-1 0-15,-3 0 1 16,0 0-1-16,0-3 0 15,0 4 1-15,0-5-1 16,0 1 1-16,0 2-1 16,0-2 0-16,0 1 1 15,0 0-1-15,3 1 0 16,-3-2 0-16,0 2 0 16,0-2 0-16,0 2 1 15,0 1-1-15,0-2 0 16,0 2 2-16,0 1 0 15,0-2-2-15,0 0 0 0,0-1 1 16,0 0 0-16,0-3-1 16,0 1 0-16,0 3 0 15,0-2 1-15,0 3-1 16,2-3 1-16,-1 1-1 16,2-1 0-16,-1-2 1 15,-1 6-1-15,2-3 0 16,-1 0 0-16,-1 4 1 15,-1-3-1-15,0 0 0 16,2 3 0-16,2-1 0 16,-4 0 0-16,3 1 0 15,0 0 1-15,0 0-1 0,0 1 0 16,0-1 1 0,0-1-1-16,0 2 0 0,0-3 0 15,1 1 0 1,-2-2 1-16,1 1-1 0,0-3 0 15,-2-1 0-15,2-4 0 16,-1 2 1-16,-1-2-1 16,2 2 0-16,-1-2 0 15,1-3 1-15,-2-2-1 16,1-5 0-16,-2-1 0 16,0-2 0-16,0-4 1 15,0 0-1-15,0 0-3 16,0-4-6-16,0-22-41 0</inkml:trace>
  <inkml:trace contextRef="#ctx0" brushRef="#br0" timeOffset="12121.5458">8621 6777 1267 0,'0'0'395'16,"0"0"-351"-16,0 0-1 15,0 0 0-15,0 0-14 0,0 0-10 16,-6 0-7-16,6 0-5 15,0 0-1 1,0 0 0-16,0 0-2 0,0 0-1 16,0 0 0-16,0 0 2 15,0 0-1-15,6 0 4 16,5 3 4-16,3 3-5 16,1 4-1-16,6-3-2 15,4 3-1-15,4 1 0 16,2 0-1-16,3 3 1 15,2 0-2-15,2 1 0 16,2 4-1-16,0 0 1 16,2 1-1-16,4 5 1 15,-1 0-1-15,1 2 1 16,2-2-1-16,-2 2 1 0,6-4-1 16,-1-1 0-1,3 0 1-15,-1 0 0 0,-1-1 1 16,-8-1-1-16,-2-2-1 15,-1 1 0-15,1-1 1 16,1-1 0-16,1 1-1 16,-1 1 0-16,2-1 1 15,-5 2 0-15,3-1-1 16,-1 3 1-16,0 1-1 16,4-2 0-16,-1-1 1 15,1 3-1-15,3-3 0 16,-1 1 0-16,2 0 3 0,-3 0-3 15,-1-2 0 1,-1 1 1-16,-4-2-1 0,0 0 0 16,1 0 0-16,4 1 0 15,0-2 0-15,5 1 0 16,-4 0 1-16,0 1-1 16,-4-1 0-16,-3 1-1 15,-1-3 1-15,0 1 0 16,-2-3 0-16,-1 1-1 15,-2-2 2-15,-4-4-1 16,-5 0 0-16,-4-2 0 16,-4 0 0-16,-3-2 0 15,-3-1 0-15,0 1 0 0,-1 0 0 16,-3 0 0 0,1-3 0-16,-2 2 0 0,1-1 0 15,1-2 1-15,-1 3-1 16,1-3 1-16,2 2-1 15,-4-1 1-15,0-2 1 16,-1 0-1-16,-1 3-1 16,2-3 1-16,-2 0-1 15,1 0 0-15,-4 0-2 16,-1 0-11-16,0 0-24 16,-6-8-1003-16</inkml:trace>
  <inkml:trace contextRef="#ctx0" brushRef="#br0" timeOffset="13937.348">8739 9659 1353 0,'0'0'363'0,"0"0"-327"0,0 0-7 15,0 0 2 1,0 0-4-16,0 0-10 0,0 0-9 16,1-3-1-16,2 0-3 15,0-1 0-15,2-1 0 16,3-2 4-16,0-1-1 15,4 0-1-15,1-3-3 16,1 2 0-16,2-2 1 16,2-1-2-16,0-2-1 15,7 0 1-15,2-3 1 16,0-4-1-16,7 0 0 16,-2-1 2-16,-1-2-4 15,-1 2 1-15,-3 1 0 16,1 0 0-16,-1 0-1 15,0-3 1-15,1-1-1 0,5 0 0 16,3-3 1-16,10-2-2 16,-1 3 2-16,1-2-1 15,-3 1 0-15,-3 1 1 16,-1 2-1-16,-3 1 0 16,0-1 0-16,0 1-1 15,4-2 1-15,-1-1 0 16,3 1 0-16,-1 0 0 15,0 1 0-15,2-3 0 16,-1 3 1-16,-5 0-1 16,2 3 0-16,-2 1 0 15,-6 1 0-15,0-2 0 0,-1 3 0 16,0-3 0 0,-2 1 0-16,-2 0 0 15,1 0 1-15,0 2-1 16,0-3 0-16,-1 2 0 0,3-1 0 15,-1 2 0-15,-1-1 0 16,-2 1 1-16,2-1-1 16,0 2 0-16,-2-1 0 15,1 1 0-15,0 1-1 16,0 0 1-16,-1 0 0 16,2-1 0-16,3-3 0 15,0 0 0-15,1-3 0 16,2-2 0-16,-5 4 1 0,-1-1-2 15,-3 4 1-15,-2 2 0 16,-5 3 0-16,1-1 0 16,-2 0 0-16,2-2 0 15,6 0 0-15,1 1 0 16,3 1 0-16,-1 1 0 16,-4 1 0-16,-2 4 0 15,-5 0 0-15,-4 1 0 16,-3 1 0-16,3 0 0 15,0 0 0-15,-2-1 0 16,5-1 1-16,-1 0-1 16,2-2 0-16,2 2 0 0,1-2 0 15,-1 2 0 1,-1-1 0-16,-3 3-1 0,-3 2 1 16,-5 0 1-16,-3 2-1 15,0 0 0-15,3 2 1 16,-3 0-1-16,-2 1 0 15,2 0-2-15,-3-2-28 16,0-5-230-16</inkml:trace>
  <inkml:trace contextRef="#ctx0" brushRef="#br0" timeOffset="15489.4268">8866 7490 1486 0,'0'0'197'0,"0"0"-170"16,0 0 17-16,0 0-5 15,0 0-14-15,0 0-12 16,0 0-4-16,0 0 2 15,0 0 2-15,0 0-2 16,0 0-4-16,0 0 1 16,0 0-1-16,0 0 0 15,0 0-3-15,1 0-3 16,15 0 1-16,7 0 5 0,4 0-2 16,3 0-4-16,1 0 2 15,0 0-2-15,1 0 2 16,-4 0-2-16,-3-1-1 15,-4-1 1-15,-6-1-1 16,-2 2 1-16,-5-1-1 16,-4 2-1-16,-4 0 0 15,0 0 1-15,0 0-14 16,0 0-30-16,0 5-86 16</inkml:trace>
  <inkml:trace contextRef="#ctx0" brushRef="#br0" timeOffset="16031.4263">8974 8272 1826 0,'0'0'18'15,"0"0"-5"-15,0 0 17 16,0 0-6-16,0 0-14 0,0 0-4 15,74-15-3 1,-45 12 1-16,0-1-2 0,-1 0-2 16,-4 1 1-16,-3 0-1 15,0 3 1-15,-7 0-1 16,0-2-1-16,-5 0-6 16,-2 2-10-16,-1 0-18 15,-4 0-18-15,-2-1-64 16,0-2-1292-16</inkml:trace>
  <inkml:trace contextRef="#ctx0" brushRef="#br0" timeOffset="16301.1729">9129 8097 1809 0,'0'0'86'16,"0"0"-72"-16,0 0-1 16,0 0 2-16,0 0-9 15,0 0-6-15,-4 23 2 16,4 8-2-16,0 4 3 16,3 5-3-16,0 1 2 15,0-1-2-15,0-2-1 16,0-2-4-16,0-6-13 15,-1-5-60-15,-2-5-364 16</inkml:trace>
  <inkml:trace contextRef="#ctx0" brushRef="#br0" timeOffset="17484.2687">8682 8323 1711 0,'0'0'59'15,"0"0"-56"-15,0 0 17 16,0 0 11-16,0 0-8 15,0 0-9-15,-39-17-6 16,28 14-2-16,0 3-3 16,-5 0 1-16,-4-2-2 15,-4 1 1-15,-4 0 0 16,-5-1-1-16,-6-1-1 16,-7 3 0-16,-7-1 0 15,-10 1-1-15,-4 0 0 0,-8 0 1 16,-4 0-1-1,-1 0-1-15,3 6 1 16,6 2-1-16,5-2 1 0,12-1 0 16,10-1 2-16,8-1 1 15,8-1-1-15,7-1 1 16,9 0 1-16,6 2 2 16,3-3-2-16,3 0-2 15,0 1 1-15,0 1-1 16,0-2-1-16,0 0 1 15,0 1-1-15,0-1-1 16,0 2 1-16,0 1-1 16,0-2 0-16,0 4 0 15,0 4 1-15,0 7-1 0,0 9 3 16,0 6-1 0,0 6-1-16,4 9 0 0,1 3 1 15,1 6 1 1,-2 4-1-16,2 3 0 0,-3 3-1 15,3 1 0-15,0 3 0 16,-1 1 0-16,-2-1 0 16,0 4-1-16,-3 0 1 15,0-1 0-15,0-2 0 16,0-8-1-16,0-6 1 16,0-2-1-16,0-2 0 15,0-5 0-15,-3-7 0 16,1-7 1-16,1-9-1 15,1-9 0-15,0-4 0 16,0-6 0-16,0-5 0 0,0 0 0 16,0 0-2-16,0 0-5 15,0 0-6-15,0-5-41 16,0-12-1827-16</inkml:trace>
  <inkml:trace contextRef="#ctx0" brushRef="#br0" timeOffset="18383.304">7209 9806 1785 0,'0'0'33'0,"0"0"-16"16,0 0 15-16,0 0-6 0,0 0-9 15,0 0-7-15,-6 0-4 16,6 0-2-16,0 0-2 16,0 0-2-16,0 0 0 15,0 0 0-15,13 0 0 16,15 0 0-16,14 0 5 16,15 0-2-16,5 0-1 15,7 0-1-15,1 0 0 16,-3 0-1-16,-1 0 0 15,-10 0 1-15,-9 0-1 16,-13 0-1-16,-7 0 1 16,-11 0 0-16,-7 2-1 0,-6-2-4 15,-3 0-8 1,0 0-4-16,0 2-8 0,-6 1-11 16,-9-1-51-16,-7 1-364 15</inkml:trace>
  <inkml:trace contextRef="#ctx0" brushRef="#br0" timeOffset="18712.4522">7441 10017 1795 0,'0'0'16'0,"0"0"-14"16,0 0 12-16,0 0 0 15,0 0-2-15,0 0 5 16,66 0-8-16,-32 0-4 15,3 0-5-15,-1 0 0 16,3 0-2-16,-8 0-44 16,-2 0-65-16,-10 0-1006 15</inkml:trace>
  <inkml:trace contextRef="#ctx0" brushRef="#br0" timeOffset="18894.9354">7517 10224 1847 0,'0'0'12'16,"0"0"-7"-16,0 0-5 16,0 0 10-16,115-14-10 15,-64-1-12-15,-2-4-160 16</inkml:trace>
  <inkml:trace contextRef="#ctx0" brushRef="#br0" timeOffset="21144.9125">3803 7415 1470 0,'0'0'64'15,"0"0"14"-15,0 0-6 16,0 0-17-16,0 0-11 15,0 0-25-15,0 0-1 16,-13-1-4-16,13 1-3 16,0 0 3-16,0 0-8 15,0 0 1-15,0 0-2 16,0 0-3-16,0 0 0 16,0 0 3-16,0 0-3 15,0 0-1-15,0 0-1 0,0 0-2 16,0 0 1-16,13 0 1 15,11 0 0-15,7 1 4 16,10 1-4-16,5 3 1 16,7-2 0-16,0 0 0 15,7-2-1-15,-2-1 0 16,1 0 1-16,4 0-1 16,1 0 0-16,0 0-1 15,-1 0 2-15,-5 0-2 16,-4 0 2-16,1 0-2 15,-6 0 2-15,-1 0-2 16,-5 0 1-16,-4 3 0 16,-8 1 0-16,-7 1 0 15,0-2 0-15,-9-1 0 16,-2-1 0-16,-7 1 0 0,-3-2 0 16,-3 1 0-16,0-1 0 15,0 0 0-15,0 0 0 16,0 0 0-16,0 0 2 15,0 0-1-15,0 0 2 16,0 0-3-16,0 0 2 16,0 0-2-16,0 0 2 15,0 0-1-15,0 0-1 16,0 0 1-16,0 0 0 16,0 0 2-16,0 0 1 15,0 0 3-15,0-14-1 16,0-5-5-16,3-5-1 15,2-5 1-15,1 0-1 16,-2 2 0-16,5 4 0 0,-3 3 0 16,0 5 0-16,-1 3 0 15,-2 3 0-15,-3 4 0 16,1 5 1-16,-1 0-1 16,3 0 0-16,0 0-2 15,4 6-2-15,4 13 4 16,7 4-1-16,-3 4 1 15,-2 2 0-15,2-1 0 16,1-1 0-16,-2-7 0 16,2-1 0-16,-2-6 0 15,-1-6-1-15,-4-3 0 0,0-4-1 16,0 0 2-16,-2-4 0 16,4-16-1-16,-2-5 2 15,-2-5-1-15,4 1 0 16,-2-1 0-16,2 7 0 15,-3 1 0-15,4 5 1 16,-3 4 0-16,-3 4 1 16,-3 5 2-16,-2 4-2 15,2 0-1-15,5 0-1 16,5 4-3-16,7 10 2 16,2 5 1-16,2 1 0 15,-2-1-1-15,5 0 0 16,-3-6-2-16,6-1 0 15,-2-7 1-15,2-5-5 0,-3 0 0 16,-2-12-1-16,-1-10 1 16,-6-7-2-16,-2 0 5 15,-4-3 2-15,-3 4 2 16,-3 6 5-16,-3 5 5 16,0 7 6-16,-3 5-3 15,3 2-3-15,-3 3-7 16,0 0-2-16,5 0-1 15,1 18-4-15,2 5 2 16,3 7 2-16,-2-1 0 16,0 0 0-16,1-3 0 0,-2-2 0 15,2-3 0 1,-1-5-1-16,-1-4 0 0,-1-2-1 16,2-6-2-16,0-1-8 15,3-3-80-15</inkml:trace>
  <inkml:trace contextRef="#ctx0" brushRef="#br0" timeOffset="22687.421">5926 7415 1656 0,'0'0'12'15,"0"0"17"-15,0 0 18 16,0 0-5-16,0 0-24 16,0 0-10-16,0 0-4 15,-6-2-1-15,6 2-1 16,0 0-1-16,0 0-1 15,7 0 0-15,11 0 8 0,9 0-2 16,4 0 0-16,5 0-1 16,6 0-2-16,7 0 1 15,3 0 0-15,6 0 3 16,3 0-4-16,2 0 0 16,3 0 0-16,-2-2-1 15,5 2 1-15,2 0-2 16,5-1 0-16,5-1 0 15,5 1 0-15,-2 0-1 16,-4-2 1-16,-5 0-1 16,-8 0 0-16,-6 0 0 15,0 0 0-15,-8 1 0 0,-4-1 1 16,-2 0 0 0,-3 1 0-16,-4-1-1 0,2 0 0 15,-8 2 0-15,0-3 0 16,-4 3 0-16,-3-1 2 15,-3 1-1-15,-3 1-1 16,1 0 0-16,2-2 0 16,0 2 0-16,0-1 0 15,1-1-1-15,2 1 2 16,0-1 0-16,3 1-1 16,1 1 0-16,0-1 0 15,2-1-1-15,-3 0 1 16,0-1 0-16,-2 1 0 0,-1 0 0 15,-3 2 0 1,-3 0 1-16,0-2-2 0,-2 2 2 16,-1-1-1-16,-2-1 0 15,1 1 0-15,-2 0 0 16,-3-1 0-16,1-1 0 16,-4 3 0-16,3-1 0 15,1 0 0-15,-4-2 0 16,3 3 0-16,-1-3-1 15,1 3 1-15,5-1 0 16,2-1 1-16,3 2-1 16,5-1 0-16,1 1-1 15,2 0 1-15,0 0 1 0,-4 0-1 16,-3 0 0-16,-7-2 0 16,-5 2 0-16,-1 0 0 15,-5-1 0-15,-4 1 0 16,-1 0 0-16,0 0 1 15,0 0-1-15,0-2-14 16,-6-1-53-16</inkml:trace>
  <inkml:trace contextRef="#ctx0" brushRef="#br0" timeOffset="24005.3601">7256 7299 1571 0,'0'0'48'0,"0"0"-40"15,0 0 86-15,0 0-20 16,0 0-37-16,0 0-13 15,0 0-2-15,0 0-6 16,0 0-3-16,0 0-3 16,0 0-4-16,0 0 1 15,0 0 1-15,0 0-1 16,0 0 3-16,0-13-1 0,0-3-7 16,0-5 0-16,0-7-1 15,0-3 0-15,0-10-1 16,0-8 0-16,0-11 0 15,5-8 0-15,5-5 0 16,-1 1 0-16,3 4 0 16,-2 4 0-16,-4 7 0 15,0 1 1-15,-3 6-1 16,-1 4 0-16,-2 2 0 16,0 1 0-16,0 2 0 15,0 0 0-15,0 2 0 16,0 2 0-16,0 3 0 15,0 3-1-15,0 4 2 16,0 9-2-16,0 7 1 0,0 4 0 16,0 5 0-16,0 1 0 15,0 1 0-15,0 0 0 16,0-1 0-16,0 1 0 16,0 0 1-16,0 0-1 15,0 0 0-15,0 0-1 16,0 0 1-16,0 0 0 15,0 0-1-15,0 0 0 16,0 0-2-16,0 0 2 16,3 0 0-16,7 0-3 15,7 0 2-15,11 4 2 0,9 4 0 16,11 2 0 0,7-1 0-16,8-1 0 0,10-2 0 15,9 1 0-15,4-2 0 16,7 0 0-16,5-2 0 15,4-1-2-15,5 0 1 16,2-2-1-16,3 0 1 16,3 0 0-16,1 1-1 15,5 1 1-15,-5 0-1 16,-11 1 0-16,-8 2-2 16,-11 0 4-16,-7-1-2 15,-7 0 0-15,-5-3 2 0,-10 1-1 16,-10-2 0-1,-17 0 1-15,-9 0 0 0,-11 0 1 16,-5 0-1-16,-5 0 0 16,0 0 1-16,0 0 0 15,0 0 0-15,0 0-1 16,0 0-2-16,0 0-4 16,0 0-40-16,-13 0-183 15</inkml:trace>
  <inkml:trace contextRef="#ctx0" brushRef="#br0" timeOffset="26592.1861">9586 6185 1617 0,'0'0'71'15,"0"0"-26"-15,0 0 8 16,0 0-24-16,0 0-9 15,0 0-8-15,0 0 1 16,0 0 0-16,0 0 1 16,0 0-1-16,0-3-2 15,0-5-2-15,0-5-7 16,3-3-2-16,3-2 0 16,5-6 1-16,2-2 0 15,-3-3-1-15,2-1 0 0,-1 4 1 16,-2 1 2-1,-3 7-1-15,1 3 3 0,-3 5 0 16,1 0-2-16,-2 3-3 16,0 0 1-16,-3 7-1 15,3-2 1-15,-3 2-1 16,2 0-1-16,6 2-1 16,3 13-1-16,8 4 3 15,1 6 0-15,3 0 0 16,1 0-1-16,0 0 0 15,-3-6 1-15,0-2-1 16,-2-3-1-16,-4-3 0 16,-2-3-1-16,-2-5 2 15,0-3 0-15,0 0 0 16,1-2 1-16,2-13 0 0,2-4 0 16,0-9 0-16,1-2 0 15,2-2 1-15,-2-1-1 16,2 1 0-16,-5 3-1 15,-1 5 1-15,-5 7 0 16,-2 8 1-16,-3 3-1 16,-2 4 1-16,1 2-1 15,-1 0 0-15,5 0-1 16,3 17-5-16,3 5 6 16,6 9-1-16,1 0 1 15,-1 1 0-15,1-5 0 16,1-4-2-16,4-3 2 15,-5-6-4-15,3-6-1 0,-4-4-3 16,0-4 0-16,-1 0 6 16,-1-14 1-16,2-9 1 15,1-5 0-15,1-3 0 16,-7-3 0-16,3 1 1 16,-8 5-1-16,3 3 0 15,-3 5 0-15,-2 7 2 16,-3 4 4-16,0 4 3 15,-1 2-4-15,-2 3-2 16,0 0-3-16,1 0-1 16,4 5-2-16,1 15 2 15,6 6-2-15,-3 4 3 0,1 3 0 16,3-2 0 0,-2-3 0-16,1-2 0 0,0-4 0 15,-2-3 0-15,2-4 1 16,-1-4-1-16,-4-1 0 15,2-2 1-15,-5-4-1 16,-2-1 0-16,1-3-1 16,0 0 2-16,-3 0-1 15,0 0 0-15,3 0 0 16,9 0 1-16,3 0 0 16,10 0-1-16,9 0 0 15,10 0 0-15,5-6 0 0,8 0 0 16,5 1 0-1,10-1 0-15,11 0-1 0,10 1 2 16,4 0-1-16,12 1 0 16,-3 1 0-16,1 0-1 15,-2-1 2-15,-4 1-2 16,-6 1 1-16,-7 0 0 16,-10 1 0-16,-7-2-1 15,-5 1 1-15,-5-2 0 16,-3 1 0-16,-8 1-1 15,-7 1 1-15,-9-1 0 16,-9 2 0-16,-8 0-1 16,-7 0 1-16,-5 0 0 15,-4 0 0-15,-1 0 0 16,0-1 0-16,0 1 1 0,0 0 2 16,0-2 1-16,0 2 1 15,0-1-3-15,0 1-1 16,0 0 0-16,0 0-1 15,0 0 0-15,0 0 0 16,0 0 0-16,0 0-1 16,0 0 1-16,0 0-1 15,0 0 0-15,0 4 0 16,0 8 0-16,0 0 1 16,0 5 1-16,0 3-1 0,0 4 0 15,0 3 1 1,0 5-1-16,0 5 0 0,-3 0 0 15,-1 2 0 1,-2 4 0-16,3-1 0 16,-1 1 0-16,1 2 0 0,-2 2 0 15,5 1 0-15,-2 1 0 16,2 2 0-16,0-1 0 16,0-4 0-16,0 0 0 15,0 1 0-15,0 0 1 16,0 4-1-16,0 0 0 15,2-4 1-15,-2-2 0 16,0-4-1-16,0-1 0 0,0-2 1 16,0-1-1-1,0 0 0-15,0 0 0 0,0-2 0 16,0-3 0 0,0-5 0-16,0 0 1 0,3-6-1 15,2 0 1-15,-1-3-1 16,-1-1 0-16,3-3 1 15,-2-3 0-15,-1-2-1 16,0-2 0-16,0-3 0 16,-1-4-10-16,-1 0-46 15,-1-5-1042-15</inkml:trace>
  <inkml:trace contextRef="#ctx0" brushRef="#br0" timeOffset="27949.4404">11288 7895 1492 0,'0'0'101'0,"0"0"-88"15,0 0 31-15,0 0 33 0,0 0-26 16,0 0-27-16,0 0-8 15,0 0-1-15,0 0-4 16,0 0-6-16,0 0-2 16,0 0-2-16,6 0 0 15,6 0-1-15,9 0 2 16,1 0-2-16,6 0 0 16,4 0 0-16,2 0 1 15,6-1-1-15,6-1 2 16,-1-1-2-16,1 1 0 15,-1 1 0-15,0-2 0 16,-3-1 0-16,1 2 1 16,-3-3-1-16,2 3 0 15,3-3 0-15,0 3 1 16,2-1 0-16,0 0 1 0,3 2 0 16,4-5 1-1,2 5 0-15,0-4-3 0,4 2 0 16,-1 1 2-16,1-1-2 15,3 3 3-15,-1-3-1 16,2 3-1-16,-1 0 1 16,1 0-2-16,0 0 1 15,0 0-1-15,2 0 1 16,-3 0-1-16,1-2 0 16,-1 0 1-16,-4 0-1 15,-4-1 1-15,-6 0-2 16,-7 2 2-16,-4-2-1 15,0 3 0-15,1 0-1 0,6-1 1 16,4-2 0-16,0 0 0 16,-4 0 1-16,-2 0-1 15,-6 2 1-15,-7 0 0 16,-6-1 2-16,-6 2-1 16,-3-1 1-16,-3 1-1 15,-4-2 2-15,-4 1 1 16,0 0-2-16,-2-1 0 15,-1-1-1-15,1-1-2 16,-2-1-3-16,0-4-41 16,-5-2-101-16</inkml:trace>
  <inkml:trace contextRef="#ctx0" brushRef="#br0" timeOffset="28735.2648">12581 7543 1627 0,'0'0'33'0,"0"0"9"16,0 0 14-16,0 0-19 16,0 0-24-16,0 0-4 15,-4-4 3-15,4 4 1 16,0 0 1-16,0 0-5 16,-2 0-1-16,2 0-3 0,0 0-4 15,0 0 0 1,0 0-1-16,0 0-1 0,0 0-1 15,-3 4 0 1,0 9 2-16,-1 1 0 0,1 1-1 16,1 3 2-16,2 2-1 15,0 2 0-15,0-1 1 16,0-1-2-16,0-2 2 16,3 0-2-16,0-3 2 15,2-6-1-15,-4 0 0 16,1-6-1-16,-2 0 1 15,0-3 1-15,1 0-1 16,-1 0 1-16,0 0 1 0,0 0 0 16,0 0 0-1,0 0-2-15,2 0 0 0,-1 0-14 16,-1 0-62-16</inkml:trace>
  <inkml:trace contextRef="#ctx0" brushRef="#br0" timeOffset="35883.689">2513 7682 1674 0,'0'0'131'0,"0"0"-104"15,0 0-2-15,0 0 4 16,0 0-8-16,0 0-6 16,0 0-4-16,0-4-1 15,0 4-3-15,0 0-1 16,0 0-1-16,0 0-5 16,1 0 3-16,7 1-3 0,1 15 0 15,10 9 0-15,2 10 0 16,4 5 1-16,-2 4-1 15,5-2 0-15,-1-4 0 16,-3-7-1-16,-2-9 0 16,-4-8-4-16,-6-8 5 15,-3-2 0-15,-3-2 0 16,-6-2 1-16,5 0-1 16,-2-19 2-16,1-3 0 15,2-7-1-15,-3-4-1 16,0-2 0-16,-3-4 0 15,0 0 0-15,0 3 0 0,0 8 0 16,0 6 1-16,0 9-2 16,0 8 1-1,0 4 0-15,0 1 0 0,0 0-10 16,0 0-12-16,1 11-17 16,7 4-17-16,1 2-114 15</inkml:trace>
  <inkml:trace contextRef="#ctx0" brushRef="#br0" timeOffset="36291.0887">3077 7865 97 0,'0'0'1772'0,"0"0"-1749"15,0 0-7-15,0 0 4 16,0 0-5-16,0 0-9 16,0 0-3-16,0 0-3 15,0 14 0-15,13 6 0 16,-4 3 0-16,2-2 2 15,-3-2-2-15,0-2 0 0,-2 0 0 16,0-1 0-16,-3-2 0 16,1-1 1-16,-2-5-1 15,-1-1 0-15,1-3 0 16,-2-1 1-16,0-1-1 16,0-1-1-16,0-1-2 15,1 0-4-15,1 0-14 16,1 0-47-16,-2 0-269 15</inkml:trace>
  <inkml:trace contextRef="#ctx0" brushRef="#br0" timeOffset="38599.0833">13876 7792 1486 0,'0'0'96'15,"0"0"-55"-15,0 0 8 0,0 0-10 16,0 0-13-16,0 0 0 16,0 0-6-16,-2 0-4 15,2 0-3-15,0 0-2 16,0 0-4-16,0 0-2 15,0 0-3-15,0 0 2 16,0 0 0-16,0 0-2 16,0 0 1-16,0 0 2 15,0 0 3-15,0 0-3 16,0 0 1-16,0 0-1 16,0 0-2-16,8 0 2 15,5 0 0-15,4 0-3 0,5 0 2 16,0 0-1-1,2 0-1-15,-1 0-1 0,0 0 1 16,1-2-1-16,0 2 0 16,0 0-1-16,0 0 1 15,1 0-1-15,2 0 0 16,0-2 0-16,1 2 0 16,5-3 2-16,3-1-1 15,1 1 1-15,5 0-1 16,-5 2 1-16,2-1-2 15,-3 2 0-15,-2 0 1 16,0 0-1-16,-4 0 0 16,1 0-1-16,-1-1 2 15,0-2-1-15,3 0 0 16,-2-1 0-16,2 0 0 0,-2-1 0 16,1 2 0-16,1-4 0 15,2 3 0-15,4-2 0 16,3 2 0-16,0 0 0 15,0 1 0-15,2 0 0 16,0 3 0-16,2-3 0 16,0 1 0-16,0 0 0 15,-2-1 0-15,-6 1 0 16,-2-1 0-16,-5 0 0 16,1-1 0-16,1-1 0 0,1 3 0 15,3-2 1 1,3 2-1-16,1 0 0 0,2-1-1 15,-1 2 1-15,-4-2 1 16,-3 0-1-16,-7 3 0 16,-1 0 0-16,-3 0-1 15,-1 0 0-15,2 0 1 16,3 0 0-16,5-2 0 16,7 2-1-16,-1-1 0 15,1-1 1-15,-3 0 0 16,-4 0-1-16,-5 2 1 15,-7-1-1-15,-3 1 1 16,-7 0 0-16,-2 0-1 16,3 0 1-16,-3 0 0 15,2 0 0-15,0 0-1 0,-2 0 1 16,0 0 0-16,-2 0 1 16,-2 0-1-16,-4 0-1 15,1 0 1-15,-2 0-1 16,0 0 1-16,0 0 0 15,0 0-1-15,0 0 1 16,0 0 1-16,0 0 0 16,0 0-1-16,0 0-7 15,-6-4-37-15,-9-4-230 16</inkml:trace>
  <inkml:trace contextRef="#ctx0" brushRef="#br0" timeOffset="50849.5427">9282 5104 1766 0,'0'0'107'0,"0"0"-85"15,0 0-9-15,0 0 4 16,0 0-6-16,0 0-7 15,0 0-2-15,-3 22-1 16,3-7 0-16,0 9 1 16,6 1 4-16,1 3 0 15,2 3-4-15,1 3 0 0,-2 0 0 16,0-1-1-16,2-1 0 16,-4-3-1-16,-2-4 0 15,2-2 1-15,-4-4-1 16,1-3 0-16,-2-7-3 15,1-3 0-15,-2-4-1 16,0-2-6-16,0 0 1 16,0 0-9-16,0 0-22 15,-3-3-53-15,-3-10-1492 16</inkml:trace>
  <inkml:trace contextRef="#ctx0" brushRef="#br0" timeOffset="51365.1928">9285 5070 1808 0,'0'0'36'16,"0"0"-12"-16,0 0-1 15,0 0-8-15,0 0-10 16,0 0 0-16,86-38-2 16,-65 38-1-16,-3 0-2 15,0 4 1-15,-5 9-1 16,-4 4-1-16,-4 4 0 0,-5 4 0 16,0 1-3-16,-3 3 0 15,-14 0 1-15,-8-5 2 16,4-4-1-16,-4-3 1 15,10-8 1-15,-1-1 0 16,8-3 1-16,5-4-1 16,3 0 0-16,0-1 0 15,0 0 0-15,0 2 0 16,0 1-1-16,3 2 0 16,12 1 1-16,1 1 2 15,4 2 2-15,2-2-1 16,-4 4-1-16,3 0-1 0,-3 0-1 15,0 2 1-15,-2-4 0 16,-4 5-1-16,-6-4 0 16,3 0 0-16,-3 0-4 15,-5-4-10-15,-1 0-15 16,0-1-32-16,0-5-159 16</inkml:trace>
  <inkml:trace contextRef="#ctx0" brushRef="#br0" timeOffset="51794.8059">9710 5286 1825 0,'0'0'55'0,"0"0"-48"16,0 0 4-16,0 0 1 16,0 0-8-16,0 0-3 15,-2 34 3-15,10-15-1 16,-1 0 0-16,2-2-2 15,-3 0 0-15,0-3 0 0,0-1-1 16,-1-3 0-16,-2 0 0 16,1-3 2-16,-3 0-2 15,2-4 0-15,-3 0 0 16,2-1 0-16,-2-2 0 16,0 1 0-16,0-1-1 15,0 0-10-15,0 0-15 16,0 0-22-16,0 0-31 15,0 0-1686-15</inkml:trace>
  <inkml:trace contextRef="#ctx0" brushRef="#br0" timeOffset="52055.4632">9716 5227 1857 0,'0'0'43'16,"0"0"-24"-16,0 0-8 16,0 0-3-16,0 0-5 15,0 0-3-15,67-54 1 16,-36 47-2-16,-2 3-6 0,-3 2-12 15,-3 2-40-15,-10 0-73 16</inkml:trace>
  <inkml:trace contextRef="#ctx0" brushRef="#br0" timeOffset="52224.2843">9774 5291 1383 0,'0'0'420'15,"0"0"-390"-15,0 0-16 16,0 0 20-16,0 0-21 16,0 0-9-16,86-24-4 15,-44 11-34-15,4 0-213 0</inkml:trace>
  <inkml:trace contextRef="#ctx0" brushRef="#br0" timeOffset="53340.9909">4908 6341 1817 0,'0'0'68'16,"0"0"-45"-16,0 0-3 16,0 0-3-16,0 0-7 15,0 0-8-15,-7 12-1 16,7 9-1-16,10 8 2 16,-1 7 0-16,-1 1-1 15,4 2 0-15,-6-5-1 16,0-2 0-16,-2-9-1 15,-1-3-3-15,-1-6-3 16,-1 0-4-16,2-6-7 16,-3-3-14-16,0-5-27 0,0 0-119 15</inkml:trace>
  <inkml:trace contextRef="#ctx0" brushRef="#br0" timeOffset="53773.8379">4864 6353 1798 0,'0'0'30'0,"0"0"-8"16,0 0-1-16,0 0-1 16,0 0-8-16,85-70-5 15,-57 69-5-15,2 1 1 16,-2 0-2-16,-3 5-1 0,-6 7 0 15,-3 3 0-15,-9 2-1 16,-5 2-3-16,-2 5-6 16,-6-2 3-16,-18 2 6 15,-3 1 1-15,-6-3 0 16,2-3 1-16,3-2-2 16,4-7 3-1,6 0-2-15,6-5 0 0,8-2 0 16,4-3 2-16,0 0-1 15,0 0 0-15,0 1-1 16,10 3 0-16,5 1 1 16,4 0-1-16,2 2 3 15,3 1-2-15,0 1-1 0,0 0 0 16,-1 2 0-16,-1 0 0 16,-3 2 0-16,0-1-13 15,-5 0-32-15,-5-1-56 16</inkml:trace>
  <inkml:trace contextRef="#ctx0" brushRef="#br0" timeOffset="54043.4232">5316 6567 1850 0,'0'0'37'16,"0"0"-32"-16,0 0 8 15,0 0-6-15,0 0 2 16,0 0-5-16,20 64-1 16,-15-45-1-16,1-2-2 15,2 0 0-15,-3-2 0 16,0-3-8-16,-1-3-28 15,-1-4-69-15</inkml:trace>
  <inkml:trace contextRef="#ctx0" brushRef="#br0" timeOffset="54443.5458">5417 6249 1820 0,'0'0'63'0,"0"0"-44"16,0 0-6-16,0 0 1 15,0 0-7-15,0 0-6 16,24-12-1-16,3 4 0 15,0 1-3-15,2 3-14 16,-2 3-45-16,-6 1-63 16</inkml:trace>
  <inkml:trace contextRef="#ctx0" brushRef="#br0" timeOffset="54601.0177">5456 6375 1782 0,'0'0'49'0,"0"0"-39"16,0 0-1-16,0 0 8 16,0 0-9-16,0 0-6 15,122-14-2-15,-62-6-81 16</inkml:trace>
  <inkml:trace contextRef="#ctx0" brushRef="#br0" timeOffset="55350.07">10136 5131 1360 0,'0'0'432'0,"0"0"-416"16,0 0-8-16,0 0 10 15,0 0-13-15,0 0-4 16,102-12-1-16,-74 8 0 16,-1 1-3-16,-2 0-18 15,-2 3-66-15,-7-5-439 16</inkml:trace>
  <inkml:trace contextRef="#ctx0" brushRef="#br0" timeOffset="55589.8052">10213 5279 1807 0,'0'0'29'16,"0"0"-16"-16,0 0 19 15,0 0-8-15,0 0-16 16,0 0-5-16,113-19-3 16,-76 8-4-16,2-5-51 0,-2-1-763 15</inkml:trace>
  <inkml:trace contextRef="#ctx0" brushRef="#br0" timeOffset="63956.8283">10834 4983 1819 0,'0'0'34'0,"0"0"-10"16,0 0 3-16,0 0-9 15,0 0-7-15,0 0-4 16,0 0-3-16,-7 0-1 15,7 9-1-15,0 8-1 16,0 6 4-16,0 4 1 0,0 1-2 16,6 3 0-16,-2 0-1 15,4-1-2-15,1-2 0 16,-2-5 0-16,1-1 0 16,-1-5-1-16,-1-5 1 15,0-2-1-15,-6-1 0 16,3-5 0-16,0 0-4 15,0-1 2-15,-1-1-6 16,1-1-5-16,-2 1-9 16,1-2-22-16,1 0-56 15</inkml:trace>
  <inkml:trace contextRef="#ctx0" brushRef="#br0" timeOffset="64408.0419">11121 5020 1853 0,'0'0'37'15,"0"0"-20"-15,0 0 3 16,0 0-5-16,0 0-10 16,0 0-4-16,-9 31 0 0,6-4 0 15,3-1-1-15,0 2 0 16,3-3 0-16,9-3 0 16,6-2 0-16,2-6 1 15,3-4-1-15,1-8-1 16,-2-2 0-16,-1 0 0 15,-4-5 0-15,-3-11 1 16,-5-4-1-16,-3-4 1 16,-6-2 0-16,0-4 0 15,-6 5 0-15,-14 4 0 16,-3 2-1-16,-4 9-2 16,0 6 2-16,2 4-6 15,4 0-8-15,5 9-18 0,4 3-38 16,9 2-219-1</inkml:trace>
  <inkml:trace contextRef="#ctx0" brushRef="#br0" timeOffset="64769.1403">11495 4989 1871 0,'0'0'39'0,"0"0"-29"16,0 0 5-16,0 0-3 16,0 0-8-16,0 0-3 15,-7 40 0-15,7-18 1 16,10 5-1-16,-1-1-1 15,0-1 3-15,1-1-3 16,-2-4 0-16,0-3 0 16,-4-3 0-16,-1-2 0 15,1-3 0-15,-2-4-2 16,-2-3-4-16,0-1 0 16,0-1-4-16,0 0-7 0,0 0-18 15,0-1-49 1</inkml:trace>
  <inkml:trace contextRef="#ctx0" brushRef="#br0" timeOffset="65235.6338">11730 4967 548 0,'0'0'1267'0,"0"0"-1239"15,0 0-7-15,0 0 6 16,0 0-9-16,0 0-12 15,-14 6-4-15,-4 5 0 16,0 5 1-16,-1-3-3 16,2 2 1-16,1-1-1 15,1 0 0-15,2-2 0 16,2-1 1-16,1 2-1 16,5-6 0-16,1-2-1 15,4 0 1-15,0-2 0 16,0 1 0-16,0 1-1 0,0 0 1 15,1 1 0-15,11 0 0 16,6 1 1-16,6-3 1 16,4 0 0-16,2-2-2 15,1 1-3-15,1 2-28 16,-2-3-59-16</inkml:trace>
  <inkml:trace contextRef="#ctx0" brushRef="#br0" timeOffset="67947.2641">11920 5168 1677 0,'0'0'116'16,"0"0"-101"-16,0 0 0 16,0 0 6-16,0 0-8 15,0 0-6-15,-1 3-4 16,7-3-2-16,6 0 0 15,1 0 0-15,1 0-1 16,2 0 4-16,-1 0-3 0,4-3-1 16,-4-2 2-1,-2-1-1-15,0 1-1 0,-4-1 1 16,-2-2 1-16,-3 1 1 16,-4-5-1-16,0 0 4 15,0-3-6-15,0 1 0 16,-3-5 2-16,-8 0-1 15,0-1 0-15,-1 3 0 16,2 0-1-16,2 6 2 16,4 3 2-16,2 2 4 15,2 2-2-15,0 1-3 16,0-1 0-16,0-1-1 16,8-1-2-16,8 0 0 15,5 3 1-15,1 3-1 16,1 0 0-16,-4 0-1 0,-4 0 1 15,-1 0 0-15,-3 0 0 16,-5 2-1-16,0 3 1 16,-1 5 0-16,-5 2 0 15,3 3-1-15,-3 2 1 16,0 0 1-16,0-2 0 16,0-2 0-16,0 0 0 15,0-2 0-15,0-3 0 16,10-1 0-16,11-3-1 15,11-4 2-15,11 0-1 16,6-6-1-16,2-9-44 16,-7-1-1401-16</inkml:trace>
  <inkml:trace contextRef="#ctx0" brushRef="#br0" timeOffset="123916.9844">6006 5884 1741 0,'0'0'47'16,"0"0"-21"-16,0 0 5 0,0 0-7 15,0 0-10-15,0 0-6 16,0 0-3-16,-40 16 2 16,31-6-4-16,0 5 2 15,1 5-1-15,-3 5 2 16,2 6-4-16,0 4 2 15,0 1-2-15,6 1-1 16,0-1 1-16,3 0-2 16,0-4 0-16,6-3 1 15,9-2 0-15,4-3-1 16,2-3 0-16,4-5 0 0,2-5 1 16,0-6 0-1,4-5-1-15,-2 0 0 0,-4-2 1 16,-7-11-1-16,-6-1 0 15,-5-3 0-15,-7 0 0 16,0 2 1-16,0-1-1 16,-9 4 2-16,-10 1 0 15,-3 4-2-15,-2 3 0 16,4 3-1-16,1 1 0 16,7 0 0-16,6 0-3 15,0 7-6-15,6 1-7 16,0 1-36-16,0-1-32 0,0-2-1090 15</inkml:trace>
  <inkml:trace contextRef="#ctx0" brushRef="#br0" timeOffset="124139.1927">6284 6053 862 0,'0'0'1017'0,"0"0"-987"16,0 0-10-16,0 0-3 15,0 0-11-15,0 0-6 16,-5-8-1-16,5 8-11 16,0 0-18-16,0 1-70 0,0 6-675 15</inkml:trace>
  <inkml:trace contextRef="#ctx0" brushRef="#br0" timeOffset="124652.162">6509 5677 1798 0,'0'0'57'0,"0"0"-36"16,0 0 2-16,0 0-6 16,0 0-7-16,0 0-5 15,-17 32 0-15,7-8 1 16,0 3-2-16,1 2-1 15,-2 7-1-15,4 1-2 16,4 8 1-16,1-2-1 16,2-1 1-16,0 2-1 15,3-10 0-15,12-5 1 16,6-3-1-16,6-9 0 16,1-5-2-16,4-9-2 15,-1-3 2-15,0 0-2 0,-4-11 0 16,-8-6 1-16,-8-1 1 15,-5 0 2-15,-6 2 0 16,0 1 1-16,-12 1 0 16,-7 4 3-16,-7 3-2 15,-1 5-2-15,-1 2 0 16,1 0 0-16,11 2-1 16,5 5-2-16,7 3-7 15,4-2-17-15,0-1-53 16,9-3-220-16</inkml:trace>
  <inkml:trace contextRef="#ctx0" brushRef="#br0" timeOffset="125440.7497">6904 5557 975 0,'0'0'814'15,"0"0"-773"-15,0 0-6 16,0 0-5-16,0 0-11 15,0 0-7-15,-25-3-4 16,10 17-4-16,0 3 3 16,-1 7-3-16,0 6-1 15,0 2-2-15,9 4 0 16,2 2-1-16,5-1 1 0,0 2 0 16,8-1-1-1,11-3 0-15,5-4 0 0,6-9-1 16,3-8-3-16,4-9-2 15,-3-5 2-15,-4 0 1 16,-5-13-1-16,-5-6 1 16,-10 2 3-16,-1-3 1 15,-9 0-1-15,0 2 2 16,-3 0 0-16,-16 2 2 16,-6 7-1-16,-5 2-3 15,0 3 0-15,7 4 0 16,4 0 0-16,7 0 0 15,6 3-5-15,6 5-12 16,0 1-26-16,0 1-47 0</inkml:trace>
  <inkml:trace contextRef="#ctx0" brushRef="#br0" timeOffset="125800.3349">7207 5442 1842 0,'0'0'62'15,"0"0"-55"-15,0 0 6 0,0 0 0 16,0 0-9-16,0 0 2 15,27 54 1-15,-9-29-4 16,1 4 0-16,-1 2-2 16,0 0-1-16,-3-3 2 15,-2-5-2-15,-2-1 0 16,-4-8-1-16,-2-6-1 16,-1-3-4-16,-3-5-1 15,-1 0-2-15,0 0-1 16,0-2 1-16,0-13-43 15,0-6-73-15,0-4-1617 0</inkml:trace>
  <inkml:trace contextRef="#ctx0" brushRef="#br0" timeOffset="126123.28">7393 5407 1716 0,'0'0'119'16,"0"0"-91"-16,0 0 1 16,0 0-4-16,0 0-16 15,0 0-5-15,-4 19-2 16,-5 0 1-16,1 0-1 0,-1 1-1 16,-1-1 0-1,3-1-1-15,-1 1 0 0,5-2 0 16,3-3 0-16,0-1 0 15,3-6 0-15,12 0 0 16,4-5 0-16,4-2 2 16,1 0-2-16,1-2 0 15,2-7-3-15,1-2-7 16,2-2-15-16,3 0-43 16,-3 1-105-16</inkml:trace>
  <inkml:trace contextRef="#ctx0" brushRef="#br0" timeOffset="126541.1404">7672 5513 1785 0,'0'0'93'16,"0"0"-79"-16,0 0 3 16,0 0-3-16,0 0-7 15,0 0-3-15,30-2-4 16,-12-6 1-16,-2-3-1 15,-5 0-1-15,2-5 0 16,-8-3 0-16,-5-1-1 16,0-2 2-16,0-4 0 15,-18-2-1-15,-2 0 1 16,-2 2 1-16,6 1-1 16,5 6 2-16,5 4 2 15,6 1 0-15,0 1-1 0,0 2-1 16,8-1 1-16,5 4-3 15,4 3 1-15,2 4-1 16,-1 1-1-16,3 1 1 16,-2 16 0-16,-4 8 0 15,-4 4-1-15,-1 2 1 16,-6-4 0-16,2-5-1 16,-1-6 1-16,1-7 0 15,6-6 1-15,6-3-1 16,17-9 0-16,21-25-9 15,23-19-59-15</inkml:trace>
  <inkml:trace contextRef="#ctx0" brushRef="#br0" timeOffset="129790.7299">13789 7576 1090 0,'0'0'411'0,"0"0"-313"16,0 0-22 0,0 0-12-16,0 0-21 0,0 0-18 15,0 0-9-15,0 0 3 16,0 1-5-16,0-1-4 16,0 0 2-16,0 0 1 15,0 0 0-15,0 0-2 16,0 0-3-16,0 0 0 15,0 0-3-15,0 0 0 16,0 0-2-16,0 0 2 16,0 0-3-16,0-4-1 15,9-4 1-15,-1-1-2 16,-1 1 0-16,-1 0 0 16,0 0 0-16,1 1-1 15,-4 2-6-15,0 0-1 0,-1 1-9 16,-2 3-22-16,0-2-52 15</inkml:trace>
  <inkml:trace contextRef="#ctx0" brushRef="#br0" timeOffset="130149.0056">13913 7336 1810 0,'0'0'36'0,"0"0"-17"16,0 0 1-16,0 0 0 15,0 0-13-15,0 0-5 16,18-32-1-16,-14 24-1 16,3 3-1-16,-3-1-5 0,3 0-26 15,-2 2-47 1,-1-3-1057-16</inkml:trace>
  <inkml:trace contextRef="#ctx0" brushRef="#br0" timeOffset="130369.7243">14022 7199 1786 0,'0'0'52'0,"0"0"-28"16,0 0-4-16,0 0-1 0,0 0-12 16,0 0-7-16,17-40 0 15,-9 35-4-15,0 3-34 16,-1-4-41-16,-2 0-1351 16</inkml:trace>
  <inkml:trace contextRef="#ctx0" brushRef="#br0" timeOffset="130572.6531">14195 6974 1780 0,'0'0'60'0,"0"0"-31"15,0 0-2-15,0 0-8 16,0 0-13-16,0 0-4 15,7-38-2-15,-2 31-6 16,1 2-25-16,0-2-69 16</inkml:trace>
  <inkml:trace contextRef="#ctx0" brushRef="#br0" timeOffset="130744.1424">14310 6838 1796 0,'0'0'49'16,"0"0"-26"-16,0 0-2 0,0 0-10 15,0 0-11-15,0 0-10 16,12-30-46-16,-8 24-107 16</inkml:trace>
  <inkml:trace contextRef="#ctx0" brushRef="#br0" timeOffset="130899.7046">14438 6729 1774 0,'0'0'51'0,"0"0"-26"16,0 0-10-16,0 0-15 0,0 0-3 15,0 0-71-15,15-33-1015 16</inkml:trace>
  <inkml:trace contextRef="#ctx0" brushRef="#br0" timeOffset="131050.1272">14598 6579 1763 0,'0'0'38'0,"0"0"-24"16,0 0-8-16,0 0-6 15,0 0-37-15,0 0-312 0</inkml:trace>
  <inkml:trace contextRef="#ctx0" brushRef="#br0" timeOffset="131222.6663">14838 6399 1796 0,'0'0'44'0,"0"0"-14"16,0 0-2-16,0 0-18 16,0 0-10-16,0 0 0 15,39-58-32-15,-27 47-88 16</inkml:trace>
  <inkml:trace contextRef="#ctx0" brushRef="#br0" timeOffset="131357.8539">15062 6249 1797 0,'0'0'32'0,"0"0"-27"15,0 0-5-15,0 0-30 16,0 0-313-16</inkml:trace>
  <inkml:trace contextRef="#ctx0" brushRef="#br0" timeOffset="131912.1825">14891 6157 1454 0,'0'0'223'0,"0"0"-175"16,0 0-11-16,0 0-6 16,0 0-5-16,0 0-5 15,-41 0-5-15,39 0 1 0,2 0-3 16,0 0-2-16,-1 0-1 15,1 0-4-15,0 0 1 16,0 0-4-16,0 0 0 16,0 0 1-16,0 0-3 15,0 0-1-15,0 0-1 16,4 0 0-16,17 0 0 16,7 0 1-16,8 0 1 15,2 0-1-15,-4 0 0 16,0 0-1-16,-7 0 1 15,-1 4-1-15,-3 0 0 16,-4 2 1-16,-3 1-3 0,-3 0 2 16,-4 3-1-16,-3 3 1 15,-3 6-2-15,-3 6 0 16,0 6 2 0,-11 3 0-16,-12 2 0 0,-4 2 0 15,-3-4-4-15,2-2-6 16,8-10-35-16,8-9-221 15</inkml:trace>
  <inkml:trace contextRef="#ctx0" brushRef="#br0" timeOffset="136073.5919">15416 5654 1159 0,'0'0'364'0,"0"0"-275"16,0 0-26-16,0 0-4 15,0 0-28-15,0 0-9 16,0 0-5-16,0 0 1 15,-14 7-3-15,14-7 2 16,-2 0-3-16,1 2 1 16,-1-2 1-16,1 0-6 15,1 0 1-15,0 0-4 0,0 0-1 16,0 0-2 0,0 0-1-16,0 0-3 0,1 0-2 15,14 0 2-15,8 0 1 16,7-6 3-16,5-2-1 15,1-2-2-15,-3 0-1 16,-1 4 2-16,-5-2-2 16,-4 2 1-16,-10 1-1 15,-4 3 0-15,-9 2 0 16,0 0 2-16,0 0 1 16,0 0-2-16,0 0 0 15,0 0-1-15,0 0 0 16,0 0-1-16,0 0 1 15,0 0-8-15,0 0-6 16,0 0-7-16,-3 0-28 0,2 0-109 16</inkml:trace>
  <inkml:trace contextRef="#ctx0" brushRef="#br0" timeOffset="137587.0593">15973 5400 1698 0,'0'0'56'0,"0"0"-16"16,0 0-2-16,0 0-11 16,0 0-7-16,0 0 3 15,-8-5-9-15,8 5-2 16,0 0-7-16,0-5-2 16,8 0 1-16,8-5-4 15,2 3 0-15,5-2 1 16,0 3-1-16,-2 2 0 15,-6 1 0-15,-3 3 0 0,-1 0 0 16,-4 0-2 0,-1 0 1-16,-1 13 0 0,-4 3 1 15,-1 1-1-15,0 0 0 16,0 3-2-16,-3 1-1 16,-9-1 0-16,-4-1 0 15,-2-2-2-15,0-2 5 16,4-2 1-16,1-5 0 15,7-2 0-15,3-2 0 16,3-2-2-16,0-2 0 16,0 0 0-16,0 0-1 15,0 0-1-15,0 0 4 0,0 0 0 16,9 0 0 0,7 0 3-16,1 0-2 15,5 0 2-15,2 0-2 16,-2 0-1-16,-2 0 1 0,-4 0-1 15,-4 5 0-15,-4 0 0 16,-1 2 0-16,-1 0 0 16,-3 1 0-16,-3 4 0 15,0-1 1-15,0 0-1 16,-4 1 3-16,-10-1-3 16,1-3 0-16,-5 2 2 15,-2-3 1-15,0-1-2 16,-1-3 0-16,1-3 1 15,6 1-2-15,4 0-1 16,3 2 0-16,4 0-7 0,1-1-19 16,2-1-34-16,0 1-274 15</inkml:trace>
  <inkml:trace contextRef="#ctx0" brushRef="#br0" timeOffset="138019.2866">15821 5958 1851 0,'0'0'34'0,"0"0"-34"15,0 0 5-15,0 0 3 16,0 0-4-16,0 0-1 16,125-30-3-16,-62 12 1 15,0-1 0-15,-2-1-1 16,-6 1 1-16,-6 2-1 15,-12 4 0-15,-10 4 1 16,-9 0-1-16,-9 4 3 16,-5 2 0-16,-2 3 0 0,-1 0 0 15,-1 0-2-15,0 0 0 16,0 0-1-16,0 0-6 16,0 0-30-16,-1 0-43 15,-8 10-514-15</inkml:trace>
  <inkml:trace contextRef="#ctx0" brushRef="#br0" timeOffset="138457.9809">16053 6082 1820 0,'0'0'49'0,"0"0"-45"15,0 0 6-15,0 0 8 16,0 0-12-16,0 0-3 16,38-3-2-16,-11 3-1 15,-2-2 1-15,-3 2 0 16,-8 0-1-16,-4 0 0 15,-3 2-1-15,-4 9 0 16,-1 2 1-16,-2 2-1 0,0 7 1 16,-15-1-1-16,-4 6 2 15,-4 2 1-15,1 0-2 16,-2 0 2-16,6-5 1 16,5-4-1-16,5-6 2 15,8-4-1-15,0-5 0 16,0 0-1-16,13-5 1 15,12 0 0-15,9 0 0 16,9-12-3-16,5-5 0 16,6-7-25-16,2-4-80 15</inkml:trace>
  <inkml:trace contextRef="#ctx0" brushRef="#br0" timeOffset="139604.9929">16527 5482 1669 0,'0'0'129'0,"0"0"-102"0,0 0 13 16,0 0-3-16,0 0-18 15,0 0-5-15,-11-7-3 16,11 7-1-16,0 0-3 16,0 0-3-16,0 0-2 15,0 0-2-15,0 11-1 16,0 11 1-16,9 5 0 16,6 6 1-16,1-1 0 15,2-3-1-15,1-4 1 16,-1-4-1-16,3-5 0 15,-4-8 0-15,1 0 0 16,-5-8 1-16,0 0-1 16,1 0 0-16,-1 0 2 0,-1-14-1 15,3-4 1-15,-6-3-2 16,-3-4 2-16,-3 3-1 16,-3 1 0-16,0 3-1 15,0 4 1-15,0 0-1 16,0 2 1-16,-6 1-1 15,3 5 0-15,-2-1 0 16,2 4 0-16,3 2-1 16,0 0-4-16,0 1-7 15,0 0-12-15,0 0-28 16,0 0-132-16</inkml:trace>
  <inkml:trace contextRef="#ctx0" brushRef="#br0" timeOffset="139996.8889">17038 5545 1849 0,'0'0'61'0,"0"0"-49"16,0 0 2-16,0 0 4 0,0 0-9 16,0 0-7-1,0 19-2-15,0-4 0 0,3 6 1 16,3 3 0-16,-2 1 0 16,1 0 0-16,-2-3 0 15,0 1-1-15,1-4 0 16,-2-4 1-16,1-5-1 15,-2-3 1-15,-1-2-1 16,2-3 0-16,-2 0 0 16,0-2 1-16,0 0 0 15,0 0-1-15,2 0-1 16,0-7-8-16,-1-10-25 0,1-2-172 16</inkml:trace>
  <inkml:trace contextRef="#ctx0" brushRef="#br0" timeOffset="176423.0419">16408 7654 1226 0,'0'0'208'15,"0"0"-107"-15,0 0-24 16,0 0-39-16,0 0-17 16,0 0-3-16,0 0 2 15,0 0 0-15,0 0 2 16,0 0-1-16,0 0-4 15,0 0-5-15,0 0 3 16,0 0-3-16,0 0 0 0,0 0-3 16,0 0-3-1,0 0 0-15,0 0-1 0,-2 0-2 16,2 0 2-16,0 0-3 16,0 0 3-16,0 0 0 15,0 0 0-15,0 0-1 16,0 0-1-16,0 0 0 15,0 0-2-15,0 0 1 16,0 0-1-16,0 0 0 16,8 0 0-16,3 0-1 15,-2 0 1-15,4 0-1 16,1 0 1-16,0 0-1 16,0 0 0-16,2 0 1 15,-2 0-1-15,2 0 0 16,-2 0 1-16,3 0-1 15,0 0 0-15,4 0-1 16,0 0 1-16,0 0 0 0,3 0 0 16,-2 0 0-16,3 0 2 15,0 0-2-15,-2 0 0 16,1 0 0-16,1 0 0 16,0 0 0-16,4 0-1 15,-1 0 1-15,0 0 0 16,1 0 0-16,-2 0 0 15,0 0 0-15,0 0 0 16,-2 0 1-16,2 0-2 16,-1 0 1-16,3 0 0 0,-3 0 0 15,2 0 0 1,2 0 0-16,1 0 0 0,6-5 0 16,3 1 0-16,4-1 1 15,3 0 0-15,2 1 1 16,-1 1-1-16,3 2 0 15,-5-1-1-15,-1 2 1 16,-6 0-1-16,-3 0 0 16,1 0 0-16,-2 0 0 15,0 2 0-15,-4 0 1 16,-3 1-1-16,-4-1 0 16,-3-1 0-16,-1-1-1 15,-4 0 1-15,2 0 0 16,-2 0 2-16,-2 0-2 15,-2 0 0-15,1 0 1 0,-1 0 0 16,3 0 0-16,0 0-1 16,3 0 1-16,-2 0-1 15,4 0 1-15,-1 0-1 16,-2 0 0-16,-1 0 0 16,0 0 1-16,-1 0-1 15,-1 0 0-15,0 0 0 16,-2-1 0-16,3-1 1 15,-1 1 0-15,-2-1-1 16,0 2 0-16,-5-1 0 16,-1 1 0-16,4 0 0 15,-2 0 1-15,-2 0-1 0,-2 0 0 16,-2 0 0 0,-2-1 0-16,2 1 0 0,-2 0 0 15,0 0 0-15,0 0 0 16,0 0 0-16,0 0 0 15,0 0 0-15,0 0 1 16,0 0-1-16,0 0 0 16,0 0 0-16,0 0 0 15,0 0-1-15,0 0 2 16,0 0-2-16,0 0 2 16,0 0-1-16,0 0 0 15,0 0 0-15,0 0 0 16,0 0 0-16,0 0-2 0,0 0 2 15,0 0 0 1,0 0 0-16,0 0 1 0,0 0 0 16,0 0-1-1,0 0 0-15,0 0 1 0,0 0-2 16,0 0 2-16,0 0-1 16,0-4 2-16,0-3-1 15,1-3 2-15,2-4-3 16,1-5-1-16,1-1 1 15,-2-4 0-15,1-1 0 16,1-1 0-16,-1-2 0 16,2 0 0-16,3 1 1 0,-4 3-1 15,-2 5 0 1,0 5 0-16,-2 1 2 0,1 10 1 16,-1 0-1-16,-1 2-2 15,0 1-1-15,2 0 1 16,2 10-4-16,0 7 3 15,2 7 1-15,-1 0-1 16,-1 3 1-16,3-2-1 16,1-3 0-16,0-2-2 15,-2-4 3-15,3-8-1 16,-5-2 0-16,2-4 1 16,-3-2 0-16,2 0 0 15,4-4 0-15,4-11 3 16,-1-4-3-16,0-6 0 15,1 0 1-15,-1-3-1 0,1 3 1 16,-2 4-1-16,-3 3 0 16,0 4 0-16,-2 5 0 15,-3 4 1-15,-1 2 0 16,1 3-1-16,4 0 0 16,4 11-2-16,2 10 2 15,6 5-1-15,1 2 0 16,4-2 0-16,0 0 0 15,-2-3 0-15,2-3-5 16,1-6-3-16,-2-5 1 16,-3-4-4-16,-6-5-5 15,-1 0 9-15,-2-10 8 16,-2-10 0-16,4-3 0 0,-4-4 0 16,2 1 5-16,-1 1 4 15,-3 5-1-15,0 6 6 16,-4 5-8-16,0 8 1 15,-3 1-1-15,3 0-6 16,5 3-1-16,0 16-2 16,2 8 3-16,1 4-1 15,-5 0 0-15,0-1 1 16,-3-3-1-16,0-6 1 16,0-6 0-16,-2-5 0 15,1-6 0-15,-1-1 0 16,2-1-1-16,-2-2-4 0,2 0-18 15,0-6-36-15</inkml:trace>
  <inkml:trace contextRef="#ctx0" brushRef="#br0" timeOffset="178235.1704">19108 7596 1614 0,'0'0'47'0,"0"0"-33"0,0 0 41 16,0 0-10-16,0 0-26 15,0 0-5-15,0 0-1 16,-1 3-6-16,1-3 2 16,0 0-1-16,0 0-2 15,0 0-1-15,0 0-1 16,6 0-3-16,1 0 7 16,4 0-2-16,2 0-2 15,4 0-1-15,3 0 0 16,3 0 1-16,2 0-3 15,5 0-1-15,7 0 0 0,5 0 1 16,9-3-1-16,4 0 1 16,3-1 0-16,6 1-1 15,0-4 1-15,8 3-1 16,7-4 0-16,5 1 0 16,4 0 1-16,1 2 0 15,2-1-1-15,6 0 1 16,3 2 1-16,3 0-2 15,1 1 2-15,-2 2-1 16,-5-2 0-16,-6 2-1 16,-3 0 0-16,-4-4 0 15,1 2 0-15,1-1 0 16,-3 1 0-16,1 0 0 16,-4 1 1-16,-4 2-1 15,-4 0 0-15,-7 0 0 0,-9 0 0 16,-6-4 0-16,-4 4 1 15,-8 0-1-15,-2-3 1 16,-2 3-1-16,-3 0 0 16,2 0 0-16,-4 0 1 15,-3 0-1-15,-5 0 0 16,-6 0 0-16,-2 0 1 16,-3 0 2-16,-6 0-1 15,-1 0 1-15,-1 0 3 16,1 0-1-16,2 0 0 0,-2 0-1 15,-1 0-1-15,-1 0-1 16,-1 0 0-16,0 0 1 16,0 0-1-16,0-2-2 15,0-1-6-15,0-6-34 16,-14-5-228-16</inkml:trace>
  <inkml:trace contextRef="#ctx0" brushRef="#br0" timeOffset="179729.9629">22118 6924 1520 0,'0'0'167'0,"0"0"-146"16,0 0-5-16,0 0 25 16,0 0-21-16,0 0-16 15,0 18 11-15,2-3-1 16,-1-2-7-16,2 3 3 16,-1 1 3-16,-1 1-1 15,2 3-7-15,0 1-1 16,-1 2 1-16,-1 1-3 15,1 2 2-15,-1 1-1 16,2 3-2-16,1 2 2 16,-1 0-2-16,0 1 0 15,-1-1 0-15,-1-1 0 16,-1 2-1-16,0 0 2 16,0-2-2-16,2-4 0 0,1 2 1 15,0-2 0-15,3 1 0 16,-3-2-1-16,3 1 2 15,-2 0-2-15,2 0 0 16,0 0 3-16,-1-1 1 16,0 2-4-16,0-3 2 15,-2 3 0-15,0-2-2 16,-1-2 1-16,-1 2 0 16,-1 2 1-16,0 1 0 15,0 2-1-15,0 1 1 16,0 3-2-16,0 0 1 15,2 0 0-15,-1 1-1 0,1-3 1 16,-2 1-1-16,0 1 0 16,0-3 0-16,0 1 0 15,0-2 0-15,0 1 1 16,0 2-1-16,0 2 1 16,0 0 5-16,0 0-5 15,0-3 0-15,0 1 0 16,0-1 0-16,0-2 1 15,0 0-2-15,0-1 1 16,0 0 0-16,0 1 0 0,0 0 0 16,0-2-1-1,0 1 2-15,0-1-2 16,0-2 0-16,0-3 0 0,0-3 0 16,0-1 0-16,0-2 1 15,0-2-1-15,0 0 0 16,0-1 0-16,0 3 1 15,-3 1-1-15,0 1 0 16,1 3 0-16,1-2 2 16,1 1-1-16,0-3-1 15,0-3 0-15,0 1 1 16,0-6-1-16,0 5 0 16,0-3 1-16,0 3-1 15,0-1 0-15,0-2 0 16,0 2 1-16,0-6-1 0,0-1 0 15,0-5 0-15,1-1 0 16,1-2-1-16,-2-1-1 16,0 0-3-16,0 0-4 15,0 0-17-15,0-18-155 16</inkml:trace>
  <inkml:trace contextRef="#ctx0" brushRef="#br0" timeOffset="180783.5539">22214 6815 478 0,'0'0'1254'16,"0"0"-1213"-16,0 0-19 15,0 0 3-15,0 0-6 16,0 0-12-16,-2-1-5 0,4 1-2 15,13 11 5-15,12 5 4 16,8 4-3-16,13 4 1 16,10 2-5-16,12 2-1 15,11 5 1-15,8 1 1 16,7 2-2-16,-2 1-1 16,0 1 1-16,-2 1 0 15,-1 3-1-15,2 0 0 16,1 3 0-16,-3-2 0 15,-3-2 0-15,1 1 0 16,-1 0 0-16,2 0 0 16,-5-1 0-16,-5-1 0 0,-2-2 0 15,-8-1 0 1,-6-5 0-16,-7 0 1 0,-7-5-1 16,-6 0 1-16,0-3 0 15,0 0 1-15,0-1 0 16,3-2 7-16,-1-1-6 15,-1-4 0-15,-1 1-2 16,-8-3 1-16,-5 0 0 16,-5-3 0-16,-7-3 1 15,-1-2-3-15,-4-1 1 16,2 0 4-16,-2-1-4 16,-1 1-1-16,-3-2 0 15,-2-1 0-15,1-2-2 16,-3 0-31-16,-2 0-160 15</inkml:trace>
  <inkml:trace contextRef="#ctx0" brushRef="#br0" timeOffset="182313.155">22323 9457 1574 0,'0'0'57'0,"0"0"-36"15,0 0 30-15,0 0-13 16,88-69-17-16,-64 51-3 15,-1 1 2-15,3 0-11 16,0-2 6-16,4 1 0 16,3-3-10-16,3-2-1 15,3-2 1-15,5-4 2 16,1 2-3-16,3-2 4 16,1 1-3-16,0 0-1 15,-2 1 3-15,-1 1-6 0,-1-2 0 16,2 1 3-16,2-2-1 15,2 0-3-15,3 1 2 16,1 0-2-16,-1 1 1 16,-3 1 0-16,-2-1-1 15,-1 1 0-15,-1 1 0 16,-1 1 0-16,-1-3 1 16,1 1-1-16,-2-1 1 15,1-1 0-15,-2 1-1 16,0 1 1-16,-1 1-1 15,-2 0 0-15,-1 3 0 16,1 1 1-16,-3 2-1 16,4-1 2-16,-1-1-2 0,3 1 0 15,-1 3 1 1,1-3-1-16,-2 0 0 0,-1 2 0 16,0 0 1-16,-3 0-1 15,-1 1 1-15,-3 0 1 16,-5 0 0-16,-1 0-1 15,0-3 4-15,-2 1-4 16,2-2 1-16,0-1-1 16,3 2-1-16,0 1 0 15,1-1 0-15,-1 5 0 16,-5 1 0-16,-2 5 0 16,-7 0 1-16,-7 1-1 15,-2 4 2-15,-3-1-1 16,-1 0 0-16,-2 2 0 0,-1-4-1 15,0 0-4-15,0 0-33 16,-15-4-241-16</inkml:trace>
  <inkml:trace contextRef="#ctx0" brushRef="#br0" timeOffset="183452.9208">22117 6865 1620 0,'0'0'95'0,"0"0"-50"0,0 0-3 15,0 0-12 1,0 0-16-16,0 0 0 0,0 0 0 16,0-38-6-16,0 31 3 15,0 0-3-15,0 1-4 16,0 2 0-16,0 3 1 15,0-1-3-15,3 2-2 16,12 0-12-16,9 2-18 16,5 10-66-16</inkml:trace>
  <inkml:trace contextRef="#ctx0" brushRef="#br0" timeOffset="183940.0249">22382 7436 1651 0,'0'0'187'0,"0"0"-156"16,0 0 0-16,0 0-10 15,0 0-11-15,0 0-8 16,33-11 0-16,-6 10 0 16,1 1 0-16,1 0-2 15,-3 0 1-15,-2 0-1 16,-7 0 0-16,-4 0-1 0,-5 0-5 15,-5 0-8 1,-3 0-29-16,0 0-88 0</inkml:trace>
  <inkml:trace contextRef="#ctx0" brushRef="#br0" timeOffset="184713.0519">22538 8497 1713 0,'0'0'157'0,"0"0"-145"16,0 0 9-16,0 0-4 16,0 0-5-16,0 0-7 15,20 0-2-15,4 0-2 16,3 0 1-16,1 0-1 16,4 0 0-16,2 0-1 15,-1 0 1-15,-2 0-1 16,-3 0-1-16,-5 0-1 0,-7 0-3 15,-3 0-3 1,-3 0-12-16,-6 0-10 0,-2 0-12 16,-2-2-14-16,0-1-256 15</inkml:trace>
  <inkml:trace contextRef="#ctx0" brushRef="#br0" timeOffset="184945.8559">22730 8353 1835 0,'0'0'46'15,"0"0"-30"-15,0 0 3 16,0 0-5-16,0 0-10 16,0 0-3-16,-2 44 1 15,2-9 2-15,0 5-2 16,0 2-1-16,0-2 0 15,5 0-1-15,1-2-6 16,0-5-38-16,0-8-181 16</inkml:trace>
  <inkml:trace contextRef="#ctx0" brushRef="#br0" timeOffset="186323.0059">22242 8585 1678 0,'0'0'46'15,"0"0"-31"-15,0 0 28 16,0 0-13-16,0 0-10 15,0 0-9-15,0 0-4 16,-45-3 3-16,41 3 0 16,-2-1-1-16,0 1 1 15,-1 0-1-15,-2-2-2 16,-2 0-4-16,-4 1 0 16,-3 0-1-16,-4-2-1 15,-3 1 1-15,-5 0-1 16,-5-2-1-16,-4 1 0 15,-7-1 1-15,-3 3-1 0,-5-1-1 16,-1 2 1-16,2 0 0 16,2 0 0-16,3 0-2 15,6 0 2-15,5 3 0 16,11 1 1-16,7 0-2 16,5-1 2-16,3 0-1 15,5 0 0-15,1-2 0 16,1 0 0-16,2 0 0 15,-2 3 0-15,0-1 0 16,-1 2 1-16,-1 0 0 16,-1 4 0-16,-1 0 1 15,2 3 3-15,2 6-2 0,-1 4-1 16,-1 4 0-16,2 8 2 16,-3 2-2-16,1 6 2 15,1 4-2-15,0 9 2 16,2 3-2-16,3 7-1 15,0 10 1-15,0 6-1 16,0 1 0-16,8 3-1 16,-3-3 1-16,-2 1-1 15,-2 1 1-15,-1 3-1 16,0-3 0-16,0 2 3 16,0-2-2-16,0 1 0 15,0-2 1-15,0 0-2 16,0 2 0-16,0-2 1 15,0-1-1-15,0-5 0 0,0-5 0 16,0-4 0-16,0-4 1 16,0-2 0-16,-1-3-2 15,-2-8 1-15,-1-2 0 16,4-10 0-16,0-5 1 16,0-10-1-16,0-7 0 15,0-8 0-15,0-6 0 16,0-1 1-16,0-2-1 15,-1 0 1-15,1 0-1 16,-3-10-3-16,1-8-32 16,-2-6-160-16</inkml:trace>
  <inkml:trace contextRef="#ctx0" brushRef="#br0" timeOffset="187282.8638">20859 11078 1656 0,'0'0'38'15,"0"0"-2"-15,0 0 5 16,0 0-15-16,0 0-11 16,0 0-7-16,-52 3 2 0,52-3-5 15,10 0 2 1,14 0 10-16,12 0 0 0,11 2-6 16,15-2-4-16,14 2 1 15,9 1-5-15,6 2 1 16,0-2-1-16,-6 1 0 15,-4-1-3-15,-9-1 3 16,-13-2 0-16,-7 0-2 16,-11 0 0-16,-9 0 0 15,-11 0-1-15,-6 0 0 16,-9 0 1-16,-4 0-1 16,-2 0-2-16,0 0-9 15,0 2-23-15,-3 6-17 16,-12 0 4-16,-2 3-236 15</inkml:trace>
  <inkml:trace contextRef="#ctx0" brushRef="#br0" timeOffset="187763.9438">21280 11359 1712 0,'0'0'80'0,"0"0"-65"0,0 0 14 15,0 0 5 1,0 0-14-16,0 0-9 0,11-12-8 16,8 9-2-16,6 0 0 15,3 1-1-15,5 0 0 16,-1 0-4-16,-1 2-10 16,-4 0-18-16,-5 0-53 15,-4 0-93-15</inkml:trace>
  <inkml:trace contextRef="#ctx0" brushRef="#br0" timeOffset="188044.1011">21379 11569 1824 0,'0'0'49'0,"0"0"-43"15,0 0 5-15,0 0-2 16,0 0-9-16,99-2-2 15,-43-11-85-15</inkml:trace>
  <inkml:trace contextRef="#ctx0" brushRef="#br0" timeOffset="190746.2701">16110 9043 1703 0,'0'0'35'0,"0"0"3"16,0 0-3-16,0 0-12 16,0 0-9-16,0 0 1 15,0 0-5-15,-25-12-4 16,25 12 2-16,0 0 2 15,0 0-3-15,0 0-4 16,0 0-1-16,0 0-1 16,1 0 0-16,11 0 1 15,9-2 0-15,6 2 1 16,9-3-1-16,6 1-1 16,5-1 0-16,7-1-1 15,5 1 1-15,4 0-1 0,3-2 0 16,0-1 0-16,-1 0 1 15,-2-1-1-15,0 1 0 16,0-1-1-16,2 2 1 16,-3 0 1-16,-4 2-1 15,-7 1 0-15,-3 2 0 16,-5 0 0-16,3 0 0 16,-1-2-1-16,0 2 1 15,-5-1 0-15,-2-1 0 16,-5 0 1-16,-2-3 1 15,-3 2-1-15,-3 1 0 16,-1 0 0-16,0 1 0 16,-4-1-1-16,-1 2 0 0,-3-1 0 15,1 1 0-15,-3 0 0 16,-1 0 0-16,-1 0 0 16,-2 0 0-16,-4 0 1 15,0 0 0-15,-3 0-2 16,0 0 2-16,0 0-2 15,1 0 1-15,-1 0 0 16,-1 0 1-16,-1 0-1 16,1 0 0-16,-1 0-1 15,2 0 1-15,-1 0 0 0,-1 1-1 16,1-1 1 0,-1 0 1-16,-1 0-1 0,0 0 1 15,2 0 2-15,-1 0 3 16,2-12 6-16,-1-10-9 15,3-4-2-15,0-7 0 16,-1-4 0-16,1-2-1 16,0-3 1-16,1 4 2 15,-2 6 0-15,0 5 0 16,1 8-2-16,-2 7 3 16,0 6-1-16,-2 4 2 15,1 2-3-15,-1 0-2 16,4 0-4-16,7 17 1 15,1 11 3-15,6 3 0 16,-2 5 0-16,-2 0-1 0,-2-4-3 16,2 0-1-16,-4-6 3 15,2-6-2-15,-3-5 0 16,0-4-1-16,0-8 0 16,-4-3 3-16,3 0 0 15,1-8 2-15,5-9 2 16,0-9-1-16,0-1-1 15,0-4 1-15,-2 3-1 16,-2 3 0-16,-2 3 0 16,0 5 2-16,-5 5 0 15,1 0 4-15,-2 7-4 16,-2 2 2-16,1 2-4 16,1 1 0-16,5 0-3 15,6 16 1-15,5 6 1 0,1 7 0 16,4 1 1-1,-1 1-4-15,1-1 2 0,0-5-1 16,-1-5-1-16,2-6-2 16,-3-5 4-16,-2-9 1 15,-1 0-1-15,-3-2 1 16,-1-15 1-16,0-5 0 16,-3-4 0-16,-1 1 1 15,-3 4 0-15,-1 3-1 16,-3 6 3-16,1 5-2 15,-4 4-1-15,1 3 0 0,-1 0-1 16,2 6-1 0,0 10 0-16,3 2 1 0,-2 0-2 15,1 0-3-15,2-5-18 16,1-7-56-16,5-6-202 16</inkml:trace>
  <inkml:trace contextRef="#ctx0" brushRef="#br0" timeOffset="192249.1395">18602 8826 1631 0,'0'0'38'15,"0"0"-14"-15,0 0 12 16,0 0-2-1,0 0-12-15,0 0-11 0,0 0 1 16,0 0 9-16,0 2-8 16,0 1-3-16,0 1-4 15,0 0 3-15,5-1-2 16,0 1 1-16,1-2 1 16,4 0 3-16,0-2-3 15,8 0-3-15,2 0-2 16,7 0-2-16,1 0 0 0,3 0-1 15,4 0-1-15,5 0 0 16,1-2 1-16,4 0-1 16,3 0 0-16,-5 1 0 15,2 1 1-15,-3 0-1 16,-2 0 0-16,-3 0 0 16,-2 0-1-16,0-1 3 15,4 1-2-15,3 0 0 16,3 0 0-16,5 0 0 15,2 0 1-15,-2 0 4 16,1 0-4-16,-8 0 0 16,-2 1-1-16,-5 2 0 15,-3-2 0-15,-3 0 1 0,-3-1-1 16,-5 0 0 0,-4 0 1-16,-3 0 0 15,-6 0 3-15,-1-2 1 0,-2-1-2 16,1 2-2-16,-3-2-1 15,2 2 1-15,3-1-1 16,2 2 0-16,-1-1 0 16,2-1 0-16,0 0 0 15,-1 2 0-15,-1 0 0 16,0 0 0-16,-2 0 0 16,1 0 0-16,0 0 0 15,-2 0 0-15,-1 0 0 16,-1-3 1-16,-1-1 1 15,3-2 1-15,-1-1 0 0,-1-5 2 16,-3-2-3 0,-1-3-2-16,1-2 0 0,-2-4 1 15,0-2-1-15,0-3 2 16,0-5 0-16,-2-4 0 16,-4-5 1-16,0-3 0 15,-1-1-1-15,-1-2-1 16,1-1 0-16,-1 4-1 15,-1 2 1-15,3 1 0 16,2 2-1-16,-2-2-1 16,0 2 1-16,0 0 0 15,-1-2 1-15,2 1-1 16,0 4 0-16,1 4-1 0,2 2 2 16,-1 4-2-16,2 4 1 15,-2 0 0 1,2 2-1-16,-1 1 1 0,1 1 0 15,-1 0 1-15,1 1-1 16,-1-3 0-16,1 0-1 16,-1 1 1-16,2 1 1 15,0 4-1-15,0 2 0 16,0 3 0-16,0 1-1 16,0 2 1-16,0 1 0 15,0-1 0-15,0 3 1 16,0-4-1-16,0 1 0 15,0 0 0-15,0-1 0 16,0 2 0-16,0-1 0 16,0 3 0-16,0 1 0 0,0 2 0 15,0 1 0-15,0 0-4 16,0 4-13-16,0 16-15 16,0-1-26-16</inkml:trace>
  <inkml:trace contextRef="#ctx0" brushRef="#br0" timeOffset="193344.1494">15407 9322 1788 0,'0'0'44'0,"0"0"-8"15,0 0 1-15,0 0-14 16,0 0-4-16,0 0-6 0,0 0-3 16,-17-12-3-1,17 12-4-15,0 3-3 0,0 13-2 16,1 8 2-16,10 8 2 16,5 6-2-16,3 3 0 15,2 1 2-15,6-1-2 16,3-4 0-16,0-6 0 15,-2-7-5-15,-3-9 0 16,-4-6 0-16,-7-7 2 16,-2-2 1-16,-2 0 2 15,2-14 3-15,1-10-2 16,-1-10 0-16,-2-5 1 16,-4-6-1-16,-2 1 0 0,-4 4 0 15,0 4 0 1,0 8-1-16,0 8 1 15,0 5 0-15,-2 8 0 0,2 2-1 16,0 4-1-16,0 1-11 16,0 3-21-16,11 12-60 15,1 7-27-15</inkml:trace>
  <inkml:trace contextRef="#ctx0" brushRef="#br0" timeOffset="194011.519">15849 9855 1629 0,'0'0'207'0,"0"0"-179"15,0 0 1-15,0 0-6 16,0 0-9-16,0 0-10 15,25-28-1-15,-9 23-2 16,1 5 1-16,1 0 0 0,-3 0-1 16,0 0-1-16,-3 8 0 15,-3 3 0-15,0 2 0 16,-5 4-1-16,-4 1 0 16,0 3 0-16,-3 3-1 15,-12 2 0-15,-3-1 2 16,-2 1-3-16,-1-3 3 15,4-4 0-15,6-5 0 16,4-7 0-16,7-5 0 16,0-1 0-16,0-1-1 15,17 0 1-15,8 0 3 16,14 0-2-16,6-8-1 16,7-1-14-16,3 0-34 0,2-2-125 15</inkml:trace>
  <inkml:trace contextRef="#ctx0" brushRef="#br0" timeOffset="198627.9389">19954 7536 874 0,'0'0'778'0,"0"0"-744"0,0 0 4 16,0 0 1-16,0 0-15 16,0 0-13-16,0 0-2 15,2 0 5-15,-2 0 4 16,0 0 2-16,0 0 0 16,0 0-4-16,0 0-8 15,1-8-4-15,2 0 0 16,-2-2 2-16,-1-3-2 15,0-1 2-15,0-2 0 16,0-4-3-16,0-2 1 0,0-3-1 16,0-1-1-16,0-3 0 15,0-5 0-15,-1 2 0 16,-5-2 0-16,2-7 0 16,-1 0 1-16,0-2-2 15,-1-3 1-15,2 0 0 16,-2 0 3-16,3 3-4 15,0 1 1-15,0 1 1 16,-1-3-2-16,1-2 0 16,0 0 0-16,1 2-1 15,2 6 0-15,0 2 0 16,0 5 0-16,0 2 0 16,0-1 1-16,0 4 0 0,0-1-1 15,0 0 0-15,0-1 0 16,3 3 0-16,0 1 0 15,0 0 0-15,-1 3 0 16,-1 2 0-16,-1 0 0 16,0 1 0-16,0-1 1 15,0 0-1-15,0-1 0 16,0 2 0-16,0 1 0 16,2-1 0-16,-2 4 0 15,1 1 0-15,-1 6 0 16,0-1 0-16,0 3 0 15,0 1 0-15,0-2 0 16,0 2 0-16,0-1 0 16,0 1 0-16,0 1 0 0,0 0 0 15,0 3 0-15,0 0 0 16,0-2 0-16,0 2 0 16,0 0 0-16,0 0 0 15,0 0 0-15,0 0 0 16,0-2 0-16,0 1 0 15,0-2 0-15,0 0 0 16,0 0 0-16,0 3 1 16,0-3-1-16,0-1 0 15,0 3 0-15,0-3 0 16,0-1 0-16,0 2 0 0,0-2 0 16,0 2 0-1,0-1 0-15,0-5 0 0,0-2-1 16,0 0 1-1,2-1-1-15,-2-2 1 0,0 4-1 16,0 1 1-16,0-2 0 16,0 1-1-16,1-2 1 15,-1 3 0-15,0-3 0 16,0 2 0-16,0 0 1 16,0 1-1-16,0 1-1 15,0-1 1-15,0 6 0 16,0-3 0-16,0 0 0 15,0 1 0-15,0-1 0 16,0 3 0-16,0 0 0 16,0 1 0-16,0 2 0 0,0 0 0 15,0-2 0-15,0 2 0 16,0 0-1-16,0 0 1 16,0 0 0-16,0 0 0 15,0 0 0-15,0 0 0 16,0 0-2-16,0 0 1 15,0 0 0-15,5 0-1 16,5 0 2-16,1 0 0 16,3 0 0-16,3 4-2 15,4-1 2-15,4 0 0 16,3-1 1-16,5-1-1 16,4 2 0-16,4 0 2 0,5-3-2 15,2 0 0-15,2 0 0 16,1 0 1-16,-6 0-1 15,3 0 0-15,-3 0 0 16,7 0 0-16,1 0 0 16,4 0 0-16,0 4 0 15,-1-3-2-15,1 2 1 16,-2-3-1-16,3 0 2 16,5 0-2-16,3 0 1 15,4-3 1-15,0-2-1 16,-3 2-1-16,-4 3 0 15,-7 0 1-15,-5 0-1 16,-6 0 1-16,-2 0 0 16,0 0 1-16,-2 0-1 15,-4 0 1-15,0 0 0 0,-3 3-1 16,-2-3 1-16,-2 4 0 16,-2-1 0-16,-7-2 0 15,0 2 0-15,-4 0 0 16,-4 0-1-16,-3-3 1 15,-3 2 0-15,-2-2 1 16,-2 0-1-16,-2 0 0 16,1 0 0-16,-1 2-1 15,-1-2 1-15,0 1 0 16,2-1 0-16,-1 0 0 0,-1 0 1 16,2 0-1-1,-1 0 2-15,-1 0-2 0,4-1 1 16,-3-9-1-16,3-1 1 15,-1-4-1-15,-1-7 0 16,-1-1 1-16,1 1-1 16,-1-3-1-16,1 0 1 15,-1-1 1-15,4-4 0 16,-1 0-1-16,2 1 1 16,0 2-1-16,0 7 3 15,0 2-1-15,-1 5 1 16,-2 5-1-16,-2 2-1 15,1 3-1-15,-1 3 0 16,5 0-2-16,-2 0-1 16,7 17 1-16,2 5 1 0,1 5 1 15,-2 3-1-15,2 0 0 16,-1-3 0-16,0-3-2 16,-1-4 0-16,-3-6-1 15,3-4 2-15,-5-5-1 16,-1-4-1-16,-1-1 1 15,2 0 1-15,2-6 2 16,2-11 1-16,3-7 0 16,-2 2-1-16,3-2 1 15,-4 2 0-15,-1 0-1 0,0 3 1 16,-1 2 4 0,-1 2-1-16,-2 6 0 0,0 4 0 15,-3 0-3-15,-2 5 2 16,1 0-3-16,2 0-3 15,4 3 0-15,4 11 3 16,0 1-1-16,-2 4 1 16,3-2 0-16,0-2-1 15,1-2 0-15,-2-2-1 16,3-4 0-16,-4-4-3 16,-1-3 0-16,2 0 4 15,2-3-1-15,2-17 2 16,-1-6 1-16,3 0-1 15,-3-1 1-15,-1 2-1 16,-2 4 1-16,1 1-1 16,-2 6 3-16,-5 4 1 15,-1 5 0-15,-4 4 0 0,1 1-4 16,1 0 0-16,4 8-4 16,1 9 3-16,1 7 0 15,-2 2 0-15,2 2 1 16,-2-2 0-16,4 4 0 15,2-5 0-15,1-5 0 16,0-3 0-16,-3-4 0 16,-3-6 0-16,-4-3 0 15,0-4 0-15,-4 0 0 16,2 0 1-16,-2 0 0 16,0 0 1-16,0 0 2 0,3 0-2 15,0 0 1-15,3 0-3 16,5 0 0-16,6-4 0 15,9-1 0-15,3 3 0 16,6-1 0-16,4 3-1 16,2-2 1-16,4 2 0 15,6 0 0-15,1-1-1 16,9 1 1-16,8 0 0 16,2-4-1-16,7 1-1 15,3 1 1-15,4-3 0 16,-1 0-1-16,1 0 2 15,-1 2-1-15,0 0 1 16,-1 0 0-16,-3 3 0 16,-3-3-1-16,-5 3 1 0,-3-4 0 15,2 3 1-15,-3 1-1 16,4-2 0-16,-4 1 0 16,-3-1 0-16,-10-1 0 15,-12 2 0-15,-9 0 0 16,-7-1 0-16,-5 2-1 15,-5-4 0-15,-5 1 1 47,-5 1 1-47,-2 0 0 0,-2 1-1 0,-2 1 2 0,-1 0-2 0,0 0-1 16,0 0 1-16,0 0-7 16,0 0-24-16,-3 0-144 0</inkml:trace>
  <inkml:trace contextRef="#ctx0" brushRef="#br0" timeOffset="200178.4097">24803 5548 1643 0,'0'0'59'0,"0"0"-46"16,0 0 25-16,0 0 4 15,0 0-18-15,0 0-15 16,0 0-4-16,-3 0 1 16,12 0 1-16,12 0 1 15,7 0 2-15,10 0-2 16,9 0-4-16,7 0-1 16,10 0 0-16,5 0-1 15,2 0 2-15,4 0-2 16,-5 0-1-16,-4 0 0 15,-5 0 1-15,-4-1-1 0,-5-4 1 16,-6 3 1-16,-4-1-2 16,-7 0 0-16,-8 3 1 15,-12 0-2-15,-6 0 0 16,-4 0 1-16,-5 0 3 16,0 0 4-16,0 0-4 15,0 0-2-15,0 0-1 16,0 0-1-16,0 0-1 15,0 1 1-15,0 9-1 16,3 2 1-16,1 2 0 16,-1 6 0-16,3 9 0 15,0 0 1-15,1 2 0 16,-1 5-1-16,0 1 0 16,-1 1-1-16,0 1 2 0,-1 5-2 15,3 4 1-15,-1 5 0 16,-1 6 1-16,-2 3-1 15,-2-1 0-15,1 2 1 16,-2-1-1-16,0-1 0 16,1-1 0-16,2 1 0 15,5 0 0-15,-4 1 0 16,4 1 1-16,-1 0-1 16,-1 1 0-16,3-2 0 15,0 3-1-15,-1-2 1 16,2-2 0-16,0-5 0 15,-1-4 0-15,1-1 0 16,0-3 1-16,-1-1-1 16,-2-4 0-16,0 2 0 15,-2-5 0-15,-2-6 0 0,-2-3 1 16,1 0-1-16,-1-5 0 16,-1-2 0-16,2-4 0 15,-2-1 0-15,2-6 0 16,1-3 0-16,0-3-2 15,4-4-32-15,2-3-96 16</inkml:trace>
  <inkml:trace contextRef="#ctx0" brushRef="#br0" timeOffset="201459.9276">24784 7994 753 0,'0'0'82'16,"0"0"-77"-16,0 0 225 15,0 0 26-15,0 0-128 16,0 0-33-16,-11-3-54 16,11 3-9-16,0 0-5 15,0 0 2-15,0 0 6 16,0 0-5-16,0 0-10 0,0 0 1 16,0 0-9-1,0 0-7-15,0 0-1 0,0 0 1 16,0 0 0-16,0 0 0 15,0 0-2-15,0 0 1 16,0 0 0-16,0 0 0 16,0 0 1-16,0 0 1 15,0 0-2-15,0 0-1 16,0 0 1-16,3 0 0 16,3 0 0-16,6 0 3 15,0-2-4-15,3-1 0 16,2 0-1-16,0 1 0 15,1 0 0-15,5 1-1 0,-1 1 0 16,2-3 0 0,4 2-1-16,3-1 0 0,8 0 2 15,5 1-1-15,9-3 0 16,7 0 0-16,7 0 1 16,9 0-2-16,5 0 3 15,10 0-3-15,16 4 0 16,12-2 1-16,14 2-1 15,10-1 1-15,5-1-1 16,7 1-1-16,3-1 1 16,-4 1 0-16,-6 1 1 15,-10-3-1-15,-16-2 0 16,-14 0 1-16,-17-2-1 16,-17-2 0-16,-14 1 0 0,-17 1 0 15,-16 1 0-15,-9 2 1 16,-12 0 0-16,-3 3 4 15,-3-1-3-15,0 2 1 16,0 0-3-16,0 0-4 16,0 0-25-16,-3-1-51 15</inkml:trace>
  <inkml:trace contextRef="#ctx0" brushRef="#br0" timeOffset="202203.5715">26004 7645 1647 0,'0'0'154'0,"0"0"-139"16,0 0 4 0,0 0 8-16,0 0-9 0,0 0-8 15,0 0 0-15,0-2-3 16,0 2-2-16,0 0-2 16,0 0-3-16,0 2-1 15,0 10 1-15,1 2 0 16,5 4 0-16,0-1 0 15,2 1 1-15,0 2-1 16,0-3 1-16,1 4-1 16,-1-1 0-16,-1-5 0 15,-3-1 0-15,1-4 1 16,-4-1-1-16,1-6-1 16,-2 4 1-16,1-4 0 0,-1-2 0 15,2-1 0-15,0 0 1 16,-1 0-1-16,1 0-4 15,-1 1-9-15,2-1-10 16,1 0-30-16,1 0-25 16,-1 0-516-16</inkml:trace>
  <inkml:trace contextRef="#ctx0" brushRef="#br0" timeOffset="203861.8283">22522 4553 1812 0,'0'0'48'15,"0"0"-27"-15,0 0 6 16,0 0-7-16,0 0-9 16,0 0-7-16,0 0-2 15,-7 0-1-15,7 27 0 16,0 6 1-16,0 8 2 16,0 0-4-16,0 2 2 15,0-1-1-15,0-3-1 16,0-3 0-16,0-7 0 15,0-4 0-15,0-4-1 16,0-6-2-16,0-1-1 16,0-7-5-16,0-4-8 15,0-3-16-15,0 0-17 16,0 0-21-16,0-13-1129 0</inkml:trace>
  <inkml:trace contextRef="#ctx0" brushRef="#br0" timeOffset="204319.5424">22532 4538 1412 0,'0'0'324'0,"0"0"-270"0,0 0-19 15,0 0-4-15,0 0-13 16,80-41-10-16,-58 41-3 15,1 0 2-15,2 0-4 16,-4 4-1-16,-4 7-2 16,-4 3 0-16,-6 3-2 15,-5 5-1-15,-2-1 0 16,0-1 3-16,-12 1-2 16,-8-3 0-16,-3-1-3 15,0-3 0-15,1-4 1 16,3-1 4-16,3-5 0 15,8 0 0-15,3-2-1 16,4-2 1-16,1 2 0 16,0-1-2-16,0 4 2 15,0 0 0-15,6 6 7 0,4-1 1 16,2 5-1-16,1 0 0 16,-1 4-5-16,2 0 1 15,-1 4-2-15,-2 2 1 16,-1-3-2-16,-3-1-1 15,-1-2-6-15,1-3-14 16,-1-7-37-16,1-6-147 16</inkml:trace>
  <inkml:trace contextRef="#ctx0" brushRef="#br0" timeOffset="204596.3482">22900 4792 1834 0,'0'0'25'15,"0"0"-19"-15,0 0 12 16,0 0 4-16,0 0-14 16,7 75-1-16,-2-48-4 15,-2 1-2-15,0 1 0 16,0-1-1-16,-2-1 0 15,-1-4 0-15,2-4-1 16,-2-8-4-16,0-3-2 16,0-4-14-16,1-4-2 15,1 0-2-15,-1 0-61 16</inkml:trace>
  <inkml:trace contextRef="#ctx0" brushRef="#br0" timeOffset="204845.8188">22949 4738 1799 0,'0'0'43'0,"0"0"-19"16,0 0-15-16,0 0-2 0,0 0-3 15,85-43-4 1,-57 43 0-16,1 0-2 0,-5 0-15 16,-3 5-33-16,-2 7-74 15,-7 0-948-15</inkml:trace>
  <inkml:trace contextRef="#ctx0" brushRef="#br0" timeOffset="205024.9638">22941 4874 1486 0,'0'0'287'0,"0"0"-258"15,0 0-12-15,0 0 18 0,0 0-11 16,85 0-16-16,-46 0-8 16,0 0 0-16,6 0-11 15,3 0-25-15,-1-4-111 16</inkml:trace>
  <inkml:trace contextRef="#ctx0" brushRef="#br0" timeOffset="205357.0308">23584 4538 1825 0,'0'0'50'0,"0"0"-35"16,0 0 3-16,0 0-2 15,0 0-10-15,0 0-4 16,27-20-1-16,-3 16-1 16,-1 1-7-16,2 1-8 15,-3 2-18-15,-5 0-37 16,-4 0-124-16</inkml:trace>
  <inkml:trace contextRef="#ctx0" brushRef="#br0" timeOffset="205533.1408">23513 4680 1665 0,'0'0'126'15,"0"0"-106"-15,0 0-4 16,0 0 11-16,0 0-6 16,0 0-13-16,68 0-3 0,-23 0-5 15,9 0-7 1,3 0-54-16,-1-4-101 15</inkml:trace>
  <inkml:trace contextRef="#ctx0" brushRef="#br0" timeOffset="205962.077">24190 4483 1840 0,'0'0'52'16,"0"0"-37"-16,0 0-4 15,0 0 5-15,0 0-10 16,0 0-1-16,-31 70 4 16,26-36-7-16,4 3-1 15,1 1 0-15,0-2 0 0,0-5-1 16,0-6 0-1,0-4-7-15,4-5-6 0,2-8 3 16,0-2-17-16,4-6-18 16,1 0-36-16,1-3-740 15</inkml:trace>
  <inkml:trace contextRef="#ctx0" brushRef="#br0" timeOffset="206343.7981">24383 4546 1657 0,'0'0'209'16,"0"0"-193"-16,0 0 2 0,0 0 6 16,0 0-12-16,0 0-7 15,-47 46-3-15,46-22-1 16,1 3-1-16,0-2-1 15,4 0 1-15,13-5-1 16,5-3-3-16,5-6-1 16,1-3 2-16,2-8 0 15,-2 0 2-15,-1-6 1 16,-7-7 0-16,-3-5 0 16,-6-3 1-16,-5-7 0 15,-6 0 1-15,0-1-2 16,-15-1-1-16,-12 4 1 0,-4 5 0 15,0 7 0-15,4 8-1 16,9 6-5-16,7 0-22 16,8 14-28-16,3-1-20 15,2-1-431-15</inkml:trace>
  <inkml:trace contextRef="#ctx0" brushRef="#br0" timeOffset="206675.4718">24869 4473 1852 0,'0'0'50'15,"0"0"-41"-15,0 0 3 16,0 0 4-16,0 0-9 15,0 0-2-15,-6 56 2 16,6-23-4-16,0 1-1 16,0-2-1-16,0 0-1 15,0-4 1-15,0-4-1 16,0-7-2-16,0-5-2 16,0-4-3-16,0-3 2 15,0-4-4-15,0-1-5 0,0 0-2 16,3 0-11-16,0-6-21 15,1-8-167-15</inkml:trace>
  <inkml:trace contextRef="#ctx0" brushRef="#br0" timeOffset="207058.0417">25107 4466 615 0,'0'0'1225'15,"0"0"-1193"-15,0 0-12 16,0 0 3-16,0 0-13 0,0 0-5 16,-15 0-3-16,1 9 1 15,0 3-2-15,-4-1-1 16,-1 3 0-16,1-2 1 15,-1 0-1-15,4-2 0 16,3-1-1-16,6-2 1 16,1 1-1-16,4-2-2 15,1 0 0-15,0 2 2 16,0 1 0-16,4 2 1 16,8-1 0-16,5-2 0 0,5 1 0 15,3-3-2-15,-1 2-5 16,2-5-14-16,-1 2-17 15,2-4-40-15,-2 1-259 16</inkml:trace>
  <inkml:trace contextRef="#ctx0" brushRef="#br0" timeOffset="207558.9693">25337 4660 1772 0,'0'0'23'16,"0"0"-19"-16,0 0 19 15,0 0 3-15,0 0-14 0,0 0-5 16,76 18-1-16,-55-18-5 16,-3-3 0-16,-2-10 0 15,-4-3 1-15,-1-5 0 16,-5-4-2-16,-5-3 2 15,-1-3-1-15,0 1 2 16,0 3 0-16,-6 6-1 16,0 4 2-16,2 7 5 15,4 3 2-15,0 3-4 16,0 3 1-16,0-2-3 16,0 3-3-16,3-1-1 15,9 1 0-15,3 0-1 0,9 0 0 16,2 0 0-1,3 0 0-15,-3 7 0 0,0 0 0 16,-8 1 2-16,-2 0-2 16,-7 3-2-16,-3 1 0 15,-6 3 1-15,0 6 0 16,0 1-2-16,-4 2 3 16,-7 0 0-16,5-7 0 15,5 3 0-15,1-5 0 16,0-3 0-16,29 0-2 15,27-1-19-15,26-1-31 16,36 2-1045-16</inkml:trace>
  <inkml:trace contextRef="#ctx0" brushRef="#br0" timeOffset="219589.4476">17842 9319 1833 0,'0'0'35'0,"0"0"-17"16,0 0 2-16,0 0-3 15,0 0-7-15,0 0-6 16,0 0-2-16,-3-2 0 0,3 12-2 15,0 9 2-15,0 4 1 16,0 7-1-16,0 2 0 16,0 6-1-16,0 5-1 15,0-1 1-15,0 1-1 16,0-4 0-16,0-1 0 16,0-3 1-16,0-6-1 15,0-4 0-15,0-5-4 16,0-3 3-16,0-4-2 15,0-5 1-15,0-2-4 16,0-1-4-16,0-5-5 16,0 0-15-16,0 0-4 15,0-4-123-15</inkml:trace>
  <inkml:trace contextRef="#ctx0" brushRef="#br0" timeOffset="220122.208">17821 9416 1775 0,'0'0'46'0,"0"0"-12"16,0 0-16-16,0 0-4 15,0 0-1-15,0 0-7 0,79-53-4 16,-55 53 0-16,-2 0-2 16,-1 10-1-16,-3 5 0 15,-5 3-1-15,-3 2 0 16,-6-1-2-16,-4 3-2 16,0-3 5-16,0 1-2 15,-12-3-3-15,-6 0 5 16,-1-1 0-16,-5-2 1 15,0-3 0-15,2-4 1 16,4-2-1-16,6 0 0 16,6-2 2-16,6-2 6 15,0 1 0-15,0-1-8 16,0 1-1-16,6 3 0 0,7 1 1 16,2 3 1-16,3 1 1 15,0 2-2-15,-3-1 0 16,1 3 1-16,-1 1-1 15,1-2 1-15,-2 3-1 16,-2-3 0-16,0-1-1 16,-5-3 1-16,-2-4-5 15,-2 1-4-15,-3-2-6 16,0 1-13-16,0-5-44 16,0 2-1154-16</inkml:trace>
  <inkml:trace contextRef="#ctx0" brushRef="#br0" timeOffset="220541.0573">18206 9830 1882 0,'0'0'25'16,"0"0"-16"-16,0 0 5 15,0 0-3-15,0 0-6 16,0 0-4-16,33 5-1 16,-14 4-1-16,-3 1 1 15,-3 2-2-15,-3 3 0 0,-9 2-3 16,-1 7 0-16,0-1-2 15,-22 4 7-15,-3 0-3 16,-1 0 3-16,2-3 0 16,6-3 1-16,8-6 0 15,3-6-1-15,7-3 3 16,0-1-1-16,7-5 1 16,17 0 3-16,11 0-3 15,4-3-3-15,2-7 0 0,-1-1-9 16,-3 0-22-1,-1-4-121-15</inkml:trace>
  <inkml:trace contextRef="#ctx0" brushRef="#br0" timeOffset="221038.9957">18461 9462 1764 0,'0'0'107'16,"0"0"-88"-16,0 0-5 15,0 0 2-15,0 0-8 16,0 0-6-16,70-6-1 16,-37 6-1-16,-5 0-2 15,1 0-8-15,-6 0-25 16,-2 0-59-16,-7 0-1479 15</inkml:trace>
  <inkml:trace contextRef="#ctx0" brushRef="#br0" timeOffset="221218.2355">18455 9629 1845 0,'0'0'43'0,"0"0"-38"16,0 0 1-16,0 0-3 16,95 0-3-16,-47 0-20 15,1-5-119-15</inkml:trace>
  <inkml:trace contextRef="#ctx0" brushRef="#br0" timeOffset="229022.31">18980 9450 1662 0,'0'0'162'0,"0"0"-141"0,0 0-1 16,0 0 7-16,0 0-10 16,0 0-8-16,0 0 1 15,0 5-3-15,0-4-3 16,0 0-2-16,0 2 0 15,0 4-1-15,-1 4 2 16,-2 7 2-16,-2 1 0 16,0 6-1-16,1 2-1 15,1 1-1-15,-3 1 0 16,5 3-1-16,-2-3 0 16,3 0 0-16,0-3 0 15,0-3-1-15,0-1 0 0,0-6 0 16,0-2 0-1,0-5 1-15,0-1-1 0,0-5 0 16,0-2 1-16,0 1-1 16,0-2 0-16,0 0 0 15,0 0 0-15,0 0 0 16,1 0-1-16,-1 0-2 16,0 0-6-16,3 0-12 15,3-2-38-15,0-4-267 16</inkml:trace>
  <inkml:trace contextRef="#ctx0" brushRef="#br0" timeOffset="229724.9813">19226 9588 1712 0,'0'0'93'0,"0"0"-57"15,0 0-4-15,0 0-11 16,0 0-12-16,0 0-4 16,0 0-4-16,-34 36 1 15,28-24-2-15,1 1 0 16,4-1 0-16,1 0 0 16,0-3 0-16,0 0 0 15,0-3 1-15,4-2-1 16,5-3 0-16,3 1 1 15,-1-2 0-15,2 0 0 16,-1 0-1-16,2 0 0 0,-3 0 4 16,-2 0-1-16,2 0 0 15,4 0 0-15,-2 0 0 16,5 0 2-16,-3 2-4 16,1 2 1-16,-2 2-1 15,2 2 0-15,-1 0 0 16,0 3-1-16,-1-1 2 15,-3 2-2-15,0 2 0 16,-4-2 1-16,-1 3-1 16,0 0 0-16,-6-1 1 15,0 0-1-15,0-2 0 16,0 1 1-16,0-4-1 16,-10 0 0-16,-5-1 0 15,-6-1 0-15,-4-2 1 16,-5 0 0-16,0-3-1 0,3-2 0 15,3 0-2-15,3 0-1 16,5 0-2-16,5 0-4 16,5-5-1-16,5-3-13 15,1-1-32-15,0 0-49 16</inkml:trace>
  <inkml:trace contextRef="#ctx0" brushRef="#br0" timeOffset="230073.8809">19289 9571 1754 0,'0'0'51'0,"0"0"-31"15,0 0-8-15,0 0 1 16,0 0-8-16,0 0 1 16,109-14 2-16,-72 14-3 15,-1 0-1-15,-2 0-4 16,-7 0 2-16,-6 0-1 16,-7 0-1-16,-6 0 1 0,-6 0 3 15,-2 0 1 1,0 0 3-16,0 0-2 0,0 0-6 15,0 0-3-15,-7 4-19 16,0 0-24-16,3 4-136 16</inkml:trace>
  <inkml:trace contextRef="#ctx0" brushRef="#br0" timeOffset="230573.2869">19694 9627 1791 0,'0'0'57'0,"0"0"-27"16,0 0 2-16,0 0-8 15,0 0-14-15,0 0-5 16,-6 5-4-16,5 12-1 15,-2 7 2-15,2 4 1 0,1 3-2 16,0 0 3-16,0 0-3 16,0 0-1-16,0 0 1 15,4-2 0-15,-1-6-1 16,-2-1 0-16,2-5 0 16,-3-6 0-16,2-4-1 15,-2-2 0-15,0-3-3 16,0-2-1-16,0 1 0 15,0-1-3-15,0 0-7 16,1-4-13-16,-1-9-47 0,2-2-74 16</inkml:trace>
  <inkml:trace contextRef="#ctx0" brushRef="#br0" timeOffset="231069.526">19909 9649 1733 0,'0'0'65'15,"0"0"-51"-15,0 0 19 16,0 0-4-16,0 0-18 16,0 0-8-16,0 0-2 15,0 2 0-15,-3 7-1 16,-13 5 4-16,-4 1 0 16,-7 0-2-16,1-3-1 15,0 1 1-15,4-2-1 16,5-2-1-16,6-1 0 15,3-3 1-15,5-2-1 16,2-1 0-16,1 0-1 16,0 3-1-16,0 3 2 0,6-1 2 15,7 3-2-15,2-3 4 16,4 5-4-16,1-2 3 16,1 0-1-16,-2-1 0 15,-4 0-2-15,0-1 0 16,-2 0 0-16,-2-2 0 15,-1-3 0-15,1 2-5 16,-4-3-24-16,0-2-80 16</inkml:trace>
  <inkml:trace contextRef="#ctx0" brushRef="#br0" timeOffset="231602.9046">20044 9905 1775 0,'0'0'24'0,"0"0"-22"16,0 0 14-16,0 0 14 15,0 0-10-15,0 0-12 16,105 14-5-16,-78-14-2 15,-4 0 0-15,-4-4-1 16,-3-5 1-16,-7-4 1 0,-4-4-2 16,-5-4 0-16,0-2 1 15,0-3-1-15,-12 0 0 16,-3 3 0-16,3 2 2 16,2 8 0-1,5 2-2-15,4 5 12 0,1-1 2 16,0 4-4-16,0-3 0 15,11 1-4-15,8-1-3 16,3 0-2-16,3 3 0 16,-1 3 0-16,-3 0 1 15,-3 0-2-15,-5 4 0 16,-3 7 0-16,-3 5-1 16,-6 6 1-16,-1 2 0 0,0 5 0 15,-3-2 0-15,-3-2-1 16,0-2 1-16,6-5 1 15,0-2-1-15,0-4 0 16,9-2 1-16,5-3-1 16,5-2 1-16,1-5-1 15,8 0-9-15,6 0-57 16</inkml:trace>
  <inkml:trace contextRef="#ctx0" brushRef="#br0" timeOffset="260631.8802">17882 6638 1817 0,'0'0'49'0,"0"0"-34"15,0 0 7-15,0 0-7 16,0 0-4-16,0 0-8 16,0 0-1-16,-3 30 1 15,3-10 5-15,0 2-1 16,3 3-1-16,2 0 0 16,-2 1-2-16,0 0-1 0,1-3-1 15,-3 3 0-15,1-2-2 16,-1-2 2-16,1-2-2 15,-2-5 0-15,1 0 1 16,1-7-1-16,-2-3 0 16,0-3 0-16,1-2 0 15,-1 0-4-15,2 0-3 16,0 0-7-16,2 0-5 16,2 0-21-16,4-5-53 15</inkml:trace>
  <inkml:trace contextRef="#ctx0" brushRef="#br0" timeOffset="261049.8943">18131 6699 1826 0,'0'0'55'0,"0"0"-42"16,0 0 3-16,0 0-3 15,0 0-4-15,0 0-4 0,-28 71-2 16,28-44-2 0,0-3 1-16,0-1-1 0,7-4-1 15,8-4 1-15,8-1-1 16,2-6 1-16,2-5 1 15,0-3-2-15,-2 0 0 16,-4-11 1-16,-6-6-1 16,-3-3 1-16,-9-3 1 15,-3-2-1-15,0-2-1 16,-8-1 1-16,-14 4 0 16,-3 6-1-16,-5 7-1 15,2 6 1-15,4 5-7 16,4 0-3-16,5 14-17 15,6 5-58-15,6-3-1199 16</inkml:trace>
  <inkml:trace contextRef="#ctx0" brushRef="#br0" timeOffset="261500.2687">18516 6615 1873 0,'0'0'35'16,"0"0"-20"-16,0 0 7 15,0 0-6-15,0 0-8 16,0 0-7-16,3 2 0 16,2 17 0-16,2 7 2 15,2 2 0-15,-3 0-2 16,1-1 0-16,-2-2-1 15,2-2 1-15,-1-3 0 16,-3-4-1-16,2-3-4 0,-4-3-1 16,2-4-3-16,-1-5-2 15,-1 1-4-15,1-2-3 16,-2 0-14-16,1 0-14 16,1-15-174-16</inkml:trace>
  <inkml:trace contextRef="#ctx0" brushRef="#br0" timeOffset="261913.9735">18762 6598 1800 0,'0'0'72'0,"0"0"-54"16,0 0 3-16,0 0-5 16,0 0-9-16,0 0-6 15,-7-3-1-15,-8 15 0 16,0 2 1-16,-3 3-1 16,1-1 0-16,1 0 0 15,3-2 0-15,3-2 1 16,0-1-1-16,4-3 0 15,3-2 0-15,3 0-1 16,0-3 1-16,0 2 0 0,0-2 1 16,11 2-1-16,7-2 4 15,3 1-1-15,3 0-1 16,1-4-1-16,-1 3-1 16,-1-3 0-16,-1 3-1 15,-2 0-8-15,0 1-12 16,-5 0-42-16,-2 2-184 15</inkml:trace>
  <inkml:trace contextRef="#ctx0" brushRef="#br0" timeOffset="262488.4189">18966 6782 1847 0,'0'0'29'0,"0"0"-27"16,0 0 9-16,0 0 0 16,0 0-5-16,0 0 0 15,56 2-2-15,-37 0-2 16,0-2 1-16,-2 0-2 15,-1 0-1-15,-4 0 3 0,0-9-3 16,-6-1 2-16,-1-5-1 16,-4-4 0-16,-1-1 0 15,0-7-1-15,-3-1 0 16,-6-1 0-16,-1 2 0 16,2 6 0-16,5 4 1 15,2 2 0-15,1 7 1 16,0-1 4-16,0 2-3 15,0-1 2-15,3 3 0 16,7-1-2-16,4 3-2 16,1 0 1-16,2-1-1 15,-3 4-1-15,1 0 1 0,-5 0-1 16,1 2-1 0,-4 9 1-16,1 2 0 0,-2 1 0 15,-2-1 0-15,0 5 0 16,-2-3 1-16,-1 2 0 15,1-1 0-15,1-2 0 16,0-5 0-16,3-1 0 16,0-2 1-16,10-6-1 15,8 0-1-15,10-2-1 16,17-16-32-16,12-10-740 16</inkml:trace>
  <inkml:trace contextRef="#ctx0" brushRef="#br0" timeOffset="264338.8406">27782 7522 1860 0,'0'0'37'15,"0"0"-11"-15,0 0 0 16,0 0-7-16,0 0-5 16,0 0-8-16,0 0-5 15,12-11-1-15,4 33-1 16,8 12 1-16,4 7 1 0,1 5-1 15,-1-1 1-15,-1-3-1 16,-5-4-1-16,-2-10 0 16,-4-8 1-16,-7-11-2 15,-3-6 0-15,-4-3 2 16,2-3 1-16,6-16 2 16,2-10-2-16,2-7-1 15,-4-5 1-15,-2 4-1 16,-4 1 1-16,-1 9-1 15,0 11 0-15,-1 6 0 16,-1 7-8-16,3 3-11 16,-2 0-14-16,-1 10-63 0,1 8-169 15</inkml:trace>
  <inkml:trace contextRef="#ctx0" brushRef="#br0" timeOffset="264780.7223">28286 7824 1818 0,'0'0'65'0,"0"0"-59"16,0 0-3-16,0 0 9 15,0 0-3-15,0 0-3 16,-9 40-6-16,9-26 2 16,9 0-1-16,15 0-1 15,0-1 1-15,4-7-1 16,1-3 0-16,-4-3-3 15,-1 0 1-15,-4-8 1 16,-8-6 0-16,-2-3 1 16,-9-4 0-16,-1-3 1 15,0-1-1-15,-18-2 1 0,-7 3 1 16,-5 5-2 0,3 7 0-16,2 7-1 15,6 5-1-15,3 3-14 0,4 11-45 16,4 2-76-16</inkml:trace>
  <inkml:trace contextRef="#ctx0" brushRef="#br0" timeOffset="265164.2513">28638 7786 1820 0,'0'0'79'15,"0"0"-65"-15,0 0-2 0,0 0-2 16,0 0-9-16,0 0 0 16,-10 28-1-16,10-9 1 15,14 1-1-15,4-3 0 16,8-2 0-16,-3-5-2 15,1-3-3-15,-1-4 3 16,-2-3 1-16,-4 0 1 16,-3-6 1-16,-5-10 0 0,-4 0-1 15,-5-4 3-15,0 0-3 16,0-3 1 0,-3 5 3-16,-3 4-2 0,3 6-2 15,1 5-4-15,2 3-17 16,0 0-61-16,0 0-374 15</inkml:trace>
  <inkml:trace contextRef="#ctx0" brushRef="#br0" timeOffset="265510.9328">29114 7661 1873 0,'0'0'46'0,"0"0"-32"16,0 0 2-16,0 0 1 16,0 0-10-16,0 0-7 15,-5 10-1-15,4 14 1 16,1 2 2-16,0 5 0 15,0 2-1-15,0-2-1 16,0 0 1-16,0-3-1 0,0-3 0 16,0-2 0-1,3-3-4-15,0-3-2 0,3-5-4 16,3-5-7 0,1-5-11-16,1-2-39 0,0 0-153 15</inkml:trace>
  <inkml:trace contextRef="#ctx0" brushRef="#br0" timeOffset="265651.7406">29036 7821 1805 0,'0'0'55'0,"0"0"-49"16,0 0-5-16,85-18 5 15,-31 12-6-15,4 1-13 16,2-1-114-16</inkml:trace>
  <inkml:trace contextRef="#ctx0" brushRef="#br0" timeOffset="265989.9356">29752 7559 1873 0,'0'0'42'0,"0"0"-38"16,0 0 2-16,0 0 4 16,0 0-6-16,88-9-4 15,-40 8 0-15,-2 1-6 16,0 0-28-16,-4 0-64 16</inkml:trace>
  <inkml:trace contextRef="#ctx0" brushRef="#br0" timeOffset="266138.7913">29757 7725 1874 0,'0'0'28'16,"0"0"-24"-16,0 0 3 16,122-10-5-16,-56-2-2 15,4-3-72-15</inkml:trace>
  <inkml:trace contextRef="#ctx0" brushRef="#br0" timeOffset="267674.7857">30742 7395 1828 0,'0'0'43'16,"0"0"-22"-16,0 0 2 16,0 0-7-16,0 0-7 15,0 0-2-15,0 0-4 16,45-45-1-16,-16 44-1 15,-2 1 1-15,-1 0-2 16,-6 0 0-16,-4 8 0 16,-7 5 0-16,-2 3-1 0,-7 1 0 15,0 4 0-15,0 1 1 16,-13 1-2-16,-9-2 0 16,-2 0 0-16,-3-3 0 15,0-5-3-15,2-6 2 16,4-3 1-16,8-4 1 15,5 0 1-15,6 0 1 16,2 0 1-16,0 0 1 16,0 0-3-16,0 0 2 15,0 0-1-15,0 0-1 16,14 0 2-16,7 3-2 16,9 4 2-16,1 2-2 15,-1 5-1-15,-3 2 1 16,-6 2-1-16,-3 0 0 0,-6 4 0 15,-4-1 0-15,-8-2 1 16,0 2-2-16,-7-2 2 16,-13-2 0-16,-6-6 0 15,-6-4-1-15,-7-7 1 16,-1 0 1-16,0 0 0 16,6-7 1-16,7-1-1 15,8 2 0-15,13 4-1 16,4 2-1-16,2 0-16 15,6 0-53-15,12 0-282 16</inkml:trace>
  <inkml:trace contextRef="#ctx0" brushRef="#br0" timeOffset="267923.7867">30483 7937 1902 0,'0'0'19'16,"0"0"-14"-16,0 0 11 16,0 0-2-16,0 0-7 15,81-5-5-15,-16 5-1 16,9 0 0-16,-2 0-1 16,-4 0-3-16,-12 4-1 15,-12 2-3-15,-13-1-1 0,-13 1-6 16,-14-1-9-16,-4 4-41 15,0 1-36-15</inkml:trace>
  <inkml:trace contextRef="#ctx0" brushRef="#br0" timeOffset="268299.5074">30625 8266 1890 0,'0'0'26'0,"0"0"-15"0,0 0 8 15,0 0-6 1,0 0-7-16,0 0-6 0,111-17 0 16,-78 17 1-16,-4 8-1 15,-11 4-1-15,-7 2-1 16,-8 3-1-16,-3 1 0 15,-7 5-1-15,-18 1 4 16,-9 1 0-16,-4-1 0 16,4-2 1-16,7-7-1 15,12-5 1-15,10-4-1 16,5-5 0-16,0-1 1 16,17 0-1-16,24 0 2 15,18-6-1-15,12-8-1 16,1-3-4-16,-3-2-15 0,-2 0-38 15,-6-5-138-15</inkml:trace>
  <inkml:trace contextRef="#ctx0" brushRef="#br0" timeOffset="268673.3319">31320 7761 1923 0,'0'0'16'0,"0"0"-16"16,0 0 2-16,0 0 0 16,0 0 1-16,0 0 3 15,56 86-4-15,-33-63-2 16,1-1 1-16,1-6-1 15,-1-4-1-15,-6-4-2 16,-2-5-1-16,-7-3 4 16,-1-9 1-16,-1-13-1 15,-4-6 1-15,-1 0-1 16,-2 0 1-16,0 5 0 16,0 7 2-16,-2 5-1 15,-1 6-2-15,3 5-2 0,0 0-6 16,0 5-22-16,0 12-77 15,0 4-205-15</inkml:trace>
  <inkml:trace contextRef="#ctx0" brushRef="#br0" timeOffset="268962.9042">31688 7978 1801 0,'0'0'126'0,"0"0"-117"15,0 0-3-15,0 0 2 16,0 0-4-16,0 0 1 16,0 58-2-16,0-29-1 15,0 1-1-15,0-3-1 16,2-3 1-16,1-5-2 15,0-5-3-15,-2-5-5 16,1-4-9-16,1-5-22 16,1 0-42-16,5-11-1301 15</inkml:trace>
  <inkml:trace contextRef="#ctx0" brushRef="#br0" timeOffset="269262.3538">31991 7786 1881 0,'0'0'37'16,"0"0"-34"-16,0 0 1 15,0 0 5-15,0 0-6 16,93-11-2-16,-61 11-1 0,-3 0 0 16,-4 0-1-1,-7 0-3-15,-3 0-7 16,-6 0-5-16,-8 0-9 16,-1 0-8-16,0-4-27 0,-9-2-1133 15</inkml:trace>
  <inkml:trace contextRef="#ctx0" brushRef="#br0" timeOffset="269861.8063">32634 7403 1821 0,'0'0'59'15,"0"0"-34"-15,0 0-8 16,0 0 2-16,0 0-4 16,0 0-6-16,11-23-5 0,5 23-1 15,0 1-1 1,5 15-1-16,0 2-1 0,-6 4 0 16,-2 5 0-1,-5-1 0-15,-8 5-1 0,0 1-3 16,-5-3-1-16,-14 3-2 15,-5-3 1-15,-7-7 0 16,0-4-2-16,-5-8 0 16,3-7-3-16,8-3-1 15,8-3 6-15,12-11 6 16,5-3 3-16,0 1 7 16,12 2-6-16,6 5 0 15,2 2 2-15,2 5 0 16,-1 2-1-16,-1 0-3 0,0 1-2 15,-1 12 2-15,1 4-2 16,-1 3 0-16,-2 3 0 16,1 0 0-16,-5 3-3 15,2-2-19-15,-3 1-52 16,0-4-114-16</inkml:trace>
  <inkml:trace contextRef="#ctx0" brushRef="#br0" timeOffset="270054.2612">32545 7937 1840 0,'0'0'87'16,"0"0"-83"-16,0 0-3 15,0 0 5-15,108-26-3 16,-67 26-3-16,-1 0-2 15,-3 0-27-15,-4 8-75 16</inkml:trace>
  <inkml:trace contextRef="#ctx0" brushRef="#br0" timeOffset="270601.1675">32645 8144 1829 0,'0'0'79'16,"0"0"-69"-16,0 0-4 16,0 0 6-16,0 0-5 15,0 0-5-15,55-27-2 16,-39 36 1-16,-2 4-1 15,-4-1 0-15,-4 5 0 16,-3-3-1-16,-3-2 0 16,0 2-1-16,0-1 2 0,-9-2-1 15,-3 2 1-15,0-5-1 16,2-1 1-16,4-2 0 16,1-4 0-16,2 2 0 15,2-2 0-15,1-1 0 16,0 2 1-16,0 0-1 15,0 3 0-15,0 2 2 16,0 1 0-16,7 4 2 16,8 0-3-16,-2 2 0 15,1 1-1-15,-7-1 0 16,-2 0 1-16,-4 0-1 16,-1 0 0-16,0 0-1 15,-6-3 0-15,-10 0 1 16,-2-3 0-16,-7-6-1 0,-7-2 0 15,-1 0-1-15,-1 0-2 16,4-2 2-16,8-6-7 16,10-4-7-16,12 0-17 15,0-3-19-15,13-2-74 16</inkml:trace>
  <inkml:trace contextRef="#ctx0" brushRef="#br0" timeOffset="270969.2603">33051 7836 1775 0,'0'0'137'15,"0"0"-116"-15,0 0-4 16,0 0-1-16,0 0-8 15,0 0-8-15,10 11-2 16,3 17 2-16,3 3 1 16,2 3-1-16,0-5-2 15,-2-4-6-15,-2-6 0 16,-1-6-3-16,-4-7 0 16,0-6 1-16,0 0 8 15,0-19 2-15,0-5 0 0,3-4 1 16,-6-1 0-16,-3-1 9 15,-2 3-4-15,-1 5-2 16,2 5-3-16,-2 8-1 16,0 6-2-16,0 3-22 15,0 0-93-15</inkml:trace>
  <inkml:trace contextRef="#ctx0" brushRef="#br0" timeOffset="271396.0576">33429 8085 1806 0,'0'0'116'16,"0"0"-105"-16,0 0-6 16,0 0 7-16,0 0-1 15,0 0-4-15,67-3-4 16,-38 16-2-16,-6 2-1 16,-3 1 0-16,-11 2 0 15,-6 3-1-15,-3-1 0 16,0 1-1-16,-23 2 1 0,-12 1 0 15,-7 2 1-15,0-2 0 16,0-5 0-16,14-3 0 16,10-5 0-16,9-8 1 15,8-2 1-15,1-1-2 16,13 0 2-16,24 0-1 16,24 0-1-16,17-6-2 15,6-13-34-15,-4-1-369 16</inkml:trace>
  <inkml:trace contextRef="#ctx0" brushRef="#br0" timeOffset="312798.359">15329 11940 1836 0,'0'0'34'15,"0"0"-20"-15,0 0 8 16,0 0-4-16,0 0-7 16,0 0-7-16,0 0 0 15,0 17-2-15,0-5-2 16,0 5 1-16,0 5 2 16,0 5-2-16,0 4-1 0,0 5 2 15,0 5-2-15,0 5-3 16,0 3-17-1,0 2-26-15,0-1-81 0</inkml:trace>
  <inkml:trace contextRef="#ctx0" brushRef="#br0" timeOffset="312979.3885">15369 12837 1668 0,'0'0'90'0,"0"0"-46"15,0 0-24-15,0 0 5 16,0 0-9-16,0 71-9 0,0-52-3 16,0 4-2-16,10 2-2 15,1 4-10-15,-2 1-88 16</inkml:trace>
  <inkml:trace contextRef="#ctx0" brushRef="#br0" timeOffset="313159.9059">15396 13505 1771 0,'0'0'31'15,"0"0"-10"-15,0 0-13 16,0 0 9-16,0 0-9 16,0 0-4-16,0 71-3 15,6-44-1-15,-1 10-8 16,-2 5-15-16,-3 3-138 15</inkml:trace>
  <inkml:trace contextRef="#ctx0" brushRef="#br0" timeOffset="313293.5486">15366 14176 1660 0,'0'0'13'15,"0"0"-6"-15,0 0-7 16,0 82 0-16,0-60-4 15,3 2-200-15</inkml:trace>
  <inkml:trace contextRef="#ctx0" brushRef="#br0" timeOffset="313456.1226">15372 14743 1736 0,'0'0'37'16,"0"0"-3"-16,0 0-20 15,0 0-8-15,-6 90-4 16,6-68-2-16,0 0-26 16,0 3-151-16</inkml:trace>
  <inkml:trace contextRef="#ctx0" brushRef="#br0" timeOffset="313605.7149">15412 15298 1713 0,'0'0'87'0,"0"0"-45"16,0 0-17-16,0 0-10 16,0 85-7-16,0-68-8 15,0-2-28-15,0-5-111 16</inkml:trace>
  <inkml:trace contextRef="#ctx0" brushRef="#br0" timeOffset="314565.8006">5729 13316 1849 0,'0'0'48'0,"0"0"-29"15,0 0-6-15,0 0 0 16,0 0-9-16,0 0-4 16,0 0-3-16,7 16 3 15,2 10 0-15,3 7 0 16,-3 1 0-16,2 0 1 16,-4 1-1-16,-4-3 0 15,-2-4 0-15,1-3 0 16,-2-8-9-16,0-6-1 15,0-6-13-15,0-5-25 16,-3 0-22-16,-9-9-485 0</inkml:trace>
  <inkml:trace contextRef="#ctx0" brushRef="#br0" timeOffset="314759.6531">5532 13249 1733 0,'0'0'67'16,"0"0"-50"-16,0 0-6 15,107-56 8-15,-62 50-14 16,6 1-5-16,1 5 0 0,-1 0-7 16,-4 3-36-16,-11 10-121 15</inkml:trace>
  <inkml:trace contextRef="#ctx0" brushRef="#br0" timeOffset="314947.1348">5447 13726 1781 0,'0'0'2'0,"0"0"7"16,88 0 15-16,-31-5-8 15,5-5-13-15,4 0-3 16,4 6-5-16,-9 1-45 16,-3 3-558-16</inkml:trace>
  <inkml:trace contextRef="#ctx0" brushRef="#br0" timeOffset="315255.4793">6054 13754 1795 0,'0'0'32'0,"0"0"-17"15,0 0 11-15,-15-89 8 0,15 64-16 16,0 0-8-16,9 5 0 16,10 1-4-16,2 4 0 15,0 3-2 1,0 5-1-16,3 4-2 0,1 3-1 15,-1 0 0-15,3 0 0 16,-2 10-1-16,-4 3-1 16,-3 3 2-16,-3 1-8 15,-9 0 2-15,-3 4-7 16,-3 0-7-16,-3-2-21 16,-9-5-37-16,-6-5-561 15</inkml:trace>
  <inkml:trace contextRef="#ctx0" brushRef="#br0" timeOffset="315877.0738">6440 13528 1852 0,'0'0'52'0,"0"0"-38"16,0 0-2-16,0 0 0 15,0 0-12-15,0 0 1 16,21 13-1-16,-4 5 2 16,2 2-2-16,0 1 0 15,1 0-2-15,2-1-7 16,2-4 0-16,0-5 0 0,-3-6-3 16,0-5 7-16,-2 0-1 15,-4-16 5-15,0-7 1 16,-6-2 2-16,0-1 2 15,-2-1 5-15,-1 5 1 16,0 2-2-16,-3 7 1 16,-3 8-6-16,3 2-2 15,-1 3-1-15,1 0-2 16,4 0-2-16,6 5 0 16,1 6 4-16,5 2 0 15,5-1 0-15,1-2 0 16,8-5 0-16,0-3 1 15,1-2 0-15,1 0-1 16,-7-6 0-16,-3-5 0 0,-5-3 1 16,-7 2-1-16,-5 0 0 15,-8-1 1-15,0 2-1 16,0-2-3-16,-21 4 2 16,-3-2 1-16,-9 5 2 15,3 6 1-15,5 0 1 16,4 0 0-16,10 7-2 15,-3 12-2-15,6 6-1 16,7 2 1-16,1 1 1 16,0-1-1-16,13 0 0 15,8-5-1-15,1 0 1 16,7-5-9-16,5-8-2 16,5-4-17-16,0-5-38 0</inkml:trace>
  <inkml:trace contextRef="#ctx0" brushRef="#br0" timeOffset="316206.8982">7310 13455 1875 0,'0'0'31'15,"0"0"-14"-15,0 0-2 16,0 0-7-16,0 0-8 15,0 0 2-15,58 9-2 16,-33 6 0-16,-1 2-1 0,0 1-3 16,-3 2-2-1,-6 4 3-15,-5-6-5 0,-8-2 1 16,-2-8-3-16,-3-8-8 16,-15 0 6-16,3-12 10 15,2-12 2-15,8-9 7 16,5-4 11-16,2 1-8 15,21 0-5-15,7 6-4 16,6 5-1-16,0 8-9 16,3 5-25-16,1 2-102 15</inkml:trace>
  <inkml:trace contextRef="#ctx0" brushRef="#br0" timeOffset="316546.2138">7905 13254 1884 0,'0'0'34'0,"0"0"-27"16,0 0 6-16,0 0-2 0,0 0-11 16,0 0 1-16,16 36-1 15,-8-7 0-15,2 4 0 16,-4 2 1-16,-1 1 0 16,-4 0-1-16,1-2-1 15,-1-1-2-15,-1-3-10 16,0-3-10-16,0-6-42 15,-1-10-157-15</inkml:trace>
  <inkml:trace contextRef="#ctx0" brushRef="#br0" timeOffset="316767.6066">7879 13505 1855 0,'0'0'28'0,"0"0"-13"15,0 0 0 1,26-75-3-16,-2 61-9 0,1 3-3 15,-1 7 0-15,1 4 0 16,-2 0 0-16,-1 5 0 16,-4 14 0-16,-1 1-2 15,-3-1 2-15,-5-2-2 16,-1-2-3-16,-1-6-5 16,-7-2-25-16,0-5-16 15,0-2-79-15</inkml:trace>
  <inkml:trace contextRef="#ctx0" brushRef="#br0" timeOffset="316913.215">8166 13321 1874 0,'0'0'34'16,"0"0"-18"-16,0 0-5 15,0 0-11-15,0 0 0 16,0 0-46-16,6 0-104 15</inkml:trace>
  <inkml:trace contextRef="#ctx0" brushRef="#br0" timeOffset="317723.0456">8388 13430 1203 0,'0'0'704'0,"0"0"-692"16,0 0-7-16,0 0-1 16,0 0-3-16,0 0-1 15,-1 47 1-15,8-33-1 16,2-2 0-16,-4-3-1 16,1-1-12-16,-2-6-7 15,3-2 2-15,1 0 8 16,1-7 8-16,6-8 2 15,0-2 0-15,-2 1 6 16,-2 4 16-16,-2 4-5 16,-3 0-2-16,4 4-5 0,-1 2-6 15,3 2-2-15,4 0-2 16,5 0 0-16,3 2 0 16,5 5-1-16,5 1 0 15,9-5-3-15,0-1-5 16,2-2-10-16,-5 0-8 15,-1-8-3-15,-9-6 11 16,-9 0 19-16,-11 1 0 16,-8 3 15-16,-2 0 19 15,0 3-5-15,0 3-13 0,-8 1-5 16,1 3-6-16,-1 0-1 16,-2 0-4-16,4 11 0 15,-2 3-1-15,2 2 1 16,5 1 0-16,1 0-1 15,0-5-2-15,0-1-6 16,1-4-1-16,8-5-3 16,2-2 1-16,1 0 10 15,-5 0 1-15,-1 0 1 16,-1-3 17-16,-5 2 3 16,0 1-1-16,0 0-2 15,0 0-9-15,0 4-8 16,0 20 2-16,0 10-2 15,-2 14 2-15,-2 22-1 16,2 10-1-16,2 14 0 0,0 3 5 16,15-4-1-1,-9-8-3-15,-3-12-1 0,-3-18 0 16,-11-18-1-16,-12-16-1 16,-7-15 0-16,-3-6 2 15,3-16 2-15,3-18-1 16,8-11 3-16,4-11-3 15,8-6 2-15,4-5 2 16,3 6-2-16,0 8-2 16,0 9-1-16,10 11-10 15,5 7-19-15,4 3-38 16</inkml:trace>
  <inkml:trace contextRef="#ctx0" brushRef="#br0" timeOffset="318328.7967">9798 13730 1808 0,'0'0'79'0,"0"0"-73"15,0 0 2-15,0 0 16 0,0 0-9 16,0 0-5 0,0 0-1-16,0-40-1 0,0 8-7 15,0-8-1 1,10-7-1-16,8-9-2 0,7-4 0 15,-2-1 1-15,4 8 2 16,-8 12 0-16,-4 12 1 16,-5 9 0-16,-4 6 4 15,-3 7 1-15,-3 4 4 16,2 3-7-16,2 0-3 16,4 10-3-16,10 17 3 15,-1 11 0-15,0 6 0 16,1 6 0-16,-5 1 0 0,4 5-3 15,-1-1-11 1,2 1-9-16,-4-5-6 0,-10-12-47 16,-4-17-1411-16</inkml:trace>
  <inkml:trace contextRef="#ctx0" brushRef="#br0" timeOffset="318838.7038">9920 13534 1848 0,'0'0'30'0,"0"0"-19"15,0 0-2-15,0 0 1 16,28-79 0-16,-8 74-7 16,10 5-3-16,1 0-1 15,6 17 1-15,2 6 0 16,-2 4 0-16,-1 1 0 0,-7-2 0 16,-4-1 0-16,-3-7-1 15,-8-8 1-15,-3-5 0 16,-3-5-1-16,1 0 1 15,0-14-1-15,3-4 2 16,-6-3-2-16,-2 3 1 16,-2 4 0-16,-1 4 0 15,1 7 2-15,-2 3 7 16,0 0-3-16,3 0-4 16,3 0-2-16,4 0-1 15,4 1 0-15,2 6 1 16,6 0 0-16,1 1 1 15,8-4-1-15,3-3 0 16,-1-1-1-16,-3 0-3 16,-6-5-1-16,-2-8 5 0,-7 0-3 15,-4 2 3-15,-7 2 0 16,-2 4 3-16,1 2 6 16,-2 1 0-16,1 2 4 15,-1 0-7-15,6 0-6 16,4 2-2-16,5 9 2 15,2 6 0-15,2 0-2 16,3 3-4-16,9-2-9 16,2-3 5-16,8-4-36 15,-2-6-72-15</inkml:trace>
  <inkml:trace contextRef="#ctx0" brushRef="#br0" timeOffset="319057.3016">11036 13549 1869 0,'0'0'46'0,"0"0"-22"15,0 0 2-15,0 0-4 16,0 0-13-16,0 0-9 16,-6 7-3-16,6 27 2 15,0 13 1-15,0 5 1 16,0 7-1-16,0 3-4 16,3-3-3-16,1-1 6 15,-2-5-8-15,-2-7-3 16,0-10-2-16,-3-8-4 15,-12-13-15-15,-3-12-15 16,0-3-85-16</inkml:trace>
  <inkml:trace contextRef="#ctx0" brushRef="#br0" timeOffset="319313.4188">10951 13562 1801 0,'0'0'59'16,"0"0"-25"-16,0 0-8 15,0 0-7-15,91-72-8 16,-65 72-7-16,6 0-2 16,1 7 0-16,1 13-2 15,-1 5 0-15,-8 4-1 16,-7 4 0-16,-8 1-3 0,-8-1-4 16,-2-3-1-16,-18-5-2 15,-13-7-1-15,-11-10-12 16,-1-8-11-16,7 0-34 15,8-19-8-15,11-13 72 16,13-9-101-16</inkml:trace>
  <inkml:trace contextRef="#ctx0" brushRef="#br0" timeOffset="319530.0042">11371 13307 1861 0,'0'0'22'16,"0"0"-9"-16,0 0 14 0,0 0-8 16,23 82-11-16,-14-45-1 15,-2 3-4-15,1 2-1 16,-2-1-1-16,1 2-1 16,-3-2 0-16,2-4 0 15,-4-8-18-15,1-12-15 16,3-10-72-16</inkml:trace>
  <inkml:trace contextRef="#ctx0" brushRef="#br0" timeOffset="319688.0365">11591 13509 1840 0,'0'0'20'15,"0"0"-20"-15,0 0 15 0,0 0 3 16,16 83-14-16,-13-60-3 15,1 2-1-15,-4-8-23 16,2-6-123-16</inkml:trace>
  <inkml:trace contextRef="#ctx0" brushRef="#br0" timeOffset="319828.9215">11637 13268 1884 0,'0'0'0'0,"0"0"-8"0,0 0-19 16,0 0-115-16</inkml:trace>
  <inkml:trace contextRef="#ctx0" brushRef="#br0" timeOffset="320278.5293">12227 13336 135 0,'0'0'1665'0,"0"0"-1665"16,0 0-1-16,0 0 1 16,0 0 1-16,50-82-1 15,-50 65 0-15,-5 1 4 16,-11 2 3-16,-5 3 14 16,3 3 11-16,3 5-2 15,2 3-8-15,1 0-10 16,0 2-5-16,-3 15-2 15,0 5 0-15,2 9-1 16,1 9 1-16,0 6-2 0,1 2-2 16,7 4-1-16,4 2 1 15,0 0-1-15,0 4 0 16,3 1-3-16,9-3-8 16,-5-1-5-16,-2-9 0 15,-5-13-11-15,0-13-48 16,-3-13-324-16</inkml:trace>
  <inkml:trace contextRef="#ctx0" brushRef="#br0" timeOffset="320489.6866">11983 13545 1778 0,'0'0'1'0,"0"0"1"0,94-45-2 15,-57 38 15-15,-2 7-4 16,-1 0-4-16,0 0-5 15,0 3 0-15,-2 9-2 16,-3 5 0-16,-6 3 0 16,-5 3-2-16,-6 5 2 15,-5 0-1-15,-5-2-14 16,-2-5-26-16,0-8-89 16</inkml:trace>
  <inkml:trace contextRef="#ctx0" brushRef="#br0" timeOffset="320649.1436">12489 13369 1853 0,'0'0'24'16,"0"0"-20"-16,0 0-4 15,0 0-3-15,0 0-5 0,0 0-55 16</inkml:trace>
  <inkml:trace contextRef="#ctx0" brushRef="#br0" timeOffset="321316.0274">12665 13537 1238 0,'0'0'640'0,"0"0"-620"15,0 0-2-15,0 0 4 16,0 0-19-16,0 0-1 15,49-19-2-15,-39 13 0 16,-2 2-1-16,-4 1-3 16,-4-2 3-16,0-1-2 15,-3 1-4-15,-13-3 7 16,-5 3 1-16,1-1 0 16,1 5 7-16,1 1-1 15,5 0-4-15,1 0-2 16,0 14-1-16,3 6 0 15,3 3 0-15,6 5-1 16,0 2 1-16,4 0 0 16,16-3-1-16,5-5-3 0,7-5-6 15,9-10-6-15,6-7-6 16,3 0 11-16,-2-20-27 16,-9-9 3-16,-13-5 32 15,-9-4 3-15,-9-3 17 16,-8-7 0-16,0-3-3 15,-8 0-4-15,-13 2 5 16,-1 6 2-16,-2 11-10 16,5 10 7-16,7 11-6 15,4 6-5-15,6 5-2 0,-3 0-1 16,0 17-2-16,2 7 0 16,3 2 1-1,0-1-1-15,21-4 2 16,6-3 0-16,4-4 0 0,4-3 1 15,2-3-1-15,0-1 1 16,2-2-1-16,-5 0 2 16,-4 0 2-16,-2 1-2 15,-6 5 0-15,-3 1-1 16,-3 5 0-16,-7 2-1 16,-1 5 1-16,-2-3 0 15,1 1-1-15,-4-2 2 16,3 0-1-16,1-6-1 15,1-1-1-15,8-4 1 16,2-7-16-16,6-2-86 0</inkml:trace>
  <inkml:trace contextRef="#ctx0" brushRef="#br0" timeOffset="322548.5262">18800 13317 1818 0,'0'0'43'0,"0"0"-28"16,0 0 6-16,0 0-1 15,0 0-9-15,0 0-3 16,0 0-7-16,0-1-1 15,0 14 0-15,0 4 1 16,0 6 1-16,4-1 0 16,2 0-2-16,-2-2 2 15,-1-1-1-15,0-2-1 16,-1-3 1-16,-1-3 0 0,1-2-1 16,-2-4-1-16,0-5 0 15,0 0-3-15,0 0-5 16,0 0-12-16,0-8-19 15,0-6-66-15</inkml:trace>
  <inkml:trace contextRef="#ctx0" brushRef="#br0" timeOffset="322765.2116">18637 13246 1790 0,'0'0'17'0,"0"0"-14"15,100-23 10-15,-51 19-6 16,6 3-5-16,2 1-2 16,-5 0-4-16,-7 12-22 15,-15 5-108-15</inkml:trace>
  <inkml:trace contextRef="#ctx0" brushRef="#br0" timeOffset="323217.7766">18629 13704 1605 0,'0'0'14'16,"87"-8"-5"-16,-33-1-2 15,7 1-3-15,2 4-3 16,-2 4-1-16,-5 0 11 16,-7 0-6-16,-13 1-3 15,-13 2 2-15,-13 0 27 16,-7-3 5-16,-3 0 0 16,0 2-2-16,0-2-6 15,0 0 1-15,0 0-3 0,-3-8-4 16,-1-8-13-1,-1-7-6-15,4-5 0 0,1-1 0 16,0 3-1-16,9 1-1 16,7 7-1-16,2 4 3 15,1 6 1-15,-1 3-2 16,2 5 3-16,2 0-5 16,0 0 1-16,-1 13 0 15,3 4-1-15,-2 0 0 16,-3 3 0-16,-2 2-1 15,-3 0-3-15,-1-3-1 16,-7-2 0-16,-1-5-9 16,-5-7-30-16,0-5-3 15,0 0-269-15</inkml:trace>
  <inkml:trace contextRef="#ctx0" brushRef="#br0" timeOffset="323521.5831">19521 13511 1898 0,'0'0'29'15,"0"0"-21"-15,0 0 8 16,0 0-3-16,0 0-11 16,0 0-2-16,39 15 0 15,-19 3 1-15,0 0-1 16,0-1-6-16,1 0-4 15,-1-1 6-15,-3-7-4 16,-5-4-3-16,-6-5 5 0,-6 0 6 16,0-11 0-16,0-12 0 15,0-7 0-15,0-1 0 16,0 1 2-16,0 6 0 16,13 5-2-16,8 6-5 15,3 4-37-15,6 6-67 16</inkml:trace>
  <inkml:trace contextRef="#ctx0" brushRef="#br0" timeOffset="323888.6016">20058 13470 1823 0,'0'0'61'0,"0"0"-39"15,0 0-4-15,0 0-1 16,0 0-8-16,0 0-9 15,44-4 0-15,-22 0 0 16,2 4-1-16,-5-4-1 16,2-1-1-16,-5-1-2 15,-4-2-1-15,-4-1 4 16,-8-2 1-16,0-2 1 16,-12 3-4-16,-18-2 4 15,-13 5 1-15,-3 5 1 0,1 2 0 16,12 0 1-1,11 2 0-15,7 10-2 0,9 5-1 16,4 5 0-16,2 0 0 16,0 5 1-16,14-1-1 15,8-1 0-15,5-2 0 16,6 2 0-16,6-5-6 16,7-4-7-16,3-7-14 15,2-9-81-15</inkml:trace>
  <inkml:trace contextRef="#ctx0" brushRef="#br0" timeOffset="324220.8652">20479 13443 1891 0,'0'0'31'0,"0"0"-15"0,0 0 12 16,0 0-7-16,0 0-9 15,0 0-8-15,12-1-3 16,12 1 0-16,2 10-1 16,4 2 0-16,-7 1-3 15,-4 0-5-15,-1-2-2 16,-9-4-1-16,-6-6 2 16,-3-1 1-16,0 0 8 15,0-1 1-15,-3-17 1 16,-3-10 0-16,4-1 0 15,2-3 0-15,10 3-2 16,13 6 1-16,6 6-2 0,2 9-3 16,3 3-20-16,-1 5-31 15,2 0-129-15</inkml:trace>
  <inkml:trace contextRef="#ctx0" brushRef="#br0" timeOffset="324588.3221">21192 13125 1892 0,'0'0'29'0,"0"0"-14"15,0 0 4-15,0 0-3 16,0 0-12-16,0 0-4 16,0 21 0-16,0 1 0 15,0 9 0-15,0 4 1 16,5-1 0-16,-1 5-1 0,0-2 0 15,-2 2-4-15,-1-3-15 16,-1-3-6-16,0-8-13 16,0-8-32-16,0-10-298 15</inkml:trace>
  <inkml:trace contextRef="#ctx0" brushRef="#br0" timeOffset="324820.6706">21117 13386 1830 0,'0'0'22'0,"0"0"-18"16,0 0 0-16,105-53 15 16,-68 45-14-16,0 5 0 0,-4 3 1 15,-5 0-1 1,-6 0 2-16,-5 3-4 0,-3 8-1 16,-2 3 1-16,-5 2-1 15,-2 1-1-15,-1 1 1 16,-2 0-1-16,1-2-1 15,1-1 0-15,-3-6-11 16,1-2-20-16,-2-7-142 16</inkml:trace>
  <inkml:trace contextRef="#ctx0" brushRef="#br0" timeOffset="324969.4231">21529 13219 1869 0,'0'0'34'16,"0"0"-16"-16,0 0-5 0,0 0-10 16,0 0-3-16,0 0-32 15,-4 17-49-15</inkml:trace>
  <inkml:trace contextRef="#ctx0" brushRef="#br0" timeOffset="325792.695">21641 13332 1875 0,'0'0'27'0,"0"0"-20"16,0 0-1 0,0 0-5-16,0 0 1 0,0 0-1 15,27 69 0-15,-18-54 0 16,1-1-1-16,1-2-10 15,-2-4-17-15,1-6-8 16,2-2-5-16,2 0 3 16,2-14 29-16,0-3 8 15,4-2 29-15,-5 3 9 16,-1 2-6-16,-1 4-4 16,-8 3-5-16,0 7-9 15,-1 0-10-15,2 0-2 16,5 0-2-16,4 5-1 15,0 7 1-15,10 2-3 0,8 0-3 16,7-1 0-16,3-7-8 16,-1-2-16-16,-2-4-10 15,-6 0-15-15,-7 0-9 16,-9-10 50-16,-6-4 14 16,-10-1 68-16,-2 1-15 15,0-1-14-15,-8 4-17 16,-7 1-3-16,0 6-5 15,1 4-5-15,1 0-4 16,0 0-5-16,3 13-1 16,-1 6 1-16,4 2 0 15,4 2 0-15,3 1-4 0,0-4-12 16,1-4-11-16,17-3-11 16,-1-6-6-16,2-4-9 15,2-3 13-15,-3 0 40 16,-3 0 94-16,-6-3-41 15,-5 0-9-15,-2 1-7 16,-2 2-13-16,0 0-10 16,0 0-5-16,0 0-6 15,0 7-3-15,0 14-2 16,0 14 2-16,-3 9 1 16,-6 16 0-16,-2 8-1 15,-1 9 0-15,3 4 0 16,3-4 0-16,-1-5-1 15,-2-6-6-15,-5-12-4 16,-6-14 2-16,-4-11 6 0,-3-17-1 16,-4-12 2-16,-4-3 2 15,-2-26 1-15,1-12 0 16,6-9 1-16,11-5-2 16,15-4 1-16,4-2 4 15,10 1-2-15,20 2-3 16,4 7-9-16,9 3-18 15,1 6-150-15</inkml:trace>
  <inkml:trace contextRef="#ctx0" brushRef="#br0" timeOffset="326454.5312">23419 13528 1750 0,'0'0'100'0,"0"0"-98"16,0 0 6-16,0 0 14 15,0 0-5-15,0 0-7 16,0 14-5-16,0-14-1 16,0 0 0-16,0 0 3 15,-1 0 1-15,-1-13 3 0,1-11-1 16,1-11-9-16,0-7 0 16,0-5-1-16,1-1 0 15,9 3 1-15,1 4-1 16,1 9 3-16,1 4 2 15,1 3 1-15,2 6 4 16,-1 4-2-16,3 5-4 16,-3 4-3-16,4 6 1 15,3 0-2-15,1 6 0 16,2 16-1-16,1 7 0 16,-1 7 0-16,-3 3 1 15,-4 4 0-15,0-1-1 16,-7-1-3-16,-1-2-4 15,-4-3-7-15,-2-6-2 16,-1-8 1-16,-3-5-12 0,0-6-50 16,0-8-241-16</inkml:trace>
  <inkml:trace contextRef="#ctx0" brushRef="#br0" timeOffset="326603.7682">23479 13389 1816 0,'0'0'42'0,"0"0"-28"16,0 0-11-16,0 0-3 0,80-17-3 15,-22 17-27-15,8 0-94 16</inkml:trace>
  <inkml:trace contextRef="#ctx0" brushRef="#br0" timeOffset="327077.0784">24295 13358 1822 0,'0'0'38'16,"0"0"-20"-16,-88-34 12 16,62 27-8-16,4 4-12 15,2 3-3-15,4 0-6 16,1 10 0-16,3 5-1 15,4 1-1-15,4 4-1 0,4-1 0 16,0 0-5-16,12-4-4 16,9-3 1-16,8-5-4 15,4-4-5-15,0-3-6 16,0-3 5-16,-5-16 5 16,-2-7 12-16,-1-6 3 15,-4-5 1-15,-3-2 6 16,-9-4 12-16,-3 0 1 15,-6 4-3-15,0 5 5 16,0 8-6-16,-8 9-2 16,2 9-2-16,5 5 0 15,-2 3-6-15,3 0-6 0,0 11-4 16,0 15 0-16,0 7 4 16,6 7 0-16,5 1 0 15,2 1 1-15,3-2-1 16,2 1-4-16,8-5-6 15,8-2 0-15,5-4-10 16,3-8-10-16,1-8-56 16,0-5-1489-16</inkml:trace>
  <inkml:trace contextRef="#ctx0" brushRef="#br0" timeOffset="327562.6642">24869 13353 1773 0,'0'0'32'16,"0"0"-2"-16,0 0-2 15,0 0 8-15,-90-36-19 16,75 36-9-16,1 0-7 16,-2 13 0-16,3 4-1 15,3 0-1-15,4 3 1 16,3-2 0-16,3-2 0 15,0-1 0-15,0-6-4 16,16-1-1-16,11-8 5 16,6 0-1-16,3 0-4 0,1-20-6 15,-4-5 2 1,-5-8 0-16,-5-5 7 0,-4-5 2 16,-6-5 0-16,-5-4 8 15,-8-1 0-15,0 4 2 16,-8 3-1-16,-8 10 2 15,0 12 1-15,5 9-2 16,6 11 4-16,2 4-9 16,0 2-5-16,-4 22-5 15,3 12 4-15,1 11 1 16,3 6 0-16,0 2 1 16,4-2-1-16,11-4 0 15,3-4-1-15,4-4-3 0,4-8-2 16,-1-5 0-16,2-11-2 15,2-9-11-15,1-8-24 16,2 0-103-16</inkml:trace>
  <inkml:trace contextRef="#ctx0" brushRef="#br0" timeOffset="327931.7973">25218 13294 1765 0,'0'0'62'0,"0"0"-53"16,0 0 20-16,0 0 0 16,0 0-19-16,0 0-8 15,34 3 0-15,-9-3 1 0,4 0-3 16,0 0 0-16,-4 0-8 16,-2-4-14-16,-5-9 4 15,-10-1 12-15,-8-3 6 16,0-2 2-16,-11 1 8 15,-17 2 3-15,-7 1-4 16,-3 5 2-16,4 7-5 16,7 3-2-16,7 0-2 15,5 13-2-15,6 10-2 16,5 5 1-16,4 3 1 16,0 1 0-16,13-1 2 15,10-2 0-15,3-1-2 16,9-6 0-16,7-4-7 15,8-5-30-15,4-9-17 16,3-4-312-16</inkml:trace>
  <inkml:trace contextRef="#ctx0" brushRef="#br0" timeOffset="328311.8641">25661 13181 1843 0,'0'0'27'0,"0"0"-5"0,0 0 2 16,0 0-13-16,0 0-5 15,89 20-1-15,-69-3-5 16,-4 5 1-16,0 2 1 15,-6 2-3-15,-3-2 1 16,-6 0-2-16,-1-4-3 16,0-6 0-16,-18-5-2 15,-4-6 5-15,1-3 2 16,0-1 1-16,7-19 2 16,8-10 6-16,6-6 4 15,4-6 4-15,21 0-4 16,5 3-5-16,2 7-4 0,0 8-4 15,1 12-6-15,4 7-24 16,-1 0-97-16</inkml:trace>
  <inkml:trace contextRef="#ctx0" brushRef="#br0" timeOffset="379631.4947">12607 7833 1474 0,'0'0'197'0,"0"0"-164"15,0 0 1-15,0 0 6 16,0 0-22-16,0 0-5 16,0 0-4-16,0 0 0 0,20 0 0 15,-14 0 3 1,0 0-3-16,3 0 1 0,-1 0-3 15,1 0-2-15,2 0 1 16,1 0-1-16,2 0-2 16,2 0 0-16,2 0 0 15,-1 0 0-15,0 0 0 16,-3 0-1-16,4 0 0 16,-2 0-2-16,2 0 1 15,0 0 1-15,0 0-1 16,0 0-1-16,-2 0 1 15,-1 0 0-15,3 0 0 16,0 0-1-16,-1 0 2 0,2 0 0 16,1 0-2-1,0 0 1-15,2 0-1 0,4-2 2 16,2 2-2-16,5-2 0 16,3 2 0-16,-2-2 0 15,-1 2 0-15,1 0 1 16,-4 0-1-16,-3 0 0 15,-3 0 0-15,-2 0 0 16,0 0 0-16,-1 0 1 16,5 0-1-16,-1 0 0 15,5-3 1-15,1-2 0 16,-1 0 1-16,1 1 0 0,-1 1-1 16,-5-1 0-1,4 3-1-15,-4-1 1 16,5-1 0-16,0 2-1 0,-2 0 1 15,6-1-1-15,1 2 1 16,1-1-1-16,-2 1 0 16,-1 0 0-16,-3 0 0 15,-4 0 1-15,0 0-1 16,-4 0 1-16,-4 0-1 16,-2 0 0-16,-1 0 0 15,2 0 0-15,-1 0 1 16,4 0-1-16,-1 0 0 15,0 0-1-15,4 0 1 16,2 0 1-16,-1 0-1 16,3-2 0-16,7 2 1 15,-1 0-1-15,4 0 0 16,-1 0 0-16,-3-2 0 0,0 0-1 16,0-1 1-16,1 2 0 15,0 0-1-15,0-2 1 16,2 0 0-16,0 0 0 15,1-3 0-15,5 1 0 16,-5 2 1-16,2-3-1 16,-1 3 0-16,0-4 0 15,1 3 0-15,-2 1 0 16,2 0 0-16,-2 3 0 16,1-3 0-16,-3 1 1 0,0-1-1 15,1 1 0 1,1 1 0-16,-2 1 2 0,1 0-2 15,-3-1 0-15,-3 1 0 16,-2-2 0-16,1 2 0 16,0 0 2-16,4-3-1 15,0 1-1-15,3-1 1 16,0 0 0-16,4 2 0 16,-1-1-1-16,1 2 0 15,2-1 1-15,-5 1-3 16,2 0 2-16,0-1 0 15,4-1 0-15,2 0 0 16,2-1 0-16,0-1 0 0,-3 2 1 16,-3 1-1-1,-5-1 0-15,1 2 0 0,-6 0 1 16,0 0-1-16,4 0 0 16,1 0 0-16,1-1 0 15,4 1 0-15,-3 0 0 16,-1 0 0-16,-4 0 0 15,-2 0 1-15,-5 0 0 16,-3 0-1-16,0 0 0 16,-2 0 0-16,3 0 0 15,2-2-1-15,1 2 1 16,2-2 1-16,-1 0-1 16,-1 0 0-16,-3-1 1 15,-2 3-2-15,-3-3 1 0,-2 3 0 16,1 0 0-16,0 0 0 15,3 0 0-15,4-2 0 16,2-1 1-16,0 2-1 16,-1 0 0-16,-1 1 1 15,0 0-1-15,-1 0 0 16,-2 0 0-16,2 0 1 16,0 0-1-16,3-2 1 15,-1 1 0-15,3 0-1 16,-2-2-1-16,-2 0 1 15,-1 3 0-15,-5 0 0 16,1 0 1-16,-4 0-1 16,0 0 0-16,0 0 0 15,0 0 0-15,1 0 0 16,0 0 0-16,1 0 0 0,-2 0 0 16,4 0 0-16,-4 0 0 15,1 0 1-15,-2 0-1 16,-1 0 0-16,2 0 0 15,1 0 0-15,2 0 1 16,-2 0-1-16,2 0-1 16,1 0 1-16,1 0 0 15,-1 0 0-15,0 0 1 16,-2 0-1-16,-2 0 0 16,-2 0 0-16,-4 0 0 0,-1 0 0 15,-5 0-1-15,1 0 1 16,0 0 0-16,-4 0 0 15,1 0 0-15,-1 0 1 16,-1 0-1-16,2 0 0 16,-1 0 0-16,2 0 0 15,1 0 0-15,1 0 0 16,-1 3 0-16,1-3 0 16,1 0 0-16,0 0 0 15,1 0 0-15,-2 3 0 16,1-3 0-16,-2 0 0 15,5 0 0-15,1 0 0 16,3 1 0-16,3 0 0 16,-1 1 0-16,1-2 0 15,1 0 0-15,-3 1 0 0,-1-1 0 16,-3 0 0-16,-3 0 0 16,-2 0 1-16,-4 0-1 15,2 0-1-15,0 0 1 16,0 0 0-16,0 0 0 15,0 0 0-15,1 0 0 16,-4 0 1-16,4 0-1 16,-3 0 0-16,2 0-1 15,2 0 1-15,-1 0 0 16,2 0 0-16,1 0 0 16,1 0 0-16,1 0 0 15,-1 0 0-15,3 0 0 0,0 0 0 16,-4 0 0-16,2 0-1 15,-3 0 1-15,-3 0 0 16,2 0 0-16,-2 0 0 16,-2 0 1-16,1 0-2 15,-1 0 2-15,1 0-1 16,2 0 0-16,0 0-1 16,1 0 1-16,-2 0 1 15,0 0-1-15,2 0 0 16,-1 0 0-16,2 1 0 15,-2-1-1-15,2 0 1 16,-3 0 0-16,0 0 1 16,0 0-2-16,2 0 1 15,-4 0 0-15,5 0 0 16,-3 0 0-16,-3 0 0 0,3 0 0 16,-1 0 0-16,1 0 0 15,0 0 0-15,-2 0 1 16,1 0-1-16,-1 0-1 15,1 0 1-15,-2 0 0 16,1 0 1-16,1 0-2 16,-2 0 2-16,1 0-1 15,1 0 0-15,-2 0 1 16,1 0-1-16,2 0-1 16,-3 0 1-16,0 0 0 0,0 0 0 15,1 0-2-15,-1 0 1 16,0 0 0-16,0 0 0 15,0 0 1 1,2 0 0-16,-2 0-1 0,0 0 1 16,0 0-1-16,0 0-2 15,0 0-3-15,0 0 0 16,0 0-6-16,0 0-6 16,0 0-40-16,0 0-105 15</inkml:trace>
  <inkml:trace contextRef="#ctx0" brushRef="#br0" timeOffset="387554.1926">18466 7470 621 0,'0'0'1072'16,"0"0"-1041"-16,0 0 2 16,10-79-6-16,-6 59-3 15,-1 2-4-15,-1 1 1 16,-1 3-6-16,1 0 0 15,-1 5-4-15,1 1 2 16,-1 2-7-16,1 0 0 16,-2 2 1-16,0 4 0 0,0 0-3 15,0 0 0-15,1 0-2 16,-1 0-2-16,0 0 0 16,5 0-2-16,5 7 2 15,4 7 0-15,2 3 0 16,2 5 0-16,3 0 2 15,-2 4-2-15,2-1 1 16,1-1-1-16,-1-2 0 16,-1-5 1-16,-2-4-1 15,-6-5 1-15,-2-3-1 16,-3-1 1-16,-2-2-1 16,-1-2 0-16,0 0 0 15,0 0 1-15,0 0 0 16,4-11 0-16,1-3 0 15,2-3 0-15,2 1-1 0,-1-2 0 16,1-1 0-16,-3 0 0 16,1 0 0-16,-2 3 2 15,-3 2-2-15,-2 2 2 16,-1 6 3-16,-1 0-3 16,-1 5 0-16,-1-1 0 15,0 2-2-15,0 0 0 16,2 0-2-16,2 2-1 15,2 14 1-15,5 3 2 16,-1 5 1-16,3 2-1 16,-2-1 1-16,2-3-2 15,-1-2 2-15,0-4-1 0,3-4 0 16,-4-4 0-16,0-4 1 16,0-3-1-16,-4-1 1 15,4 0-1-15,-1-9 1 16,2-12 1-16,3-1-2 15,-4-3 0-15,-1-3 1 16,-3 5-1-16,-1-1 0 16,0 3 0-16,-3 5 0 15,0 3 0-15,0 6 1 16,-3 2 0-16,3 2 0 16,-3 3 2-16,0 0-2 15,0 0-1-15,2 0-1 16,1 8-2-16,0 9 1 0,1 3 2 15,1 2 2-15,1 1-2 16,-2-1-1-16,2 0 1 16,0-1 0-16,-2 0 1 15,3-1-1-15,-1-3 0 16,1 0 0-16,-1-2 0 16,0-5 1-16,0-3 0 15,-3-2-1-15,0-3 0 16,-2-2 1-16,-1 0-1 15,0 0 0-15,0 0 0 16,0 0 2-16,0 0 0 16,0 0 1-16,0 0-1 15,0 0 0-15,0 0-1 16,0 0-1-16,0 0 0 0,0 0 0 16,3 0 0-16,2 0-1 15,1 0 1-15,3 0 0 16,5 0 0-16,6 0 0 15,8 0 1-15,7 0-1 16,5 0 0-16,0 0 0 16,2 0 1-16,3 0-1 15,-2 0 0-15,-2 0-1 16,-5-1 0-16,-1 0 1 16,-5-1 0-16,-4 2-1 15,-2-3 1-15,-1 3 0 16,2 0 0-16,-1-3 1 15,1 3-1-15,-3-1 0 0,1 1 0 16,-2-1 1-16,1 1-1 16,-4 0 0-16,0-2 0 15,-3 1 0-15,0-1 0 16,-2 1 1-16,5-1-1 16,-4 1 0-16,2 1 1 15,-4 0-1-15,-2 0 1 16,-1 0-1-16,-1 0 0 15,-1 0 0-15,2 0 1 16,-1 0-1-16,-2 0 1 0,0 0-1 16,-1 0 0-1,1 1 0-15,0 1 0 0,-1-2 0 16,-3 1 1-16,-1-1-1 16,-1 0 0-16,0 0 0 15,0 0 0-15,0 0 0 16,0 0-5-16,-9 0-10 15,-10-7-22-15,-4-10-131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5:55:39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3231 4356 1824 0,'0'0'55'15,"0"0"-39"-15,0 0 9 16,0 0 0-16,0 0-9 16,0 0-4-16,0 0-3 15,0 0-3-15,0 0 0 16,0 0-3-16,0 0-2 0,0 0-1 15,0 7-1-15,1 8 1 16,5 10 2-16,-2 6-1 16,-1 10 0-16,-1 5 2 15,-2 6-3-15,0 3 1 16,0 0 1-16,0 0-2 16,0-4 0-16,0-9 0 15,0-8 0-15,0-8 0 16,0-11-1-16,0-5 1 15,0-3 0-15,7-2-1 16,8-3 1-16,8-2 1 16,11 0-1-16,9 0 0 15,11-2 0-15,5-4-2 16,4 0 0-16,-2 4-6 16,-3 2-19-16,-7 0-5 15,-5 0-47-15</inkml:trace>
  <inkml:trace contextRef="#ctx0" brushRef="#br0" timeOffset="671.6127">3915 4746 1890 0,'0'0'18'0,"0"0"-13"15,0 0 0-15,0 0 3 16,0 0-7-16,0 0 0 16,42-3 0-16,-17 3-1 15,-1-4-1-15,-3-6-1 16,-5-3-3-16,-4-3 0 15,-4 1 1-15,-8-2 4 16,0 6 0-16,-8-1 0 16,-13 5 1-16,-7 4 8 15,1 3 2-15,0 0 2 16,8 0 1-16,1 7-2 0,9 8-5 16,3 3-7-16,3 7 0 15,3 7 0-15,0 2 1 16,3 4 1-16,15-4-2 15,7-2-3-15,8-7-3 16,3-7-6-16,3-12 1 16,7-6-1-16,-4-3 1 15,4-19 1-15,-6-9 6 16,-4-11 4-16,-9-4-1 16,-6-5 1-16,-12-2 1 15,-6 0 1-15,-3 5 3 16,0 4 1-16,-3 13 3 15,-5 7 2-15,2 12 1 0,3 6 0 16,3 6-2-16,0 0-9 16,-1 8-1-16,-2 23-4 15,-1 10 4-15,2 6 0 16,2 5 0-16,0 1 1 16,6-1-2-16,10-4 2 15,11-5-2-15,6-6-1 16,9-13-2-16,7-11-6 15,0-13-5-15,9-3-16 16,-2-25-80-16</inkml:trace>
  <inkml:trace contextRef="#ctx0" brushRef="#br0" timeOffset="808.9706">4665 4610 1911 0,'0'0'34'16,"0"0"-34"-16,0 0 11 15,0 0 0-15,0 0-11 16,130-34-13-16,-28 18-43 16</inkml:trace>
  <inkml:trace contextRef="#ctx0" brushRef="#br0" timeOffset="1401.931">6149 4492 1870 0,'0'0'35'16,"0"0"-20"-16,0 0 8 15,0 0-6-15,0 0-8 16,0 0-7-16,-1 44 2 0,1-6 6 15,0 6-7-15,0 6-1 16,3 6-1-16,3-2 0 16,0-1-1-16,-3-7 0 15,0-10-3-15,-3-10-8 16,0-9-1-16,0-6-4 16,0-8-3-16,0-3-4 15,0 0-8-15,-5-20-23 16,-5-11-106-16,-2-11-895 15</inkml:trace>
  <inkml:trace contextRef="#ctx0" brushRef="#br0" timeOffset="1800.3435">6102 4545 615 0,'0'0'1084'0,"3"-75"-1018"0,10 42-33 16,2 4 3 0,4 5 4-16,1 3-17 0,5 5-10 15,2 5-7-15,9 8-2 16,0 3-1-16,1 2 0 15,-3 19-1-15,-6 4-2 16,-6 8 1-16,-11 3 0 16,-11 2-1-16,0 0-2 15,-11-2 2-15,-15-5-1 16,-8-4 0-16,-5-7 1 16,-3-6 0-16,5-8 0 15,3-4 1-15,11-2 2 16,10 0-1-16,8 0-1 15,5 0 5-15,0 0-6 0,0 0 0 16,0 0-1-16,8 3 1 16,11 11 0-16,2 7 0 15,2 8 1-15,2 1 0 16,2 4 0-16,-2-2 1 16,3 0-2-16,-7-5 0 15,-3-3 0-15,-3-7 0 16,-6-3-1-16,0-6-3 15,0-2-7-15,-3-6-16 16,0 0-72-16</inkml:trace>
  <inkml:trace contextRef="#ctx0" brushRef="#br0" timeOffset="3371.5443">6706 4930 1799 0,'0'0'57'16,"0"0"-32"-16,0 0-4 15,0 0-1-15,0 0-8 16,0 0-7-16,0 0-5 16,0 27 0-16,0 4 0 15,0 7 3-15,0 3-1 16,0 3 0-16,1-1-2 15,1-1 1-15,-2-3-1 16,3-5 0-16,-2-6 2 16,-1-7-2-16,2-7-1 15,-2-5 0-15,0-6-1 16,1-1-6-16,-1-2-1 0,0 0-9 16,0-17-39-16,0-8-441 15</inkml:trace>
  <inkml:trace contextRef="#ctx0" brushRef="#br0" timeOffset="3568.3372">6719 4913 1623 0,'0'0'201'0,"0"0"-183"16,0 0-4-16,0 0 8 15,109-46-17-15,-75 46-2 0,1 0-3 16,-4 7-11-16,-7 10-28 16,-12 1-62-16</inkml:trace>
  <inkml:trace contextRef="#ctx0" brushRef="#br0" timeOffset="3708.735">6768 5095 1724 0,'0'0'97'16,"0"0"-91"-16,0 0-6 16,0 0 3-16,102-10-3 15,-42 0-14-15,8-4-212 16</inkml:trace>
  <inkml:trace contextRef="#ctx0" brushRef="#br0" timeOffset="4018.2805">7377 4528 1830 0,'0'0'28'0,"0"0"-26"16,0 0-2-16,0 0 1 15,112-36-1-15,-67 32-33 16,-1 4-111-16</inkml:trace>
  <inkml:trace contextRef="#ctx0" brushRef="#br0" timeOffset="4167.1435">7365 4698 1851 0,'0'0'36'0,"0"0"-34"0,0 0-1 16,0 0 3-16,119-3-4 15,-41-4-13-15,7-5-135 16</inkml:trace>
  <inkml:trace contextRef="#ctx0" brushRef="#br0" timeOffset="4776.1861">8036 4311 1874 0,'0'0'34'0,"0"0"-24"16,0 0 0-16,0 0 2 15,0 0-6-15,0 0-4 16,-6 83 6-16,14-40-1 0,-1 3-5 16,-1 2-1-16,-1-5 1 15,-1 1-1-15,-4-7-1 16,0-4-1-16,0-8-4 16,0-8-5-16,0-8-6 15,0-7-3-15,0-2-18 16,0-6-33-16,0-16-811 15</inkml:trace>
  <inkml:trace contextRef="#ctx0" brushRef="#br0" timeOffset="5149.142">8303 4429 1861 0,'0'0'27'16,"0"0"-18"-16,0 0 6 16,0 0-2-16,0 0-7 15,-32 75-4-15,32-50-1 16,13 1 0-16,9-5 1 16,8-1-2-16,7-3 1 15,7-6-1-15,3-5-1 16,1-6 0-16,-3 0 0 15,-12-14-4-15,-11-6 4 16,-13-3 1-16,-9-4 1 0,0-2-1 16,-19-5 0-16,-19-1 1 15,-8 1-1-15,-3 1 1 16,3 11 0-16,11 5 0 16,14 11-1-16,8 6 0 15,7 0-19-15,3 17-22 16,3 7-22-16,0 2-179 15</inkml:trace>
  <inkml:trace contextRef="#ctx0" brushRef="#br0" timeOffset="5458.0796">8891 4313 1903 0,'0'0'20'15,"0"0"-9"-15,0 0-6 16,0 0 1-16,0 0-5 16,0 0 2-16,9 95-1 15,4-52-1-15,1 1-1 0,0-4 1 16,-3-3 0-16,0-3-1 15,-5-8-2-15,-2-7-6 16,-4-7-5-16,0-7-5 16,0-5-15-16,0 0-22 15,0-19-67-15</inkml:trace>
  <inkml:trace contextRef="#ctx0" brushRef="#br0" timeOffset="5782.5156">9165 4305 1780 0,'0'0'72'0,"0"0"-49"0,0 0 0 16,0 0-2-16,0 0-12 15,0 0-4-15,-44 33-2 16,20-12-1-16,-2 1 0 15,3 2-2-15,2-2 0 16,6-1 0-16,3-3 0 16,6-1-1-16,6-3 1 15,0 0-1-15,0-1 1 16,16-3 0-16,6-1 0 16,6-2 1-16,3-1-1 15,9-2-2-15,0-2-9 16,6-1-8-16,1-1-40 15,0 0-281-15</inkml:trace>
  <inkml:trace contextRef="#ctx0" brushRef="#br0" timeOffset="6300.6904">9421 4541 1869 0,'0'0'29'0,"0"0"-23"16,0 0 3-16,0 0-7 16,0 0 0-16,0 0-1 15,38 41 1-15,-15-31 0 16,2-2-1-16,0-5 0 16,1-2-1-16,0-1-1 0,0 0-4 15,-5-12 2-15,-5-6-4 16,-7-3 5-16,-4-6 2 15,-5-2 1-15,0-4-1 16,-3 1-1-16,-11-2 1 16,2 4 0-16,2 4 2 15,4 7 3-15,3 2 0 16,3 7 1-16,0 2 3 16,0 2-5-16,0-1 0 15,6 3-3-15,12 0-1 16,7 3 0-16,5 1-1 0,4 0 1 15,-4 0 1 1,-3 5-1-16,-5 6-1 0,-6 6 1 16,-5 2 0-16,-8 4 0 15,-3 2-1-15,0 4 1 16,-12 0 1-16,-1-3 1 16,2-5 2-16,8-8 0 15,3-5-1-15,2-5 0 16,26-3 0-16,23 0 0 15,22-11-3-15,24-12-16 16,21-17-82-16</inkml:trace>
  <inkml:trace contextRef="#ctx0" brushRef="#br0" timeOffset="45607.876">19927 3713 1712 0,'0'0'43'0,"0"0"-25"16,0 0 8-16,0 0 7 16,0 0-9-16,0 0-11 15,0 0 0-15,0 0-4 16,-22 0-1-16,22 0-3 0,0 0 1 16,0 0-4-16,0 0 1 15,0 3-3-15,0-2-1 16,15 0 1-16,19-1 0 15,21 0 1-15,23 0 0 16,16-5 0-16,7-4-1 16,8 1 1-16,-4-1-1 15,-4 1 1-15,-7-1 0 16,-12 1-2-16,-12 1 2 16,-19 0-2-16,-17 1 2 15,-13 2-3-15,-12 4 3 16,-7 0-1-16,-2 0 0 15,0 0 2-15,0 0 3 0,0 0 1 16,-5 0-2 0,0 0-1-16,2 0-3 0,2 0 0 15,1 0 0-15,0 0-11 16,12 0-37-16,16 0-96 16</inkml:trace>
  <inkml:trace contextRef="#ctx0" brushRef="#br0" timeOffset="46458.9556">24088 3605 1578 0,'0'0'49'0,"0"0"-43"16,0 0 7-16,0 0 46 16,0 0-18-16,-95 10-9 15,80-7-14-15,-2 3-8 16,3-2 2-16,5-3-3 16,3 2 0-16,5-1-1 15,1-2-6-15,0 4-2 16,8-1 0-16,24-1 1 15,23 1 6-15,23-1 2 16,17-2-2-16,12 0-2 0,2 1-2 16,-4-1-2-16,-14 1-1 15,-15 1 0 1,-16-2 0-16,-13 0 0 0,-11 0 0 16,-9 0 0-16,-12 0 1 15,-7 0 2-15,-6 0-1 16,-2 0 1-16,0 0 4 15,0 0-1-15,0 0 0 16,0 0-4-16,-2 0-2 16,-6 0-1-16,-3 0-1 15,1 0-45-15,-2 0-181 0</inkml:trace>
  <inkml:trace contextRef="#ctx0" brushRef="#br0" timeOffset="58430.8446">8616 8035 1500 0,'0'0'102'0,"0"0"-43"16,0 0-9-16,0 0-14 15,0 0-9-15,0 0-11 16,0 0-3-16,0-46-1 16,2 43-1-16,-2-2-2 15,1 2 1-15,1 2-1 16,-2-1 2-16,0 1 2 15,0-1-4-15,0 2-3 0,0 0 0 16,0 0 0-16,0 0-1 16,0 0 0-16,0 0-1 15,0 0 0-15,0 0-2 16,0 0 1-16,0 0-1 16,0 0-1-16,0 0-1 15,0 0 0-15,0 0-1 16,0 11 0-16,3 5 1 15,0 3 1-15,0 3 0 16,0 1 0-16,3 2-1 0,-5 2 1 16,2-1-1-1,-1 3 1-15,-1-2-1 0,-1-3 0 16,2 0 1 0,-1-2-1-16,-1 0 0 0,2 0 0 15,-1-1 0-15,1-2 0 16,-2 2 0-16,1 0 1 15,-1 3-1-15,0 1 0 16,0 1 0-16,0 0 0 16,0-3 0-16,0 0 0 15,0 1 1-15,0-3-1 16,0 0 0-16,2 0 0 16,-1 1 0-16,1 0 0 0,-1 0 0 15,2 1 0 1,-3 0 0-16,2-2 0 0,2-1 0 15,-4-1 0-15,3 0 0 16,-3-1 0-16,0 3 0 16,3-4 0-16,-3 0 0 15,0 2 1-15,0-1-1 16,3 3 0-16,-3-1-1 16,2 1 1-16,-2 0 0 15,0 0 1-15,0 0-2 16,0 1 2-16,0 0-1 15,0 0 0-15,0 2 0 16,0-2 0-16,0 2 0 16,0 0 0-16,0 0 0 0,0 0 0 15,0 0 0-15,0 2 0 16,0 2 0-16,0-2 0 16,0 1 0-16,0 0 0 15,0-2 0-15,0 3 0 16,0-2 0-16,0 1 1 15,0 2-1-15,0 1 0 16,0 4 0-16,0-1 0 16,0 1 0-16,0-3 0 15,0 3 0-15,0-1 0 16,-5-1 0-16,2 2-1 16,0-2 1-16,-3 2 0 15,2 2 0-15,1-2-1 16,0 0 1-16,3 0 0 0,-2-1-1 15,1 1 1-15,1 2 0 16,-2-4 0 0,-1 1 0-16,3-3 0 0,-1 4 0 15,1 3 0-15,-2 2 0 16,2 3 0-16,0-1 0 16,0-4 0-16,0 1 0 15,0-2 0-15,0 1 0 16,0-1 0-16,0 3 0 15,0-3 0-15,3 4 0 16,0-3 1-16,-1 2-2 0,1 0 1 16,0 0 0-16,0 0 1 15,0 0-1 1,-2-3 0-16,1-3 0 0,2 1 0 16,-1-2 0-16,0-2 0 15,-3-6 0-15,0-3 0 16,0-6 0-16,0-6 0 15,0-6 0-15,0-3-5 16,0-2-20-16,0-26-64 16</inkml:trace>
  <inkml:trace contextRef="#ctx0" brushRef="#br0" timeOffset="59735.8319">8624 7943 1702 0,'0'0'54'0,"0"0"-32"16,0 0-3-16,0 0-8 15,0 0-5-15,0 0-5 16,0 2 1-16,15 5 16 15,1-1-1-15,5 0-4 16,4 2 1-16,2-2-4 16,2 2-5-16,5 2 0 15,2 2 0-15,1 0-2 16,-1 5-2-16,10 2 1 16,2 0-2-16,9 4 2 0,2-1 2 15,1 1-1 1,-2 2-1-16,5 1-2 0,1 1 2 15,3 1-2-15,4 0 0 16,1 1 1-16,4-3 0 16,2 0-1-16,1-1 0 15,2 3 0-15,-1 2 0 16,0 1 1-16,-2 1-1 16,-2 1 0-16,-4 1 0 15,-5-2 1-15,0 0 0 16,-2-1-1-16,1-2 0 15,4 0 1-15,-1-4-1 16,2-2 0-16,0 2-1 16,-3-1 1-16,5-1 0 0,-1 2 0 15,1-1 0-15,-3 2-1 16,2-1 1-16,1 4 0 16,-2 0 0-16,3-2 0 15,-2 3 1-15,0 0-1 16,-5-1 1-16,-1 1-1 15,-1 1 0-15,0-2 0 16,0 0 0-16,-1-3 0 16,-5-4-1-16,-3-2 1 15,-2-1 0-15,-2-4 0 16,2-1 0-16,-2 1-1 16,0-1 1-16,-5-2 1 15,-3-1-1-15,-4 0 0 0,-2 1 1 16,-2-2-1-1,-5-1 3-15,-1 2-2 0,-5-2-1 16,-3-2 0 0,-6 0 2-16,-5-4-2 0,-5 2 0 15,-3-5-1-15,-1 0 1 16,-2 0-2-16,0 0-18 16,-5-7-88-16</inkml:trace>
  <inkml:trace contextRef="#ctx0" brushRef="#br0" timeOffset="61295.0945">8712 11235 1737 0,'0'0'20'0,"0"0"-17"15,0 0 26-15,0 0-7 16,0 0-9-16,0 0-3 0,61-31 1 16,-37 21-5-1,6-4 0-15,4-1-1 0,8 1 1 16,4-5 0-16,2 2 0 16,3-2-4-16,1-4 0 15,-1 3 1-15,-1-4-1 16,2 1-1-16,5-4 0 15,7 0 1-15,3-5 0 16,4-2-1-16,1-1 2 16,-1 0-1-16,0-1-1 15,2-1-1-15,-1-2 0 16,1 3 0-16,-3 0 2 16,-1 3-2-16,-2-1 0 0,4 3 0 15,-5-3 1 1,1 1-1-16,-4-1 0 0,0-1 0 15,-1-2 1-15,2 1 0 16,2 1-1-16,-4 2 0 16,1 2 0-16,-5 1-1 15,-2 2 1-15,0 2 0 16,1-3 0-16,0 2 0 16,-5-2-1-16,-4 6 2 15,-1 0-1-15,-2 1 0 16,1 1 0-16,-1 0 0 15,0-1 0-15,-2 0-1 16,2 0 1-16,-5 2 2 16,6 0-2-16,-6 0 0 0,-1 0 0 15,-3 2 0 1,1 0 1-16,-1-1-1 0,1 1 0 16,5-1 0-16,1 0 0 15,-1 3 0-15,-3 1 0 16,-3 2 0-16,-5 1 1 15,-4 2 1-15,-3 0 0 16,-3 1-2-16,-2 2 3 16,-1-1-1-16,0 1 0 15,0 2 0-15,-2-3-1 16,2 2 2-16,-3-1 3 16,1 0-2-16,1 1-2 15,1-3 2-15,-2 2-4 16,0-3 1-16,0 3 2 15,0-1-1-15,-1-1-2 0,1 1 2 16,-2 1-2-16,-1 3 1 16,-4-2 0-16,0 2 0 15,1 1-1-15,-4-1 0 16,2 3 1-16,-4-1 0 16,1-1-1-16,1 1 0 15,-3-1 0-15,-2 1 2 16,1 2-2-16,-2 0-3 15,0 0-8-15,0 0-21 16,-12-1-114-16</inkml:trace>
  <inkml:trace contextRef="#ctx0" brushRef="#br0" timeOffset="62070.1612">8894 8753 1796 0,'0'0'49'0,"0"0"-32"15,0 0-4-15,0 0 7 16,0 0-6-16,0 0-10 16,115-7 1-16,-64 4-3 15,-1 1 0-15,-5 1 1 16,-8 1-3-16,-9 0 0 15,-11 0 0-15,-5 0-2 16,-9 0-4-16,-3 0-18 0,0 0-54 16,-8 4-223-16</inkml:trace>
  <inkml:trace contextRef="#ctx0" brushRef="#br0" timeOffset="62804.4953">8931 10069 1707 0,'0'0'144'0,"0"0"-133"0,0 0-4 15,0 0 8-15,0 0 1 16,0 0-8-16,27 0-4 16,4 0 2-16,8 0-2 15,1 0-2-15,1 0-1 16,-5-1-1-16,-5 1 0 16,-1 0 1-16,-8 0-1 15,-3 0 0-15,-7 0-1 16,-4 0-2-16,-5 0-8 15,0 0-12-15,-3 0-18 16,0 0-4-16,0-3-173 0</inkml:trace>
  <inkml:trace contextRef="#ctx0" brushRef="#br0" timeOffset="63060.6144">9162 9905 1844 0,'0'0'31'0,"0"0"-30"16,0 0-1-16,0 0 3 16,0 0 7-16,0 87-4 15,2-51-1-15,1 1-2 16,0-4-2-16,-2-2 0 0,2-8-1 15,-1-2-5-15,-2-4-23 16,0-8-23-16,0-6-1155 16</inkml:trace>
  <inkml:trace contextRef="#ctx0" brushRef="#br0" timeOffset="64857.1136">6968 10157 1597 0,'0'0'35'0,"0"0"-20"16,0 0 21-16,0 0 16 15,0 0-5-15,0 0-20 16,0 0-11-16,-30-11 1 16,29 11 0-16,-2 0-3 15,2 0 0-15,1 0-8 16,0-2-1-16,0 2-1 15,0 0-1-15,0 0-1 16,1 0 0-16,14-2-2 16,9-1 4-16,10-1-1 15,8 1-2-15,13 1 0 0,6-1 0 16,8-1 0-16,10-1 0 16,4 2-1-16,0-2 0 15,0 2 0 1,-1-1 1-16,-3 2-1 0,-6-1 0 15,-7 0 1-15,-8 3-1 16,0 0 0-16,0 0 0 16,2 0-1-16,-2 0 1 15,-9 0-3-15,-6 0 2 16,-7 0 1-16,-4 0 0 16,-9 0-1-16,-3 0 1 15,-2-5 0-15,-6 2 1 16,1 2-1-16,-1-3 0 15,4 1 1-15,-2 0 1 16,5-1-2-16,-2 0 1 16,-1 0 1-16,-2 0-1 15,2 1-1-15,-4 2 1 0,1-1-1 16,-4 1 0-16,-3 1 1 16,-3 0-1-16,-3 0 0 15,0 0 0-15,0 0-1 16,0 0 1-16,2 0 1 15,-2 0-1-15,4 0 0 16,2-2-2-16,3 2-1 16,2-1 0-16,-1-1-6 15,-1 2-9-15,-3 0 1 16,0 0-20-16,-6 0-63 0,0 0-1638 16</inkml:trace>
  <inkml:trace contextRef="#ctx0" brushRef="#br0" timeOffset="65887.1032">6870 10226 1373 0,'0'0'224'0,"0"0"-191"0,0 0 5 16,0 0 24-16,0 0-16 15,0 0-24-15,3-25-13 16,-3 20 2-16,0-1-2 16,0 2 2-16,0 1-1 15,0 3 3-15,0 0 0 16,0 0-2-16,0 0-1 15,0 0-4-15,0 0-3 16,0 0-2-16,0 0-1 16,0 12 1-16,4 6 0 15,-2 5 1-15,1 9 1 16,0 2 3-16,0 8-2 0,0 7-1 16,-2 5-1-16,2 7-1 15,-1 7 1-15,2 3-1 16,2 2 1-16,-3 0-1 15,0-5 0-15,0-1-1 16,0-6 1-16,0-3 0 16,3-1-1-16,-1-2-1 15,2 0 1-15,-1-1 2 16,-5-1-2-16,2 2 0 16,-3 0 1-16,0-3 0 15,0-1 0-15,0-6-1 16,0-2 1-16,-1-8 0 15,-1-4-1-15,2-4 2 16,0-5-2-16,0-4 0 0,0-2 0 16,0-4 0-16,0-4 0 15,0-5 0-15,0 0 0 16,0-3 1-16,0 0-1 16,0 0-3-16,2 0-2 15,1 0-12-15,3-6-64 16</inkml:trace>
  <inkml:trace contextRef="#ctx0" brushRef="#br0" timeOffset="66679.204">6597 11867 1623 0,'0'0'59'0,"0"0"-19"16,0 0 15-16,0 0-16 15,0 0-14-15,0 0-6 16,-48 0-10-16,48 0-2 16,0 0-3-16,0 0-1 15,3 0-3-15,21 0 0 16,10 0 3-16,13 0 3 0,14 0-1 15,7-1-2-15,5-1-2 16,2 1 0-16,-5-2 0 16,-6 3 0-16,-9-5-1 15,-7 0 0-15,-8 1 0 16,-10-2 1-16,-9 0-1 16,-8 2 1-16,-5 0-1 15,-2 1 0-15,-6 1 0 16,0 0 0-16,0 1-1 15,0 1-14-15,0 0-15 16,-6 1-9-16,-10 9-26 16</inkml:trace>
  <inkml:trace contextRef="#ctx0" brushRef="#br0" timeOffset="66974.6209">6837 12046 1800 0,'0'0'23'15,"0"0"-15"-15,0 0 20 16,0 0-6-16,0 0-12 0,0 0-7 15,30 12-3-15,0-11 3 16,6 1-3 0,2-2 1-16,-2 0-1 0,4 0-9 15,-5 0-21-15,-4 0-29 16,-7 0-100-16</inkml:trace>
  <inkml:trace contextRef="#ctx0" brushRef="#br0" timeOffset="69448.8858">2301 8489 1633 0,'0'0'70'0,"0"0"-48"16,0 0 6-16,0 0-6 16,0 0-4-16,0 0-9 15,0 0-2-15,-60-3-1 16,59 3 1-16,-2 0 2 16,3 0 1-16,0 0-3 15,-2 0-1-15,2 0-1 16,0 0 0-16,0 0 0 15,0 0-1-15,0 0-1 16,0 0-1-16,0 0 0 16,2 0-2-16,13 0 1 15,15 0 3-15,11 0 0 0,9 0-3 16,8 0 0 0,6 0 2-16,3 0-2 0,5 1-1 15,-2 1 1-15,9-1 0 16,-3 1-1-16,3-2 0 15,4 0 0-15,0 0-1 16,2 0 1-16,-2 0-3 16,2 0 3-16,0 2-1 15,-3-2 1-15,-6 3-2 16,-9-3 2-16,-10 3 0 16,-12 0 0-16,-5-2 0 15,-10 3-1-15,-6-1 1 0,-8 0-1 16,-7 0 0-1,-4-2 1-15,-4 1-1 16,-1-1 0-16,0-1 0 0,0 0 0 16,0 0 1-16,0 2-1 15,0-2 2-15,0 0-1 16,0 0 0-16,0 0-1 16,0 0 1-16,0 0 1 15,0 0 0-15,0 0 0 16,0 0 3-16,0 0 2 15,0 0 5-15,0-9-5 16,0-10-4-16,0-6-2 16,3-6 1-16,4-2-1 0,-2-4 0 15,1 3 0 1,0 2 0-16,2 6 0 0,0 1 0 16,-2 4 0-16,0 4 1 15,-3 9-1-15,-1 3 4 16,1 5-2-16,4 0-2 15,2 2-3-15,5 16 3 16,2 4 0-16,1 7 0 16,0 0 0-16,1 2 1 15,2 1-1-15,-4-1 0 16,4-4 0-16,-6-4-1 16,-3-4-1-16,-1-6 0 15,-1-8-8-15,-1-4 2 16,-1-1 5-16,5 0 3 0,-3-19 0 15,3-6 0-15,1-4 0 16,-2 1-1-16,-1-1 1 16,1 5 0-16,-2 3 1 15,1 4 1-15,-1 3 3 16,-3 6 0-16,-3 2 2 16,0 6-3-16,6 0-4 15,0 0-2-15,6 14 1 16,1 5 1-16,2 2 0 15,3 0 0-15,3-3-2 16,-2-3 2-16,6-3-2 16,1-3-6-16,2-6 0 15,2-3-1-15,1 0 4 16,-1-14-13-16,-3-9 4 16,-2 0-9-16,-4-5 19 0,-1-2 4 15,-6 2-1-15,-6 2 1 16,-8 4 5-16,0 6 19 15,-3 4-5-15,0 7-2 16,4 2-1-16,-4 3-9 16,0 0-7-16,3 9-1 15,2 11 0-15,2 9 0 16,2 2 1-16,0 1 0 16,0 4 0-16,2-2 0 15,0 0 1-15,3-2-1 0,2-3 0 16,2-5-1-16,0-5 1 15,-3-6 0-15,0-4 2 16,-6-2-2 0,0-4-12-16,9-1-19 0,4-2-159 15</inkml:trace>
  <inkml:trace contextRef="#ctx0" brushRef="#br0" timeOffset="70959.3667">4969 8543 1607 0,'0'0'75'0,"0"0"-73"16,0 0 14-16,0 0 32 16,0 0-20-16,87 4-7 15,-57-1-10-15,4 0-4 16,8 0 5-16,0-2-6 16,7-1 5-16,0 3-7 15,4-2 0-15,-1 0-1 16,3 1 1-16,4-2-2 0,6 0-1 15,2 0 2 1,0 0 1-16,4 0 0 16,-2-2-2-16,3-3-2 15,4 1 2-15,-3-2-1 0,1-1-1 16,-5 4 1-16,1-1-1 16,-3 2 1-16,-1 2-1 15,-1-3 1-15,-2 3-1 16,-2 0 0-16,-3 0 0 15,-4 0 0-15,0-2 1 16,1 0-1-16,-1 2 0 16,-1-1-1-16,-3 1 2 15,-3-3-1-15,2 1 0 16,1-2 0-16,2 1 0 0,5-1-1 16,2 0 1-16,1 0 0 15,-2 2 0-15,0 0 1 16,-4 1-1-16,-3-1 0 15,-4 2 0-15,-5-2 0 16,-1 1 0-16,-1-1 0 16,-3 1 0-16,2 1 0 15,-2-1 0-15,0-1 0 16,-2 1 0-16,-4 0 0 16,0 1 0-16,-4-2 0 15,-4 2 0-15,-4 0 1 16,3 0-1-16,-5 0-1 15,5-1 1-15,0 0 0 16,0 1 0-16,3 0 0 16,0 0 0-16,-1 0-1 0,0 0 1 15,-6 0 0-15,-2 0 0 16,-1 0 0-16,0 0 0 16,-6 0 0-16,4 0-1 15,-4 0 1-15,-1 0 1 16,-2 0-1-16,-3 0 1 15,1-2 1-15,-1 0 0 16,2 2 0-16,-2 0-2 16,0 0 0-16,0 0-5 15,-3-1-39-15,0-3-159 16</inkml:trace>
  <inkml:trace contextRef="#ctx0" brushRef="#br0" timeOffset="74060.7266">2177 9811 1318 0,'0'0'329'0,"0"0"-295"16,0 0 8-16,0 0 13 16,0 0-25-16,0 0-9 15,0 0-6-15,-10 2-4 16,10-2-2-16,0 0 0 15,0 0-3-15,13 0-4 16,7 0 2-16,15 0-2 16,3 0 0-16,2 0-2 15,3 0 2-15,-1 0-2 16,7 0 0-16,2 0 1 16,6 0-1-16,4 0 1 0,0 0-2 15,3 0 2-15,-1 0 0 16,-2 0-1-16,-1 0 0 15,-4 0 0-15,-2 0 0 16,-2 0 0-16,-4 0 0 16,-2 0 0-16,-4 0 0 15,1 0-1-15,-4 2 1 16,0-2 0-16,-3 0 0 16,1 0 0-16,-6 0-1 15,-4 0 2-15,-3 2-1 16,-2-2 0-16,-8 1-1 15,-1 0 1-15,-1 1 0 0,0 1 0 16,-3-2 0-16,0-1 0 16,1 2 0-16,-2-1 0 15,-2 1-1-15,1 0 1 16,-1-2 0-16,0 3 0 16,-3-3 0-16,0 0 0 15,-3 0-1-15,3 0 1 16,0 0 0-16,-3 0 1 15,2 0-1-15,-2 0 0 16,0 0 0-16,0 0 0 16,0 0 1-16,1 0 2 0,-1-10 3 15,3-7-4 1,-1-5 3-16,-1-4-3 0,2-6 1 16,1-5-2-16,1 0 0 15,2 1 0-15,4 3 0 16,4 7 1-16,0 2 1 15,-2 4-2-15,2 6 0 16,-2 5-1-16,-2 6 0 16,-5 3 0-16,9 0 0 15,0 3-1-15,1 16 1 16,5 5-1-16,-2 5 1 16,-1 2-1-16,2 3-2 15,-4-2 1-15,5 0-1 16,-2-6 1-16,1-2-3 0,-1-10-4 15,2-2 6-15,0-7 1 16,-3-3 1-16,1-2 0 16,-3 0 1-16,-2-11 1 15,-2-8 0-15,0-1-1 16,0-7 0-16,1 1 0 16,1-1 1-16,-1 2 0 15,-1 2 3-15,2 3 3 16,-1 3-5-16,-4 5 5 15,-3 7-6-15,1 5 1 16,-1 0-2-16,6 0-1 16,1 12-1-16,-2 6 2 15,7 1-1-15,-6 3-1 16,3-2 1-16,1-4-6 16,-1 1-2-16,3-8-3 0,1-4-3 15,-1-5-2-15,3 0 11 16,-2-5-2-16,-2-11 7 15,-1-4 1-15,-2 0 0 16,-5 1 6-16,4 1 7 16,-7 7 4-16,-3 2-3 15,0 6-5-15,-3 3-2 16,0 0-7-16,3 0-3 16,3 9-1-16,1 11 2 15,1 2 1-15,-2 2-1 0,7 0 1 16,-1-2-1-1,3-2 2-15,5-3-1 0,2-1 1 16,2-5 0-16,-2-4 0 16,4 0 1-16,-1-5 0 15,2 1-1-15,-5-2 0 16,2 0 0-16,-3-1 0 16,-2 0 0-16,3 0 0 15,1 0 1-15,4 0-1 16,4 0 0-16,4 0 0 15,0 0 0-15,4 0 0 16,3 0 0-16,7 0-2 16,3 0 1-16,4 0 1 15,2 0-1-15,3 0 1 16,0 0 0-16,3 0 0 0,0 0-1 16,2 0 1-16,-5 0 0 15,-3 0 0-15,-7 0-1 16,-5 0 1-16,-4 0 0 15,-2 0 0-15,-4 0 0 16,-6 0 0-16,-4 2-1 16,-3 1 1-16,-1-3 0 15,-1 2 0-15,-4 0 0 16,-1-2 0-16,-2 1 0 16,0 1 0-16,-3-1 0 0,2 1 0 15,-2-2 0 1,1 0 0-16,2 0 2 0,-6 0-2 15,3 0 0-15,-4 0 1 16,-3 0 0-16,1 0 1 16,-1 0 0-16,-1 0 1 15,0 0 4-15,-1 0-2 16,1 0-1-16,4-3 1 16,-4-7-2-16,0 1-2 15,-1-4-1-15,1-2 1 16,-2-2 0-16,-1-5-1 15,0-3 0-15,0-4 0 16,0-3 2-16,-4-1-2 16,-4-4 0-16,5 1 0 15,-4-1 1-15,5-2-1 0,2-1 1 16,-1-1 0 0,1 0 1-16,0 1-1 0,0-2 0 15,0 5-1-15,0 0 1 16,0 1-1-16,0 4 1 15,3 2-1-15,-3 2 0 16,0 2 0-16,0 4 0 16,0 1 0-16,0 2 0 15,0 1 1-15,0 0 0 16,0 1-1-16,0 0 2 16,-3 1-1-16,-2 0 0 15,1 0 0-15,1 0-1 0,0-3 2 16,-2 0-2-1,0 2 1-15,0 0 0 0,-1 3 0 16,3 3 0 0,3 4-1-16,-3 2 0 0,3 0 0 15,0 3 0-15,0 1 0 16,0 1-1-16,0-1 2 16,0 1-2-16,0 0 1 15,0 0-1-15,0 0 0 16,0 0-2-16,0-2 0 15,0 1-1-15,0-1 3 16,0 2-8-16,0 0-23 16,-3-3-48-16</inkml:trace>
  <inkml:trace contextRef="#ctx0" brushRef="#br0" timeOffset="76236.6078">7189 8485 1482 0,'0'0'165'15,"0"0"-120"-15,0 0-1 16,0 0 5-16,0 0-27 15,0 0-7-15,0 0-5 16,-5-3 0-16,4 3 3 16,1 0-2-16,0 0 0 15,0 0-1-15,0 0 0 16,-2-1 0-16,2-2-4 16,-1-2 2-16,-2-3-4 15,0-6 1-15,0-6-4 16,-1-5 1-16,-1-6-2 15,4-6 0-15,-1-7 1 0,2-5-1 16,0-8 0-16,0-5 0 16,0-3-1-16,0 0-1 15,5 8 1-15,-4 4 1 16,-1 6 0-16,0 1 0 16,0 2 0-16,-7 1 0 15,-5 2 0-15,1-1 0 16,1-2 0-16,-5 4 0 15,3-2 0-15,0-1 0 16,3 4 0-16,2 2 0 16,4 4 0-16,-2 4 0 15,2 4 0-15,3 5 0 16,-4 2 0-16,1 3 0 0,3 4 0 16,0-1 0-16,0 1 0 15,0 3 0-15,0 0 0 16,0 1 0-16,0 1 0 15,0 2 0-15,0 3-1 16,0 1 1-16,0-2 0 16,0 2 0-16,0 0-1 15,0 0 1-15,0 0 0 16,0 0 0-16,0 0 0 16,0 0-1-16,0 0 0 15,0 0 1-15,0 0 1 16,0 0-1-16,0 0-1 0,0 0 1 15,0 0 0-15,0 0-1 16,0 0 1-16,0 0 1 16,0 0-1-16,0 0 0 15,0 0-1-15,0 0 1 16,0 0 0-16,0 0 0 16,10 0 0-16,-1 0 0 15,3 2 0-15,1 1 0 16,3-1 0-16,4 1 0 15,4 1 0-15,4 1 0 16,7-2 0-16,8-1 0 16,11-1 0-16,10 1 0 15,9-2 0-15,9 0 1 16,6 1-1-16,6 2 0 16,3 1 0-16,4 0 0 0,2-1 1 15,5 0-1-15,-2-1-1 16,1-2 1-16,-4 0 0 15,-1 0-1-15,0 0 1 16,-3 0 1-16,-7 0-1 16,-2 0 0-16,-7 1 0 15,-5 2 1-15,-1-1-1 16,-3 1-1-16,-2-3 1 16,-4 0 0-16,-6 0 2 15,-7 0-3-15,-7 0 1 0,-6 0 0 16,-11 0 0-16,-11 0-1 15,-5 0 0-15,-9 0 2 16,-5-3-1-16,-1 2 0 16,0 1 0-16,0-1 0 15,0 1-1-15,0 0-3 16,-9 0-3-16,-9 0-25 16,-3 0-64-16</inkml:trace>
  <inkml:trace contextRef="#ctx0" brushRef="#br0" timeOffset="77784.991">9641 7233 1747 0,'0'0'33'15,"0"0"-10"-15,0 0 9 16,0 0 0-16,0 0-15 16,0 0-11-16,0 0-2 15,-4-33-1-15,8 15-2 16,2-4 1-16,0-6-1 0,2-1-1 15,0-9 2-15,0-4-2 16,1 1 1-16,0 1-1 16,0 7 3-16,-3 6 1 15,-2 8-1-15,-2 5 0 16,-2 4 3-16,1 6-2 16,-1 1-3-16,0 3-1 15,3 0 0-15,2 3-1 16,2 15 1-16,4 7 0 15,1 6 0-15,4 1 0 16,6 1 0-16,1-3-1 16,2-3 1-16,3-5-1 15,-4-4 0-15,-2-7 0 0,-3-4-1 16,-5-4-1-16,-3-3 3 16,-2 0-1-16,3-2 1 15,-2-14 0-15,1-7 0 16,2-4 0-16,2-1 0 15,0-1 0-15,-3 1 0 16,0 8 0-16,-6 4 0 16,-3 8 1-16,-2 3 0 15,1 5 2-15,-2 0-3 16,3 0 0-16,3 5-1 16,5 11-1-16,5 4 1 15,3 2 1-15,-1-3 0 16,3 0 1-16,1-4-1 0,0-1 0 15,-2-3 0-15,4-5 0 16,-4-6-3-16,2 0 2 16,1-6 0-16,0-16 1 15,-1-10-2-15,-1-7 2 16,-2-4 0-16,-1 4 0 16,-3 5 0-16,0 8 0 15,-6 9 1-15,-3 4 0 16,-3 7 3-16,-3 5-2 15,2 1 3-15,-1 0-5 16,4 4-3-16,5 16 2 16,0 10-1-16,5 6 2 0,-3 3 0 15,2 1 1 1,0-1-1-16,2-6-1 0,0-5 1 16,-6-11 1-16,2-1 0 15,-6-7-2-15,0 0 0 16,0 0-10-16,-1-7-34 15,3-2-168-15</inkml:trace>
  <inkml:trace contextRef="#ctx0" brushRef="#br0" timeOffset="79561.2974">10694 7100 1653 0,'0'0'70'16,"0"0"-49"-16,0 0 11 16,0 0 0-16,0 0-3 0,0 0-10 15,0 0-9-15,-9-8-2 16,9 8-7-1,3 0 1-15,15 0-2 0,13 0 1 16,10 0 1-16,9 0-1 16,10 0 1-16,16-4-1 15,12-2 1-15,11-2 2 16,8-2-3-16,2 0 2 16,6 1-1-16,4-1-1 15,8 6 2-15,7-3-1 16,2 4 0-16,9 0-1 15,-4-1-1-15,1 1-1 16,3-2 1-16,-7 1 0 0,-5-1 2 16,-9 3-1-16,-8-1-1 15,-13 3 0-15,-12 0 0 16,-13 0-1-16,-19 0 1 16,-12-1 0-16,-10-1 0 15,-13 0 0-15,-11 1 0 16,-7-1 0-16,-6 2 0 15,0-3 1-15,0 1 2 16,0 2 5-16,0-1-3 16,0 0-3-16,0 1 1 15,0 0-2-15,0 0 0 16,0 0-1-16,0 0 0 16,0 0 0-16,0 0 0 15,0 0 0-15,0 0 0 16,0 7 0-16,0 4 0 0,-1 2 1 15,-1 0-1-15,1 1 0 16,-1 4 0-16,1-4 1 16,-1 0-1-16,1 1-1 15,-1-1 1-15,-1 3 0 16,-1 5 0-16,2-1 1 16,-1 4-1-16,0 4 0 15,2 0 1-15,1 3-1 16,0 2 0-16,0 3 0 15,0 2-1-15,0 2 2 16,0 4 0-16,0-2-1 16,0 0 0-16,0 3 0 0,0-2 0 15,0 1 0 1,7 2 0-16,1-4-1 0,-2 1 2 16,0 1-1-16,-3-1 0 15,0 1 0-15,0 0 0 16,0 1 0-16,-2-3 1 15,2-1-1-15,0-2 0 16,-2-3 0-16,1-3-1 16,-1 5 1-16,2-3 1 15,-1 3-1-15,-2-2 1 16,5 2-1-16,-2-4 0 16,0 1 0-16,4-1-1 0,-1-2 1 15,1 1 1-15,1-5-1 16,-1 4 0-16,1 0 0 15,-2 0 0-15,1-1 0 16,1-1 0-16,2 2 0 16,-3 0 0-16,0 0 0 15,0-3 0-15,0-3 0 16,-1-1 1-16,0-4-2 16,0 2 1-16,0-4 0 15,0-1 1-15,0-4-1 16,-1-2-1-16,-1-4 1 15,-1 2-2-15,0-6-2 16,-1 1-14-16,-2-6-54 0,0 0-616 16</inkml:trace>
  <inkml:trace contextRef="#ctx0" brushRef="#br0" timeOffset="80970.8021">12557 9428 920 0,'0'0'335'0,"0"0"-162"16,0 0-78-16,0 0 3 16,0 0-42-16,0 0-7 15,-21 11-15-15,18-10-15 16,0 2-7-16,0-2-6 15,0 2-2-15,-1 0-3 16,1 2-1-16,0-3 2 16,2 1-2-16,-1 1 1 15,1-1-1-15,1 2 0 0,-2-2-3 16,-1 0-4-16,3 0-2 16,0 0 5-16,0-1 2 15,0-2 2-15,0 3 0 16,0-3 0-16,0 0 4 15,0 0 0-15,3 0 5 16,6 0 5-16,3 0-5 16,0 0 1-16,4 0 2 15,1 0-4-15,5 0-1 16,3 0-2-16,4 0 2 16,-1 0 0-1,3 0-3-15,4 0-1 0,-1 0 3 0,3-3-4 16,-1 3 2-16,1 0-1 15,-4-2-3-15,3 2 2 16,0 0 0-16,-2 0-1 16,-1 0 0-16,1 0 0 15,3 0 1-15,1 0-1 16,2 0 1-16,2 0-1 16,-2-2 1-16,-1 1-1 15,0-4 0-15,1 1-1 16,-1 1 1-16,0-1 0 15,1 1 0-15,0 2 0 16,0-2-1-16,3 1 1 16,-1 1 0-16,-1-2 0 0,-1 1-1 15,0 0 0 1,1 2 0-16,0 0 0 0,-1 0 1 16,2 0-1-16,0 0 0 15,0 0 0-15,1 0 0 16,0 0 1-16,-1 0-1 15,3 0 0-15,-2-3-1 16,0 1 1-16,-1-2 1 16,4 1 0-16,1 0-2 15,2-2 2-15,0 3-2 16,-1-1 1-16,-1 0 0 16,0 1 0-16,0 2 1 0,0 0-1 15,-1 0 0-15,-9 0 1 16,-3 0-1-16,-5 0 0 15,-7 0 0-15,-7 0 0 16,-3 0 0-16,-8-2 0 16,-2 0 0-16,-2-3 0 15,0-1-22-15,-2-3-73 16,-21-2-1655-16</inkml:trace>
  <inkml:trace contextRef="#ctx0" brushRef="#br0" timeOffset="81527.1153">13851 9106 1492 0,'0'0'137'0,"0"0"-117"0,0 0-1 16,0 0 26 0,0 0-20-16,0 0-11 15,-13-2-3-15,10 2-4 0,2 0-2 16,-2 0-4-16,3 0-1 16,0 2-3-1,-2 2-8-15,1 0-11 0,1-1-14 16,-3-2-11-16,3-1-224 15</inkml:trace>
  <inkml:trace contextRef="#ctx0" brushRef="#br0" timeOffset="81931.3888">13782 9121 1659 0,'0'0'42'16,"0"0"-40"0,0 0 27-16,0 0 15 0,0 0-19 15,0 0-15-15,-6 64 3 16,6-43-2-16,0 3-5 16,0 3 0-16,0-1-1 15,0 1-2-15,0-1-1 16,0 2-2-16,0-3 1 15,0 2 0-15,1-3-1 16,1-2 0-16,-2 0 2 16,0-7-1-16,0 0 1 15,0-6 0-15,0-1-2 0,0-4 2 16,1-2-1-16,-1 0 2 16,2-2 1-16,-2 1 2 15,0-1 0-15,0 2 3 16,0-2-6-16,0 0 1 15,0 0-4-15,0 0-12 16,0-7-37-16,0-10-1004 16</inkml:trace>
  <inkml:trace contextRef="#ctx0" brushRef="#br0" timeOffset="83149.6205">9940 5975 1770 0,'0'0'56'15,"0"0"-23"-15,0 0-1 16,0 0-6-16,0 0-7 16,0 0-6-16,0 0-7 15,-14-24-2-15,14 24-4 0,0 19 0 16,0 8 2-16,0 9 1 15,0 4-2-15,0 7 0 16,2 4-1-16,2-1 1 16,1-3-1-16,2-6 0 15,-1-6 0-15,-2-7-1 16,1-6-1-16,-4-8-3 16,1-8-4-16,-2 0-2 15,3-6-5-15,0 0-6 16,-3-4-25-16,0-16-152 15</inkml:trace>
  <inkml:trace contextRef="#ctx0" brushRef="#br0" timeOffset="83604.7227">9914 5988 1755 0,'0'0'45'0,"0"0"-20"15,0 0-1-15,0 0 0 16,69-73-8-16,-44 66-4 16,5 4-9-16,-3 3 1 15,-3 0-2-15,-5 3-2 16,-5 13-1-16,-7 4 0 16,-6 3-3-16,-1 5 4 0,-1-3-2 15,-18 0 1-15,-5-3 0 16,-3-2 0-16,3-3 1 15,-3-5-1-15,9-5 1 16,8-6 0-16,4-1 1 16,6 0 0-16,0 0 0 15,0 0-1-15,0 0 0 16,0 0 0-16,4 1 0 16,5 3 3-16,2 4 1 15,-1-2-1-15,2 8 1 16,-1 0 0-16,2 6 0 15,-1 1-1-15,0 1-1 16,-3 2-2-16,0 0 0 0,-1 1 0 16,-2-8 0-1,2 0-3-15,-2-5-6 0,0-2-9 16,1-7-32-16,-1-3-75 16</inkml:trace>
  <inkml:trace contextRef="#ctx0" brushRef="#br0" timeOffset="83870.0119">10354 6237 1862 0,'0'0'21'0,"0"0"-18"15,0 0 8-15,0 0-4 0,0 0-1 16,0 72-1-16,0-48-2 15,0 1-3-15,2 1 2 16,1-2-2-16,1-4 0 16,2 1 0-16,-3-6-1 15,-2-3 1-15,1-2-6 16,-2-4-3-16,0-2-16 16,1-4-24-16,-1 0-86 15</inkml:trace>
  <inkml:trace contextRef="#ctx0" brushRef="#br0" timeOffset="84108.3814">10405 6182 1820 0,'0'0'33'16,"0"0"-24"-16,0 0 2 16,0 0-3-16,0 0-6 15,107-47-2-15,-74 47-8 16,-4 0-30-16,-6 0-61 16,-5 6-998-16</inkml:trace>
  <inkml:trace contextRef="#ctx0" brushRef="#br0" timeOffset="84294.8778">10445 6314 1797 0,'0'0'18'16,"0"0"-10"-16,0 0 16 15,0 0-10-15,0 0-6 16,0 0-7-16,103 3-1 15,-55-11-25-15,4-4-68 16,-1-2-500-16</inkml:trace>
  <inkml:trace contextRef="#ctx0" brushRef="#br0" timeOffset="84617.8745">11063 5944 1851 0,'0'0'24'0,"0"0"-19"16,0 0 10-16,0 0-8 16,0 0-5-16,0 0-2 15,92-30-9-15,-62 30-10 16,-3 0-23-16,-3 0-9 16,-8 0-94-16</inkml:trace>
  <inkml:trace contextRef="#ctx0" brushRef="#br0" timeOffset="84775.2793">11052 6059 1747 0,'0'0'55'0,"0"0"-41"0,0 0 9 16,0 0-5-16,0 0-16 15,84-21-2-15,-41 9-27 16,5 0-73-16,0 1-642 15</inkml:trace>
  <inkml:trace contextRef="#ctx0" brushRef="#br0" timeOffset="85045.8146">11483 5910 1338 0,'0'0'521'0,"0"0"-495"16,0 0 0-16,0 0-5 16,0 0-13-16,0 0-4 15,-7 0-4-15,7 21 0 16,0 6 0-16,0 1 0 16,3 2 1-16,1-3-1 15,-1-3 0-15,3 1-1 16,-1-7-6-16,-1-4-9 15,1-5-20-15,2-7-21 16,2-2-120-16</inkml:trace>
  <inkml:trace contextRef="#ctx0" brushRef="#br0" timeOffset="85413.8104">11695 5934 1825 0,'0'0'35'0,"0"0"-25"15,0 0 8-15,0 0-2 16,0 0-7-16,0 0-6 16,-28 82-1-16,28-62-2 15,13 1 0-15,4-2 0 0,5-2-1 16,6-6-9-16,4-2 4 15,-1-9-7-15,3 0 10 16,-5 0 0-16,-6-7 3 16,-7-9 0-16,-5-2 2 15,-11-4 6-15,0-3-3 16,-6-5-1-16,-19 1-4 16,-5-3 2-16,-1 6-2 15,4 4-3-15,6 11-3 16,9 11-8-16,2 0-39 15,2 13-59-15,1 6-1290 16</inkml:trace>
  <inkml:trace contextRef="#ctx0" brushRef="#br0" timeOffset="85774.2907">12153 5782 1876 0,'0'0'32'0,"0"0"-19"0,0 0-6 15,0 0 0-15,0 0-7 16,0 0 0-16,-9 74 1 15,9-36 1-15,5-1-1 16,1-2 0-16,1-3 0 16,-3-4-1-16,1-4 0 15,-1-4 0-15,-2-8 0 16,-1-4-2-16,-1-3-2 16,0-4-2-16,2-1-1 15,-2 0 1-15,3 0-4 16,0-14-33-16,4-5-96 15</inkml:trace>
  <inkml:trace contextRef="#ctx0" brushRef="#br0" timeOffset="86132.8474">12423 5801 1711 0,'0'0'47'0,"0"0"-20"16,0 0 0-16,0 0 0 16,0 0-13-16,-94 71-10 15,79-57 0-15,0 0-3 0,5 0 2 16,1-1 1-16,1-4-1 15,4 0 1-15,1-3-1 16,3 2-3-16,0-1 1 16,0-2 1-16,1 2-1 15,10 1 5-15,4-4-2 16,4 1-1-16,1 0 1 16,3-2-4-16,4 1-13 15,0 0-22-15,6-3-77 16</inkml:trace>
  <inkml:trace contextRef="#ctx0" brushRef="#br0" timeOffset="86667.0387">12669 6046 1869 0,'0'0'11'16,"0"0"-10"-16,0 0 2 15,0 0-2-15,0 0 0 16,0 0 7-16,60 13-3 16,-33-13-4-16,-2 0 0 0,2 0-1 15,-5-6 0-15,-5-9-2 16,-4-3 0-16,-7-5-4 15,-6-4 3-15,0-6 2 16,0 1 0-16,-12-1 1 16,-1 2 0-16,2 3 1 15,2 3 5-15,6 7 0 16,3 2 0-16,0 3-1 16,0 4-3-16,2 1 2 15,8 5-4-15,4 3 0 16,5 0 0-16,1 0 0 15,2 9 1-15,2 6-1 16,-4 3-1-16,0 1 1 16,-2 0 0-16,-3 3 0 0,-4 0-1 15,-6 4-1-15,-3-6 0 16,-2 0 1-16,0-3 0 16,0-3 1-16,0-3 0 15,0-3 1-15,0-2-1 16,1-2 0-16,11 0-1 15,10-4-2-15,20 0-36 16</inkml:trace>
  <inkml:trace contextRef="#ctx0" brushRef="#br0" timeOffset="90984.8898">669 8160 1719 0,'0'0'169'0,"0"0"-149"15,0 0-3-15,0 0-2 16,0 0-2-16,0 0-8 15,0 0-5-15,-3-4-1 16,27 27 1-16,6 13 0 16,6 6 1-16,-2 0-1 15,-1-2 0-15,0-1-1 16,-2-5-1-16,-4-7 1 16,-2-8 0-16,-7-7 0 0,-6-9 1 15,-3-3 0-15,-1-3 0 16,2-19 4-16,2-11-2 15,3-4-1-15,-5-8 0 16,-2 5-1-16,-1 0 0 16,-4 10 0-16,0 10 0 15,0 7-6-15,0 11-5 16,3 2-20-16,0 6-70 16,1 13-194-16</inkml:trace>
  <inkml:trace contextRef="#ctx0" brushRef="#br0" timeOffset="91226.5119">1324 8199 1896 0,'0'0'31'16,"0"0"-19"-16,0 0 1 15,0 0-4-15,0 0-8 16,0 0-1-16,0 58 0 16,6-18 1-16,5 2-1 15,-5 5-2-15,2 3-5 16,-2-3-18-16,-1-2-67 16</inkml:trace>
  <inkml:trace contextRef="#ctx0" brushRef="#br0" timeOffset="91841.0724">917 9881 1905 0,'0'0'23'0,"0"0"-13"16,0 0-2-16,0 0-5 15,0 0-2-15,0 0-1 16,46 49 0-16,-18-17 4 16,1 0-4-16,-5 5 0 15,1-6 0-15,-1-3 0 16,-2-3 0-16,-7-10 0 16,-3-5-2-16,-6-8 0 15,-3-2 0-15,3-13 2 16,0-17 2-16,-1-13-1 15,2-6 0-15,-4-5-1 16,-3 7 0-16,3 5-1 0,-3 10-3 16,3 11-8-16,0 10-7 15,0 8-25-15,3 3-99 16</inkml:trace>
  <inkml:trace contextRef="#ctx0" brushRef="#br0" timeOffset="92244.8077">1382 10210 1864 0,'0'0'15'16,"0"0"-9"-16,0 0 1 16,0 0 9-16,0 0-10 15,0 0-3-15,81-48-3 16,-71 48 0-16,-1 0-1 16,-4 16-1-16,-5 7 0 15,0 7 1-15,0 7 2 16,-18 9 1-16,1 3 3 0,-3-1-1 15,3-6 0 1,4-9 1-16,8-12-3 16,5-9 3-16,2-9-3 0,20-3 0 15,17-14 1-15,10-20 1 16,15-13-4-16,5-11-9 16,3 0-42-16,2 4-765 15</inkml:trace>
  <inkml:trace contextRef="#ctx0" brushRef="#br0" timeOffset="93324.2215">2935 7447 1842 0,'0'0'48'16,"0"0"-34"-16,0 0-1 16,0 0-4-16,0 0-8 15,0 0 2-15,0 78 2 16,9-45-1-16,0 4-3 16,3 0 2-16,-2 2-3 15,1 0 1-15,-1-3-1 0,-1-3 0 16,-4-2-1-16,-2-10-4 15,-3-2-2-15,0-6-6 16,0-6-7-16,0-7-35 16,0 0-42-16,-2 0-1122 15</inkml:trace>
  <inkml:trace contextRef="#ctx0" brushRef="#br0" timeOffset="93751.3886">2886 7461 1797 0,'0'0'40'16,"0"0"-18"-16,0 0 0 16,0 0-6-16,0 0-7 15,110-75-5-15,-74 75-4 16,-2 0 1-16,-7 4-2 15,-6 13-2-15,-12 4 0 16,-9 3-6-16,0 5 1 16,-8 0 3-16,-20 0 2 15,-3-3 3-15,-4 1-1 16,3-8-1-16,9-3 2 16,4-7 0-16,10 0 0 0,6-8 1 15,3 1-1-15,0-1-2 16,3-1 2-16,14 3 2 15,6-1 2-15,4 4 0 16,0-1-1-16,-3 1 0 16,-3 2 1-16,4 1-4 15,-1-1 0-15,-2 0 0 16,-2 3 0-16,-4-1-14 16,-4 0-15-16,-2-5-49 15,-2-5-1128-15</inkml:trace>
  <inkml:trace contextRef="#ctx0" brushRef="#br0" timeOffset="93967.7803">3387 7565 1872 0,'0'0'42'16,"0"0"-29"-16,0 0 0 15,0 0-1-15,0 0-8 16,0 0-3-16,-4 49-2 16,14-18 1-16,-1 3-6 15,-3 2-11-15,0 1-46 16,0-6-702-16</inkml:trace>
  <inkml:trace contextRef="#ctx0" brushRef="#br0" timeOffset="94597.9387">3672 7386 1763 0,'0'0'82'16,"0"0"-52"-16,0 0-1 15,0 0-6-15,0 0-11 0,0 0-5 16,40-9-5-16,-13 1-1 16,6-3-1-16,1 5-1 15,3 3-11-15,-2 1-22 16,-7 2-65-16</inkml:trace>
  <inkml:trace contextRef="#ctx0" brushRef="#br0" timeOffset="94749.9895">3778 7539 1850 0,'0'0'31'16,"0"0"-30"-16,0 0 4 16,0 0-5-16,125-19 0 0,-64 5-132 15</inkml:trace>
  <inkml:trace contextRef="#ctx0" brushRef="#br0" timeOffset="95652.602">2983 10839 1525 0,'0'0'375'0,"0"0"-358"16,0 0-2-16,0 0 1 15,0 0-4-15,0 0-8 16,0 0-4-16,0 7-2 15,0 15 2-15,3 7 1 16,4 5 1-16,1 0-1 16,-1 2-1-16,1 0 0 15,-1-2 1-15,-1-4-1 16,3-5-2-16,-3-5-1 16,-3-4-3-16,-1-7-1 0,-2-6-4 15,0-1-8-15,0-2-23 16,0 0-3-16,0-12-102 15</inkml:trace>
  <inkml:trace contextRef="#ctx0" brushRef="#br0" timeOffset="96103.1275">2958 10803 1718 0,'0'0'86'15,"0"0"-54"-15,0 0-7 16,0 0-7-16,71-76-1 16,-44 69-8-16,1 5-4 0,2 2-2 15,-4 0-2-15,-4 12-1 16,-6 7-1-16,-5 3 0 16,-7 1-2-16,-4 2-2 15,0 2-5-15,-9-4 6 16,-10 1-5-16,-6 0 5 15,-5-5 1-15,4-3 2 16,2-4 1-16,8-1 0 16,7-8 1-16,9-2-1 15,0-1 1-15,0 0-1 16,0 0 1-16,14 3 1 16,3 4 1-16,7-2 1 15,1 0-1-15,-2 2-2 0,-1 4-1 16,-1-1 0-1,-1 2 0-15,-1 2-1 0,-3 1 0 16,-1 0-2-16,-4-5 0 16,2 2-2-16,-4-2-1 15,-1-2-20-15,0 0-9 16,-3-2 2-16,4-1-718 16</inkml:trace>
  <inkml:trace contextRef="#ctx0" brushRef="#br0" timeOffset="96547.3356">3457 11190 1708 0,'0'0'176'0,"0"0"-156"15,0 0-10-15,0 0 4 16,0 0-4-16,0 0-6 16,48-33-3-16,-24 33-1 0,-5 0 0 15,-2 0 0-15,-3 7-1 16,-3 8 0-16,-5 2-1 15,-6 4-1-15,0 1 1 16,0 5 1-16,-3 0 0 16,-12 1 0-16,-1-2 1 15,2-4 0-15,8-8 0 16,6-4 0-16,0-6 1 16,0-1-1-16,0-3 0 15,9 0 0-15,13 0 2 16,10-6 1-16,2-8-3 15,11-2-2-15,-2-4-13 16,-1-2-66-16</inkml:trace>
  <inkml:trace contextRef="#ctx0" brushRef="#br0" timeOffset="97071.7071">3617 10797 1747 0,'0'0'102'16,"0"0"-83"-16,0 0-2 15,0 0 13-15,0 0-14 16,0 0-10-16,36-8-5 15,-11-2 0-15,9 0-1 16,2 2 0-16,3 1-9 16,-5 2-30-16,-1 3-64 15</inkml:trace>
  <inkml:trace contextRef="#ctx0" brushRef="#br0" timeOffset="97234.9314">3678 10944 1857 0,'0'0'37'0,"0"0"-34"15,0 0 2-15,0 0-1 16,112-27-4-16,-53 11-32 16,4 0-159-16</inkml:trace>
  <inkml:trace contextRef="#ctx0" brushRef="#br0" timeOffset="158840.7202">4543 7137 1704 0,'0'0'94'16,"0"0"-67"0,0 0-8-16,0 0-1 0,0 0-2 15,0 0-7-15,0 0-1 16,6 2 0-16,-6-1-3 15,0 0 0-15,0 1-2 16,0 1-1-16,0 5-1 16,0 9-1-16,-2 8 2 15,-11 8 1-15,-2 3 0 16,0 5-1-16,2-2-1 16,-5-1-1-16,6-4 1 15,0-2-1-15,2-8 0 0,4-7 0 16,1-6 0-16,5-5 0 15,0-6-1-15,0 0 1 16,0 0-1 0,0 0 0-16,11 0 2 0,9-4 0 15,10-9-1-15,6-3 2 16,3-4 0-16,1 2-1 16,-1 2-1-16,-9 7 0 15,-8 1 0-15,-7 5 0 16,-7 3 0-16,-4 0 0 15,-4 0-1-15,0 0 0 16,0 0-1-16,0 0-2 16,0 0-5-16,0 0-5 15,0 0-11-15,0 0-19 16,-10 0-63-16</inkml:trace>
  <inkml:trace contextRef="#ctx0" brushRef="#br0" timeOffset="159336.2068">4543 7190 1673 0,'0'0'97'0,"0"0"-67"15,0 0-4-15,0 0-2 16,0 0-8-16,0 0-8 15,-2 2-5-15,2 16-1 16,0 5 7-16,6 7 2 16,2 3-4-16,4 4-4 15,1 1 0-15,1 1-1 16,-1-4-1-16,2-2 0 16,0-4 0-16,-3-7-1 0,3-3 1 15,-6-8 0-15,-3-3 0 16,-2-2-1-16,-2-4 0 15,-2-2 1-15,1 0-1 16,-1 0-3-16,0 0-1 16,0-3-6-16,0-7-13 15,0-3-44-15,3 0-345 16</inkml:trace>
  <inkml:trace contextRef="#ctx0" brushRef="#br0" timeOffset="159802.7931">4852 7212 1817 0,'0'0'26'0,"0"0"-20"15,0 0 1 1,0 0 10-16,-21 82-7 0,21-55-7 16,6-3 0-16,13 1 0 15,2-4-3-15,7-5 1 16,2-6 0-16,4-7-2 15,1-3 1-15,-4 0-3 16,-4-17-1-16,-6-3-2 16,-8 0 5-16,-8-5 1 15,-5-2 2-15,-3-2 1 16,-24-1 6-16,-3-1-3 16,-6 6 3-16,-4 7-7 15,0 3 2-15,9 12-3 16,5 2-1-16,10 1-2 0,8 4-11 15,8 11-25-15,0 6-45 16,0-2-688-16</inkml:trace>
  <inkml:trace contextRef="#ctx0" brushRef="#br0" timeOffset="160469.2557">5268 7018 1778 0,'0'0'59'0,"0"0"-36"15,0 0 3-15,0 0-5 16,0 0-6-16,0 0-9 15,-3-1-4-15,3 8-2 16,0 11-1-16,7 12 1 16,4 4 0-16,1 6 1 0,1-4 2 15,1-2-3 1,-1-2 1-16,-1-6-1 0,0-1 1 16,-2-5-1-16,1-3 1 15,-1-4-1-15,-4-5 1 16,-3-4-1-16,0-2 0 15,-3-2 0-15,2 0-2 16,-2 0-2-16,0 0 0 16,0-6-3-16,0-8-17 15,0-1-4-15,0 0-31 16,-2 1-119-16</inkml:trace>
  <inkml:trace contextRef="#ctx0" brushRef="#br0" timeOffset="160851.6298">5430 6984 1714 0,'0'0'97'0,"0"0"-80"15,0 0 3-15,0 0 0 16,0 0-10-16,0 0-7 16,-9 34 2-16,-1-12 1 15,3 2-3-15,-1-3-1 16,2-3-1-16,2-1 0 16,2-3-1-16,2-2 0 0,0 2 0 15,0-3-1-15,0-1 0 16,2-1 1-16,8 0 2 15,-1-1-2-15,3-3 1 16,3-2-1-16,7-2 0 16,1-1 1-16,2 0-1 15,2 0-4-15,7-4-26 16,2-6-19-16,3-2-56 16</inkml:trace>
  <inkml:trace contextRef="#ctx0" brushRef="#br0" timeOffset="161472.7172">5791 7143 1796 0,'0'0'24'0,"0"0"-19"16,0 0 0-16,0 0 2 0,0 0 2 16,0 0 4-16,24 17-6 15,-9-16-3-15,3 1 0 16,2-2-1-16,-3 0 0 15,0 0-2-15,1-4-1 16,-5-9 2-16,-1-4-2 16,-6 0-1-16,-6-5-1 15,0 2-1-15,-3-3 1 16,-18-3-2-16,-4 0 4 16,-2 1 0-16,3 2 0 0,5 3 2 15,7 4 2 1,3 5 7-16,9 0 1 0,0 0-7 15,0 1-3-15,4-3 2 16,11-1-3-16,6 1-1 16,7 0 0-16,2 3 0 15,0 4 0-15,-3 3 0 16,-6 3-2-16,0 0 1 16,-8 0 1-16,-1 7-1 15,-3 10 0-15,-1 2 1 16,-4 3 3-16,0-1-1 15,-2-3 0-15,1-2-1 16,1-5-1-16,5-2 0 16,6-4 0-16,8-5 0 15,15 0 1-15,10-17-1 16,10-12-12-16,-1-5-80 0</inkml:trace>
  <inkml:trace contextRef="#ctx0" brushRef="#br0" timeOffset="173051.6367">4564 10621 1704 0,'0'0'71'0,"0"0"-54"16,0 0 6-16,0 0 0 16,0 0-5-16,0 0-5 15,0 0-3-15,0 0 0 16,0-3-1-16,0 3-3 16,0 0 0-16,0 0 1 15,-3 0-3-15,-8 3-1 16,-5 10-2-16,-2 5 0 15,0 4-1-15,0 8 1 16,-1 7 0-16,3 4-1 16,4 4 1-16,1 0-1 0,8 1 0 15,3-6 0 1,0-3 0-16,9-5-1 0,12-6 1 16,0-6 0-16,4-6 0 15,-1-5 0-15,1-7 0 16,-5-2-2-16,1 0 1 15,-8-5 1-15,-1-7 0 16,-9-4 0-16,-3-2 0 16,0-2 1-16,-16-6-1 15,-7 4 2-15,-2 4-1 16,-2 4 0-16,5 6-1 16,5 5 0-16,1 3 0 15,7 0 0-15,0 3-2 16,2 8 0-16,4 3-3 0,3 1-8 15,0-2-27-15,13-6-44 16,8-5-1201-16</inkml:trace>
  <inkml:trace contextRef="#ctx0" brushRef="#br0" timeOffset="173242.5355">4746 10812 1668 0,'0'0'229'16,"0"0"-214"-16,0 0-1 15,0 0-5-15,0 0-7 0,0 0-2 16,0 0-7 0,-21-19-38-16,25 19-141 0</inkml:trace>
  <inkml:trace contextRef="#ctx0" brushRef="#br0" timeOffset="173786.6974">5047 10602 1801 0,'0'0'33'0,"0"0"-18"15,0 0 14-15,0 0-5 16,0 0-16-16,0 0-2 15,-18 24-2-15,8-5 0 16,-1 4-1-16,4 5-2 16,-2 4 0-16,3 4 0 15,3 3-1-15,3 0 0 0,0-4 0 16,0-3 0-16,5-3 1 16,9-7-2-16,3-5 1 15,2-5-1-15,3-7-3 16,0-5-2-16,0 0 2 15,-1 0 2-15,-6-13 1 16,-5-1 1-16,-6 0 0 16,-4-1 0-16,0-3 1 15,-14 3-1-15,-9 1 2 16,-2 3 0-16,-5 4-1 16,5 7-1-16,1 0 0 0,6 0 0 15,3 10-1 1,9 4-10-16,6-2-32 0,0-2-34 15,6-4-824-15</inkml:trace>
  <inkml:trace contextRef="#ctx0" brushRef="#br0" timeOffset="174258.539">5350 10565 1847 0,'0'0'34'16,"0"0"-19"-16,0 0 3 15,0 0-6-15,0 0-6 16,0 0-4-16,-45 56 1 15,39-28-1-15,2 4-2 16,4 2 2-16,0 3-1 16,0 1-1-16,0-1 0 15,4-3 1-15,8-6-1 16,2-3 0-16,0-9 0 16,6-4 0-16,-2-8-2 15,4-4 2-15,0 0-4 0,-2-10 2 16,-1-8 0-16,-8-3 0 15,-7-1 2-15,-4 0 0 16,-1 1 0-16,-17 1 0 16,-11 1 0-16,-2 6 0 15,0 7 0-15,1 6 1 16,8 0-2-16,4 2 1 16,12 12-6-16,6 1-18 15,0-1-35-15,1 0-60 16</inkml:trace>
  <inkml:trace contextRef="#ctx0" brushRef="#br0" timeOffset="174654.7008">5666 10542 1865 0,'0'0'50'16,"0"0"-45"-16,0 0-1 15,0 0 7-15,0 0-8 16,0 0-2-16,0 50 0 0,9-18 1 15,0 1-2-15,0 0 1 16,-2 0-1-16,1-5 1 16,-2-3-1-16,0-4 0 15,1-4 0-15,-5-2 0 16,-1-8 0-16,-1 0-3 16,0-6-2-16,0-1-1 15,0 0-6-15,3-2-7 16,-1-13-69-16,2-5-591 15</inkml:trace>
  <inkml:trace contextRef="#ctx0" brushRef="#br0" timeOffset="175022.5192">5841 10555 1748 0,'0'0'92'16,"0"0"-78"-16,0 0 10 15,0 0 3-15,0 0-15 16,0 0-10-16,0-2 1 16,0 2-3-16,0 12 1 15,-9 3 1-15,-3 4-1 0,-6 0 1 16,3 2 0-16,-1 0-2 15,2-4 0-15,7-1 0 16,5-1 0-16,2-3 0 16,0-2-1-16,0 1 1 15,9-5 0-15,6-2 0 16,6-3 0-16,1-1 1 16,1 0-1-16,4 0 0 15,-4-5-6-15,3-1-14 16,-4 0-45-16,-7 1-190 15</inkml:trace>
  <inkml:trace contextRef="#ctx0" brushRef="#br0" timeOffset="175550.2926">6048 10679 1737 0,'0'0'24'0,"0"0"-10"16,0 0 13-16,0 0-11 16,0 0 2-16,0 0-10 15,91 13-5-15,-76-13 0 16,-2 0-1-16,-1-5 0 0,-4-6-1 15,-4-3-2-15,-1-5 1 16,-3 2-2-16,0-5-1 16,0-3-8-16,-12 1 5 15,-3 0 1-15,3 3 5 16,2 3 5-16,6 2 7 16,-1 4 0-16,5-2 1 15,0 4 3-15,0 0 3 16,0 0-12-16,15 3-3 15,0-3-2-15,6 7 0 16,-2 0-1-16,-1 3-1 16,1 0 0-16,-7 6 0 0,-4 11 0 15,-1 7 0 1,-4-2 1-16,-3 2 1 16,0-3 0-16,0-3 1 15,0-4-1-15,0-4 2 0,0-4-1 16,9-4-1-16,5-2-1 15,11-3-1-15,11-21-6 16,13-17-99-16</inkml:trace>
  <inkml:trace contextRef="#ctx0" brushRef="#br0" timeOffset="179022.3471">15042 9491 1423 0,'0'0'244'0,"0"0"-214"16,0 0 20-16,0 0 1 16,0 0-26-16,0 0-8 15,0 0-3-15,-3 3-3 16,3-3-2-16,0 0-3 15,0 0-2-15,0 0-1 16,0 0 2-16,0 0-1 16,0 0-2-16,0 0 2 15,0 0-2-15,0 0 0 0,0 1-1 16,0-1 0-16,0 0 0 16,0 0 1-16,0 0-1 15,0 0 1-15,0 0-1 16,0 0 2-16,0 0-1 15,0-3-1-15,3 0 2 16,-2 0 0-16,-1 3 0 16,0-2-1-16,0-1 2 15,0 1-4-15,2 1 1 16,-2-1-1-16,1 2 0 16,3-1 1-16,-1 1-1 0,0-1 0 15,0-1 1 1,0 2-2-16,1 0 1 0,1 0 0 15,0 0 0-15,1 0 0 16,0 0 1-16,4 0-1 16,0 0 0-16,-1 0 0 15,1 0 0-15,2 0 0 16,2 0 0-16,2 0 1 16,-1-3-1-16,1 3 1 15,1 0-1-15,1-2-1 16,-2 2 1-16,2 0 0 15,0 0 1-15,0 0-1 16,1 0-1-16,-1 0 1 16,1 0 0-16,1 0 0 15,-4 0-1-15,3 0 2 16,-2 2 0-16,1 1-1 0,1 0 0 16,-1 1-2-16,1-2 3 15,0-1-1-15,1 3 0 16,0-4-1-16,1 3 0 15,0-3 1-15,-1 0 0 16,4 0 0-16,-3 2 0 16,2-2 0-16,2 1 0 15,-3 1 0-15,-1-1-1 16,3 0 1-16,0-1 0 16,1 0 0-16,0 0 0 15,-2 0 0-15,1 0-1 0,0 0 1 16,-4 0 0-16,2-2 0 15,0-1-1-15,2 1 1 16,4 2 0-16,0 0 0 16,0-3 0-16,0 1 0 15,4 0 0-15,-1-1 0 16,2-1 0-16,2 1 0 16,-1 0 1-16,0-1-1 15,-1 3 0-15,0-1 0 16,1 1 0-16,1 1 0 15,2-1-1-15,-1 1 1 16,1 0 0-16,-1 0 1 16,2 0-1-16,-2 0-1 0,0-2 1 15,2 1 1 1,2 0-1-16,7 1-1 0,3-3 0 16,1 2 0-16,1-3 1 15,0-1 0-15,-4 1 0 16,-1-4 0-16,-2 5-2 15,1-3 2-15,-2 2 0 16,0 0 1-16,-3-1-2 16,-1 1 1-16,-2-1 0 15,3 4 0-15,-1-4 0 16,2 3 0-16,1-1 0 16,-1 2 0-16,0-2 0 15,-3 1 0-15,-4 1 0 16,1 1 0-16,-3 0-1 15,-3 0 1-15,-1-1 0 0,1 0 0 16,0-1 1-16,4-1-1 16,1 1-1-16,1-1 1 15,-2 3 1-15,2-1-1 16,1 1 0-16,-3-1 0 16,1 1 0-16,-3 0-1 15,0 0 1-15,-1 0 0 16,-1-3 1-16,0 2-2 15,-2 0 1-15,0-1 0 16,2 1-1-16,3-3 1 16,-2 4-1-16,4-3 0 15,-2 3 0-15,-1 0 0 0,-2 0 1 16,0 0-1-16,-3-2 0 16,-2 2 1-1,-1 0-1-15,-3 0 1 16,-2 0 0-16,1 0 0 0,-4 0 0 15,0 0 0-15,-2 0 0 16,-2 0-1-16,-2 0 1 16,-1 0 0-16,-1 0 0 15,1 0 1-15,-2 0-1 16,1 0 0-16,-1 0 0 16,0 0 0-16,1 0 0 15,-2 0 0-15,0 0-1 0,1 0 2 16,-1 0-1-16,-1 0 0 15,-1 0 0-15,1 0 0 16,-2 0-1-16,1 0 1 16,1 0 1-16,-1 0-1 15,1 0 0-15,-1 0-1 16,2 0 1-16,-1 0 0 16,-1 0 1-16,-3 0-1 15,-1 0-3-15,0 0-19 16,0 0-38-16,-5 0-310 15</inkml:trace>
  <inkml:trace contextRef="#ctx0" brushRef="#br0" timeOffset="181933.1795">19060 9369 1588 0,'0'0'65'0,"0"0"-65"16,0 0 5-16,0 0 58 15,0 0-17-15,0 0-22 16,0 0-13-16,-1 0 0 16,1 0 2-16,0 0-5 15,0 0-2-15,6 0-1 16,3 0-1-16,1 1-2 15,-1 2-1-15,0 1 0 16,3-1 0-16,0-1-1 16,3 1 1-16,-2 0-1 0,4-1 0 15,1 2 1-15,4-1 0 16,5-1-1-16,3-2 2 16,3 0-2-1,2 0 0-15,6 0 1 0,2 0 0 16,0 0-1-16,-1 0 0 15,-3 0 0-15,-2 0-1 16,-1 0 2-16,-2 0-1 16,3 0 0-16,-1 0 0 15,0-5 0-15,0 0 0 16,1-1 0-16,2 1 1 16,0-3-1-16,3 3 0 15,2 0 0-15,0 1 0 0,0 1 0 16,0 1 1-16,0 1-1 15,1 1 0-15,4 0 0 16,-1 0 0-16,1-1 0 16,-4-1-1-16,0 1 2 15,-3-2-2-15,-4 1 2 16,2 0-1-16,-2-1 1 16,-4 3-2-16,2-2 1 15,-2 2 0-15,3-1 0 16,-2 1 0-16,-1-2 0 15,0 0 0-15,1-3 0 16,1 0-1-16,1 2 2 0,-2-2-2 16,3 4 2-16,-2-2-1 15,-2-2 0-15,-1 2 0 16,2-2 0-16,0 4 0 16,1-2 0-16,-2 3 0 15,-1-2 0-15,-3 0 0 16,-1 2 1-16,0-1-1 15,1 1 0-15,-2 0 0 16,-1 0-1-16,-4 0 1 16,-4 0 0-16,-3 0 0 15,-4 0 0-15,-1 0 0 16,-1 0 0-16,-3 0 0 16,-1 0 0-16,-3 0 1 15,0 0-1-15,-3 0 1 16,3 0-3-16,-3 0 3 0,1 0-2 15,-1 0 1 1,0 0 0-16,0 0 0 0,0 0 0 16,0 0 0-16,0 0 0 15,2 0 0-15,-2 0-1 16,1 0 1-16,1 0 0 16,-2 0 0-16,0 0 1 15,0 0-2-15,0 0 2 16,0 0-1-16,0 0 5 15,0 0 3-15,0 0 2 16,0-2 2-16,2-7-3 16,-1-4-8-16,2-4 0 0,2-6-1 15,1-5 2-15,0-3-2 16,4 0 0-16,-1 1-1 16,0 8 1-16,-2 2 1 15,-1 6-1-15,-3 5 0 16,-1 1 0-16,1 4 1 15,-3 2 2-15,3 2-1 16,-2 0-2-16,4 4-1 16,3 13-1-16,0 5 2 15,4 6 1-15,0 2-1 16,0-2-1-16,1-2 1 16,1-2 0-16,-1-4-2 15,1-4 0-15,-1-6-2 0,-3-3 0 16,-1-6-1-16,0-1 1 15,2 0 4-15,-1-8 0 16,-1-12 0-16,3-3 0 16,0-5 0-16,0-1 1 15,1-1 0-15,1 0 1 16,-1 3 5-16,-1 3 2 16,1 0-7-16,-2 6 5 15,-3 5-3-15,-2 4-1 16,-1 6 2-16,-2 1-3 15,2 2-2-15,2 0 0 16,6 11-1-16,3 8 1 0,-1 1 0 16,0 3 0-1,-2 0 0-15,0-1-2 0,1-3-3 16,-2-4 2-16,-2-5-1 16,1-4-1-16,2-6 2 15,1 0-1-15,3-7 1 16,4-17 1-16,-1-2-1 15,0-6 1-15,3 0 2 16,-2 1 1-16,-2 0-1 16,-2 4 0-16,-3 3 1 15,-4 3 5-15,0 2 0 16,-6 6 2-16,1 5-1 16,-2 4-1-16,-2 3-3 15,1 1-1-15,1 0-2 16,3 11-2-16,4 12 1 15,-1 6 1-15,2 5 0 0,-3 1 0 16,1 2-1-16,-1 1 0 16,4 2 1-16,1-4-1 15,3-2 0-15,-2-7 1 16,-2-7 0-16,-2-8 0 16,-2-5 0-16,-5-2 0 15,-1-4 0-15,-1-1 0 16,-1 0 0-16,0 0 1 15,2 0 0-15,-2 0-1 0,0-1-9 16,0-11-124 0</inkml:trace>
  <inkml:trace contextRef="#ctx0" brushRef="#br0" timeOffset="183592.5908">22596 9213 1529 0,'0'0'120'0,"0"0"-115"16,0 0 7-16,0 0 33 15,0 0-25-15,0 0-10 16,0 0-2-16,11-3 8 15,-3 3 2-15,3 0-7 16,2 0-2-16,2 0-4 0,4 0 0 16,5 0-1-1,1 0-1-15,4 0 2 0,3 0-1 16,4 0-4-16,2 0 1 16,0 0 1-16,5 1-2 15,1-1 0-15,3 0 0 16,3 0 1-16,2 0 0 15,3 0-1-15,-1 0 0 16,-3-5 0-16,-1 2 1 16,-3 1-1-16,-1-3 0 15,3-1 0-15,2 1-1 16,4-1 1-16,5 1 1 16,4 0-1-16,3-2 0 15,6 2 0-15,2-1 0 16,4 0 0-16,0 1 0 15,0-3-1-15,-2 2 1 0,-2 1 0 16,2 1 1-16,0 2-1 16,-6 1 0-16,-2 0 0 15,-8-1 0-15,-3 1 0 16,-3-2 0-16,2 0 0 16,-5 0 0-16,-3-2 0 15,-1-1 0-15,0 1 1 16,0 2-1-16,2 1-1 15,-1 0 1-15,1-3 1 16,-1 2-1-16,1 1-1 16,-3-1 1-16,-3 0 0 0,-2-1 0 15,-3-1 0-15,3 3 2 16,0-1-2-16,0 0 0 16,4 1 0-16,-3 2 0 15,-1-1 0-15,-5-1 2 16,-9 1-2-16,-5 1 1 15,-10-3-1-15,-4 3 2 16,-6 0 0-16,-3-2-1 16,0 2 4-16,0-2 0 15,0 1-5-15,-7-1-11 16,-7-5-101-16</inkml:trace>
  <inkml:trace contextRef="#ctx0" brushRef="#br0" timeOffset="185527.0875">15129 9132 386 0,'0'0'127'0,"0"0"-127"15</inkml:trace>
  <inkml:trace contextRef="#ctx0" brushRef="#br0" timeOffset="185886.6255">15129 9132 1414 0,'-15'3'188'0,"15"-3"-146"16,0 2 7-1,0-2-6-15,0 0-9 0,0 0-13 16,0 0-11-16,0 0 0 15,0 0 1-15,0 0 0 16,0 0 3-16,0 0-1 16,0 0-4-16,0 1 1 15,0-1 0-15,0 0-2 16,0 0 0-16,0 0-2 16,0 0 1-16,0 0-2 15,0 0 0-15,0 0 1 16,0 0-2-16,0-7-1 15,7-3-1-15,1 2-2 16,0-4 0-16,0 1 0 16,1-3 1-16,1 0-1 0,-1 1-1 15,0 0-1 1,1 1-2-16,0-1 0 0,-3 2-4 16,1 1-5-16,0 1-20 15,-2 0-28-15,-1-2-181 16</inkml:trace>
  <inkml:trace contextRef="#ctx0" brushRef="#br0" timeOffset="186130.3493">15312 8833 1719 0,'0'0'100'0,"0"0"-97"16,0 0 2-16,0 0 15 15,0 0-7-15,0 0-12 16,26-48-1-16,-15 41-8 16,0 0-22-16,-2-1-42 15,0 1-460-15</inkml:trace>
  <inkml:trace contextRef="#ctx0" brushRef="#br0" timeOffset="186358.7315">15498 8604 1772 0,'0'0'88'16,"0"0"-77"-16,0 0 0 16,0 0 8-16,0 0-16 15,0 0-3-15,20-20-9 16,-10 13-28-16,-1 1-23 16,-1-1-381-16</inkml:trace>
  <inkml:trace contextRef="#ctx0" brushRef="#br0" timeOffset="186549.3083">15761 8372 1824 0,'0'0'34'0,"0"0"-16"0,0 0 7 16,0 0-12-16,0 0-13 15,0 0-2-15,16-61-35 16,-2 47-71-16</inkml:trace>
  <inkml:trace contextRef="#ctx0" brushRef="#br0" timeOffset="186724.4003">16030 8111 1853 0,'0'0'22'16,"0"0"-11"-16,0 0 2 15,0 0-13-15,0 0-9 16,0 0-51-16,0 0-194 16</inkml:trace>
  <inkml:trace contextRef="#ctx0" brushRef="#br0" timeOffset="186891.1351">16229 7949 1794 0,'0'0'47'16,"0"0"-28"-16,0 0 3 16,0 0-14-16,0 0-8 15,0 0-8-15,29-52-52 16,-20 44-190-16</inkml:trace>
  <inkml:trace contextRef="#ctx0" brushRef="#br0" timeOffset="187040.4203">16398 7816 1755 0,'0'0'63'0,"0"0"-40"15,0 0 1-15,0 0-3 16,0 0-18-16,0 0-3 15,42-64-17-15,-32 53-52 16</inkml:trace>
  <inkml:trace contextRef="#ctx0" brushRef="#br0" timeOffset="187640.0127">16215 7735 1662 0,'0'0'65'0,"0"0"-22"15,0 0-8-15,0 0-10 16,0 0-1-16,0 0-7 15,-33 2-3-15,33-2 2 16,0 0-7-16,0 0-4 16,0 0-1-16,0 0-1 15,6 0-1-15,8 0 0 16,12 0 0-16,7-2-1 16,3-5 1-16,4 1-2 15,-1 2 1-15,-2-3-1 16,-6 2 2-16,-6 1-2 15,-3 0 0-15,-8 1 0 16,-3 1 0-16,-5 2 0 0,-3 0 1 16,3 0-1-16,-2 6-2 15,1 13 2-15,-2 8 0 16,-3 9 1-16,0 4 0 16,0 9 0-16,-5-2-1 15,-2 1-1-15,1-7-15 16,6-10-76-16</inkml:trace>
  <inkml:trace contextRef="#ctx0" brushRef="#br0" timeOffset="191377.0593">17658 11903 1733 0,'0'0'15'16,"0"0"-15"-16,0 0 26 15,0 0-1-15,0 0-6 0,0 0-8 16,5 73-4-16,-2-56 2 16,-2 0-3-16,-1 1-1 15,0 0-3-15,0 1 0 16,0 3-1-16,0 3-1 16,0 6-9-16,0 1-31 15,-3 4-121-15</inkml:trace>
  <inkml:trace contextRef="#ctx0" brushRef="#br0" timeOffset="191639.5625">17635 12762 1614 0,'0'0'47'16,"0"0"-17"-16,0 0 2 16,0 0 2-16,0 0-20 15,6 88-8-15,-5-67 0 16,1 1-2-16,1 2-3 16,0 0-1-16,2 1-7 15,-2 6-48-15,-3-2-122 16,0 3-228-16</inkml:trace>
  <inkml:trace contextRef="#ctx0" brushRef="#br0" timeOffset="191865.3663">17631 13456 1679 0,'0'0'44'0,"0"0"-2"16,0 0-14-16,0 0-13 16,0 0 2-16,0 0-11 15,10 47-5-15,-6-35 0 16,2 1-1-16,1 4-14 16,-1 3-49-16,-1 5-312 0</inkml:trace>
  <inkml:trace contextRef="#ctx0" brushRef="#br0" timeOffset="192079.7857">17666 14112 1449 0,'0'0'199'0,"0"0"-151"0,0 0-43 16,0 0-1-1,9 76 0-15,-3-55-4 0,0 6-7 16,-2 3-21 0,1 4 16-16,-2 4-19 0,1 1-408 15</inkml:trace>
  <inkml:trace contextRef="#ctx0" brushRef="#br0" timeOffset="192255.7383">17751 14997 1461 0,'0'0'134'0,"0"0"-78"15,0 0-27-15,0 0 12 16,7 72-13-16,-5-61-13 0,-2 0-10 16,0-1-5-16,0 1-36 15,0-3-541-15</inkml:trace>
  <inkml:trace contextRef="#ctx0" brushRef="#br0" timeOffset="192449.9857">17788 15615 1733 0,'0'0'28'0,"0"0"-24"16,0 114-1-16,6-71 32 15,3 4 15-15,0-3-49 16,-5 1-1-16,-2 2-3 0,-2-2-37 16,0-9-132-16,0-10-1243 15</inkml:trace>
  <inkml:trace contextRef="#ctx0" brushRef="#br0" timeOffset="193482.4903">5790 13842 1820 0,'0'0'37'16,"0"0"-27"-16,0 0-2 15,0 0 0-15,0 0-6 16,0 0-2-16,0 0 7 16,-5 75 0-16,5-45-5 0,0 3 2 15,0 1-3-15,2-1 1 16,-2-1-1-16,1-2 0 15,-1-2 0-15,2-5-1 16,-2-4 1-16,0-5-1 16,0-5-2-16,0-2-6 15,0-4-13-15,0-3-21 16,0 0-47-16,0 0-849 16</inkml:trace>
  <inkml:trace contextRef="#ctx0" brushRef="#br0" timeOffset="193703.9772">5532 13883 1753 0,'0'0'56'0,"0"0"-39"16,0 0-13-16,0 0 8 15,116-44-4-15,-65 39-8 16,-2 5 0-16,0 0-11 16,-4 0-22-16,-6 7-47 15,-8 6-223-15</inkml:trace>
  <inkml:trace contextRef="#ctx0" brushRef="#br0" timeOffset="193929.7488">5584 14287 1780 0,'0'0'13'0,"0"0"-10"16,0 0 23-16,0 0 0 15,0 0-16-15,88 4-6 16,-43-4-4-16,4 0-2 15,0 0-18-15,-4 0-22 0,-3 0-66 16,-2 0-461-16</inkml:trace>
  <inkml:trace contextRef="#ctx0" brushRef="#br0" timeOffset="194205.497">6050 14294 1686 0,'0'0'74'16,"0"0"-45"-16,0 0 5 15,0 0-7-15,0 0-7 16,-39-72-5-16,39 51-6 16,0 0 3-16,7 3-10 15,8 3 4-15,5 5-2 16,-1 5-4-16,3 5 1 16,2 0-1-16,0 2 1 0,1 10 0 15,-2 2-1-15,-1 3 1 16,-7 1-1-16,1-1-1 15,-7 0-2-15,-4-1-1 16,-5-1-1-16,0 0-2 16,0-4-18-16,-6-1-13 15,-5-7-41-15</inkml:trace>
  <inkml:trace contextRef="#ctx0" brushRef="#br0" timeOffset="194872.542">6372 14154 1684 0,'0'0'179'0,"0"0"-154"16,0 0-12-16,0 0 0 16,0 0-6-16,0 0-6 15,37 16 2-15,-18-3-3 16,-2 2 2-16,1 2-2 15,2 0-1-15,0 0-1 16,4-3-6-16,-2-2-3 16,-2-5 1-16,-6-6-4 15,-3-1 4-15,-1-6 10 16,-4-13-1-16,0-3 2 0,-1-5-1 16,-2 1 2-1,-3 0 3-15,0 3-3 16,1 7 0-16,1 6-2 0,-1 6 0 15,1 4-6-15,2 0-29 16,-1 0-68-16,6 9 44 16,-1 4 6-16,-1 0 18 15,5-1 35-15,-3-1 45 16,0-3 11-16,6-2 0 16,-3-3-2-16,4-2-24 15,2-1-3-15,3 0-11 16,6 0-5-16,-2 0-3 15,6-7-1-15,-2-1-5 0,-4-3-1 16,-5-1 0-16,-6-1 1 16,-5 2-2-16,-4 0 1 15,-5 0 0-15,0 2-1 16,-9-2-1-16,-18 1 1 16,-4 3-1-16,-7 7 2 15,1 0 0-15,7 0 1 16,9 5 0-16,7 7 0 15,5 8-2-15,4 2 0 16,2 2 0-16,3 2 3 16,0 1-2-16,11-4-1 15,9-3 0-15,4-3 0 16,9-4-5-16,9-6-2 16,5-7-13-16,3 0-21 0,-4-3-100 15</inkml:trace>
  <inkml:trace contextRef="#ctx0" brushRef="#br0" timeOffset="195195.4539">7150 14098 1840 0,'0'0'43'16,"0"0"-20"-16,0 0-2 15,0 0-7-15,0 0-10 16,0 0-4-16,15 9 1 15,4 4 1-15,0 1-1 0,3 1-1 16,-3-1-1 0,2-1-4-16,-3-2 2 0,-7-1-7 15,-5-6-4-15,-6-3-12 16,0-1 5-16,0 0-5 16,-6-7 21-16,-2-13 5 15,2-8 1-15,6-2 18 16,0-4-1-16,14 2 1 15,9 4-13-15,3 6-5 16,2 8-1-16,5 5-5 16,1 2-31-16,-1 3-83 15</inkml:trace>
  <inkml:trace contextRef="#ctx0" brushRef="#br0" timeOffset="195504.5973">7818 13866 1875 0,'0'0'33'0,"0"0"-25"16,0 0-1-16,0 0 1 15,0 0-4-15,0 0 0 16,6 70 3-16,-1-38-3 0,-1 1-1 16,-2 3-1-16,1 0-1 15,0-2-1-15,-3-2 0 16,0-1-2-16,0-3-10 16,-9-4-8-16,-2-7-35 15,0-8-80-15</inkml:trace>
  <inkml:trace contextRef="#ctx0" brushRef="#br0" timeOffset="195729.7839">7722 14137 1771 0,'0'0'90'0,"0"0"-65"16,0 0-10-16,22-83 1 16,0 65-3-16,5 3-8 0,1 8-2 15,-5 7 0-15,2 0-2 16,-4 2 0-16,1 15-1 15,-5 3 0-15,-2 1 0 16,-3-2 0-16,-5 0-1 16,-1-5-4-16,-3-3-5 15,-3-6-7-15,0-5-18 16,0 0-40-16,0-5-288 16</inkml:trace>
  <inkml:trace contextRef="#ctx0" brushRef="#br0" timeOffset="195868.6024">8012 13926 1825 0,'0'0'47'0,"0"0"-29"15,0 0-1-15,0 0-5 16,0 0-12-16,0 0-10 16,0 5-31-16,3 7-59 15</inkml:trace>
  <inkml:trace contextRef="#ctx0" brushRef="#br0" timeOffset="196672.9077">8174 14043 1857 0,'0'0'55'0,"0"0"-47"15,0 0 5-15,0 0-1 0,0 0-10 16,0 0-1-16,-2 57-1 15,2-37 2-15,2 0-2 16,4-1 0-16,1-3 0 16,0-6-8-16,1 0-2 15,2-8-8-15,4-2 1 16,1 0 12-16,1-12 4 16,0-7-1-16,-4-1 2 15,-1 1 2-15,-1 5 6 16,-4 6 2-16,-1 4 4 0,-2 3-4 15,1 1-8-15,4 0-2 16,3 0 0-16,3 5 1 16,7 2-1-16,1-1-1 15,6-4-1-15,5-2-8 16,3 0-5-16,0 0-13 16,0-3-12-16,-2-9 13 15,-4-2 18-15,-8 2 9 16,-7-1 5-16,-12 6 38 15,-3 1-8-15,0 3-11 16,0 3-6-16,0 0-7 16,0 0-7-16,-7 0-2 15,1 7 0-15,-2 7-2 16,4 1 1-16,2-1 0 16,2-2-1-16,0 1-2 15,0-4-4-15,3-3-2 0,5-3-4 16,-1-3 5-16,2 0 7 15,-6 0 1-15,2 0 2 16,-5 0 6-16,0 0 4 16,0 0 1-16,0 0-5 15,0 4-3-15,0 11-5 16,0 8 1-16,-8 13 5 16,1 9-3-16,-4 11-3 15,1 13 1-15,5 10-1 16,4 12-1-16,1 3 1 15,3 1-1-15,9-12 0 0,-5-16-1 16,-5-22 0 0,-2-23-5-16,-2-17-3 0,-17-5 4 15,-7-22 5-15,-2-17 5 16,3-14-3-16,6-8 4 16,11-6 0-16,5 1-4 15,3 1-2-15,0 7 0 16,15 10-1-16,3 9-6 15,4 10-11-15,6 2-12 16,-1 3-75-16</inkml:trace>
  <inkml:trace contextRef="#ctx0" brushRef="#br0" timeOffset="197300.6588">9625 14302 59 0,'0'0'1761'16,"0"0"-1746"-16,0 0-4 16,0 0 6-16,0 0-2 15,0 0-12-15,-44-61-2 16,36 34 1-16,6-10-1 16,2-6 1-16,0-1 0 0,13 1-2 15,1 7 3-15,2 9 6 16,-2 5 5-16,-1 7-4 15,1 2 1-15,2 4-4 16,-3 5-2-16,4 2-1 16,-1 2-2-16,2 0-1 15,2 15 0-15,2 9 1 16,0 5-2-16,-4 5 0 16,0 7 1-16,-4 1-1 15,-3-1 0-15,-3-2-3 16,-2-4-3-16,-3-5-3 15,-3-7-4-15,0-6-15 0,0-9-35 16,-11-6-156 0</inkml:trace>
  <inkml:trace contextRef="#ctx0" brushRef="#br0" timeOffset="197896.9748">9635 14168 527 0,'0'0'1266'0,"0"0"-1247"15,0 0-8-15,0 0-9 16,0 0-2-16,111-34-1 16,-55 34-23-16,7 0-14 15,3 0-9-15,1 0-4 16,0 6 1-16,-9-1 24 0,-6-4 26 16,-13-1 0-1,-12 0 28-15,-9 0 30 0,-14 0 25 16,-4-6-17-16,0 0-28 15,-19-3-23-15,-7 1 4 16,-5 3-9-16,-6 2 3 16,6 3-5-16,4 0-2 15,3 6-1-15,6 8-4 16,7 2 0-16,3 2-1 16,8 2 0-16,0 1 0 15,0-3 0-15,16-2-5 16,9-3-3-16,8-6-1 0,7-7 3 15,6 0-12-15,1-7 0 16,-1-13-12-16,-7-9 3 16,-9-5 11-16,-11-4 7 15,-10-6 9-15,-3-5 3 16,-6-1 9-16,0 6 8 16,-11 6 6-16,-3 8 3 15,3 11-7-15,2 9-1 16,2 6-6-16,7 4-7 15,-3 0-6-15,3 16-2 16,0 14-2-16,0 9 2 16,0 9 0-16,9 2 3 15,4 1-3-15,3-4 0 16,-2-2 0-16,7-4 0 16,-3-9 0-16,4-7-11 0,0-5-10 15,1-9-8 1,1-9-26-16,4-2-119 0</inkml:trace>
  <inkml:trace contextRef="#ctx0" brushRef="#br0" timeOffset="198704.7921">10814 14127 1837 0,'0'0'24'0,"0"0"-6"15,-84-19 14-15,57 18-10 0,3 1-12 16,2 0-3 0,4 1-3-16,5 11-3 0,2 5-1 15,4 2 0-15,7 1 0 16,0-1 0-16,0 0 0 16,13-4-8-16,5-6-1 15,11-4-1-15,0-5 0 16,7 0 5-16,-3-11-6 15,-2-12-3-15,-7-6 2 16,-3-6 7-16,-6-7 5 16,-8-8 0-16,-5-3 2 15,-2-3 1-15,-2 1 5 16,-14 5 11-16,2 10-8 0,0 10 3 16,5 15 1-1,4 11-6-15,2 4-5 0,0 9-4 16,0 18-1-16,3 14 1 15,0 7 0-15,0 2 1 16,8 0 0-16,5-2 0 16,6-1-1-16,2-7-1 15,3-4-4-15,5-7-5 16,1-9-8-16,-1-6-4 16,0-11-11-16,-1-3-30 15,-3 0 24-15,-4-8 17 16,-6-4 22-16,-2-3 12 0,-5 3 32 15,-2 1-6 1,-3-1-3-16,3 2-5 0,-2 0-13 16,1 3-5-16,-2 2-4 15,1 2-2-15,1 1-3 16,2 0-1-16,5-1-2 16,6-1 0-1,3-2-1-15,1 0 0 0,-1-2-3 16,-1-2-1-16,-3-2 2 15,-9 0 1-15,-5 0 2 16,-3-6-2-16,-8 3-2 16,-20-2 1-16,-9 2 3 15,-5 5 2-15,8 6 1 16,5 4 2-16,10 0 0 16,6 7-4-16,2 13-1 0,8 6 0 15,3 2 1 1,0 2 0-16,0 1-1 0,18-2 0 15,7-4 0-15,8-4-7 16,12-4-1-16,3-7-3 16,5-5-23-16,2-5-33 15,-5 0-347-15</inkml:trace>
  <inkml:trace contextRef="#ctx0" brushRef="#br0" timeOffset="199013.0605">11549 14030 1482 0,'0'0'330'0,"0"0"-279"0,0 0-15 16,0 0-8-16,0 0-13 16,0 0-5-16,27-35-2 15,-12 35-5-15,1 5-2 16,5 10-1-16,0 4 0 16,0 4 0-16,3 4 0 15,-1-1-1-15,-2-2-2 16,-9-4-5-16,-6-8 2 15,-6-7-4-15,0-5-3 16,-7 0-2-16,-8-9 15 16,0-14 1-16,12-8 1 15,3-8 9-15,6-7-2 0,22 0-1 16,10 2-5 0,12 7-1-16,5 9-2 0,2 10-1 15,0 5-14-15,-11 3-92 16</inkml:trace>
  <inkml:trace contextRef="#ctx0" brushRef="#br0" timeOffset="210363.2174">15384 6892 1561 0,'0'0'154'15,"0"0"-111"-15,0 0 1 16,0 0-6-16,0 0-19 15,0 0-4-15,0 0-2 16,0 0-3-16,-6 0-3 16,4 0-1-16,2 0-1 15,0 0 0-15,0 0-1 0,0 0-1 16,0 0 0 0,0 0-2-16,0 0 1 0,0 0-2 15,0 0-1-15,0 0 0 16,0 0 0-16,11 0 1 15,11 0 2-15,2 0-1 16,6 0 0-16,3-6 0 16,2 2-1-16,1 0 2 15,-2-1-2-15,-1 1 0 16,-6 1 0-16,-6 0 0 16,-7 1 0-16,-5 2 0 15,-6 0 0-15,-1 0 2 16,-2 0 1-16,0 0-1 15,0 0 2-15,0 0-1 16,0 0-1-16,0 0-2 16,0 0 0-16,0 0 1 15,0 0-2-15,0 0-4 16,0 0-9-16,0 0-6 16,0 0-23-16,0 0-85 0</inkml:trace>
  <inkml:trace contextRef="#ctx0" brushRef="#br0" timeOffset="211014.6903">16153 6723 1799 0,'0'0'48'16,"0"0"-32"-16,0 0 9 15,0 0-5-15,0 0-10 16,-92 17-2-16,81-3-5 15,1 6-2-15,6 3 2 16,1 2-2-16,3 2-1 16,0-3 0-16,6 0-1 15,13-2 0-15,5-5-2 16,7-5 0-16,3-3-4 16,2-8 2-16,-1-1-1 15,-6 0 4-15,-5-16 2 16,-6-1 0-16,-7-4 0 0,-5-5 2 15,-5 1 0-15,-1-3 0 16,-3-1 1-16,-16 0 2 16,-5 4-3-16,-6 3 1 15,0 6 1-15,0 5-4 16,5 5-1-16,4 5 0 16,8 1-1-16,4 0-11 15,6 0-17-15,3 7-29 0,0-1-167 16</inkml:trace>
  <inkml:trace contextRef="#ctx0" brushRef="#br0" timeOffset="211257.0355">16525 6793 1908 0,'0'0'20'15,"0"0"-17"-15,0 0 5 16,0 0-5-16,0 0-3 0,0 0-3 16,-12-16-21-1,21 16-37-15,4 0-245 0</inkml:trace>
  <inkml:trace contextRef="#ctx0" brushRef="#br0" timeOffset="211780.7919">16758 6674 437 0,'0'0'1416'0,"0"0"-1397"0,0 0 6 16,0 0-1-16,0 0-11 15,0 0-5-15,-7-21-4 16,12 18-3-16,9 2 0 16,2 1 0-16,2 0 0 15,-2 0-1-15,0 0 0 16,-4 8 0-16,1 5-1 16,-6 1-1-16,-4 6 0 0,-3 1-1 15,0 3 0 1,-5 1 1-16,-9 0 0 0,-2 0 0 15,-1 0 0-15,2-5-1 16,0 0-2-16,6-5 5 16,3-5 0-16,2-4 0 15,4-4-1-15,0-2-1 16,5 0 1-16,15 0 1 16,8 0 2-16,5-8-2 15,0-2-3-15,-2 1-18 16,-4 0-18-16,-2 1-50 15,-5-1-511-15</inkml:trace>
  <inkml:trace contextRef="#ctx0" brushRef="#br0" timeOffset="212358.815">17145 6670 1258 0,'0'0'601'16,"0"0"-595"-1,0 0-5-15,0 0 8 0,0 0 0 16,0 0-6-16,0 0-3 15,-31 29 0-15,31-15 1 16,1-3-1-16,8-2 0 16,5 0 0-16,-4-4 0 15,2 0 0-15,3-3 0 16,-3-2 2-16,1 0-1 16,-1 0 2-16,1 0 5 15,4 0 1-15,1 0 0 16,0-4 0-16,1 0-3 15,-3 3-1-15,-3-1-2 16,-3 2 1-16,1 0-3 0,-1 0 0 16,-1 0-1-16,-3 6 0 15,3 4 1-15,-2 2-1 16,-2 1-1-16,-1 0 0 16,-4 0-1-16,0 1-2 15,0 0-3-15,-9-2 6 16,-4-1-5-16,-2 0 5 15,-4-1-1-15,1-3 0 16,-3-1 2-16,0-4-3 16,5-2 1-16,-2 0-1 15,6 0-6-15,0 0-10 16,6-2-8-16,3-5-38 16,3-6-1513-16</inkml:trace>
  <inkml:trace contextRef="#ctx0" brushRef="#br0" timeOffset="212608.4098">17196 6671 1813 0,'0'0'52'15,"0"0"-40"-15,0 0-1 0,0 0-6 16,0 0-1-16,85-47-4 16,-46 44 0-1,-5 0-4-15,-4 3-8 0,-6 0-8 16,-5 0-18-16,-4 0-50 16</inkml:trace>
  <inkml:trace contextRef="#ctx0" brushRef="#br0" timeOffset="213027.7639">17627 6595 1901 0,'0'0'30'0,"0"0"-23"16,0 0 2-16,0 0-3 15,0 0-4-15,0 0 1 16,33 68-1-16,-13-36-1 16,2 1-1-16,0-4 0 15,3-2-2-15,-2-6-1 16,1-5 1-16,-5-8 1 0,-5-5-2 15,0-3 3-15,-3-5 0 16,1-15 1-16,0-7 1 16,-2-8-1-16,-1-2 0 15,-3-1 2-15,-3 4 0 16,-2 5 1-16,-1 7-2 16,0 8-2-16,0 6 0 15,0 4-2-15,0 4-10 16,0 0-19-16,0 0-133 15</inkml:trace>
  <inkml:trace contextRef="#ctx0" brushRef="#br0" timeOffset="213819.7233">18276 6671 1594 0,'0'0'263'15,"0"0"-263"1,0 0 5-16,0 0 0 0,0 0 8 16,0 0-7-16,63 0-2 15,-32-3-3-15,0-2 0 16,-2 0 0-16,-6 1 0 16,-6 2-1-16,-7 0 1 15,-5 1 1-15,-5 0 0 16,0-1 3-16,0 1-1 15,0-1-1-15,0 2-3 16,0 0-3-16,0 0-9 16,0-2-31-16,0-1-204 15</inkml:trace>
  <inkml:trace contextRef="#ctx0" brushRef="#br0" timeOffset="214533.6934">18831 6425 1880 0,'0'0'34'15,"0"0"-31"-15,0 0 1 16,0 0 2-16,0 0 4 0,-5 75-1 15,4-46-5 1,1 3 0-16,0 2-1 0,0 0-1 16,0-3-1-16,0-1 0 15,0-5-1-15,3-5 1 16,-2-6-1-16,1-6 0 16,-1-5-2-16,-1 0-1 15,2-3-2-15,2 0-5 16,-1 0-4-16,3-6-22 15,3-11-122-15</inkml:trace>
  <inkml:trace contextRef="#ctx0" brushRef="#br0" timeOffset="214760.4637">19125 6592 1869 0,'0'0'65'0,"0"0"-49"16,0 0 8-16,0 0-3 15,0 0-14-15,0 0-7 16,-12-8-2-16,12 8-11 16,0 0-12-16,0 0-9 15,4 6-19-15,4-6-209 16</inkml:trace>
  <inkml:trace contextRef="#ctx0" brushRef="#br0" timeOffset="215318.5922">19307 6440 1888 0,'0'0'23'16,"0"0"-15"-16,0 0 3 15,0 0-5-15,0 0-4 16,0 0-1-16,-26 36-1 0,26-23-1 16,0 1 1-16,0-2-1 15,0-1 1-15,12-1-3 16,2-4 0-16,3-2 0 15,2-3 0-15,1 1 3 16,2-2 0-16,-2 0 0 16,-1 0 0-16,-2 0 1 15,-1 0 2-15,-1 0 3 16,-1 0-1-16,-1 0 1 16,2 0 1-16,-1 0-1 15,0 0-1-15,-2 0-1 16,0 2-2-16,-3 6-2 15,0 0 0-15,-1 3 0 0,-3-4 0 16,0 5-1-16,-4 0 1 16,-1 3-1-16,0 1-1 15,0 0-1-15,-10 1 2 16,-5-2-4-16,-4 0 2 16,-1 0 3-16,-7-3-1 15,1 0-3-15,0-5 1 16,1-2-1-16,10-5 1 15,0 0-3-15,5 0-1 16,4 0-1-16,2-11-13 16,4-4-30-16,0-3-134 15</inkml:trace>
  <inkml:trace contextRef="#ctx0" brushRef="#br0" timeOffset="215583.0114">19363 6411 1780 0,'0'0'73'16,"0"0"-59"-16,0 0-4 15,0 0 5-15,0 0-6 16,99-41-2-16,-65 41-7 0,-1-3 3 15,-2 3-3-15,-1 0 0 16,-5 0-2-16,-4 0-10 16,-6 0-8-16,-2 0-35 15,0 3-105-15</inkml:trace>
  <inkml:trace contextRef="#ctx0" brushRef="#br0" timeOffset="216008.5148">19870 6372 1906 0,'0'0'25'0,"0"0"-11"16,0 0-1-16,0 0-5 16,0 0-7-16,0 0-1 15,20 53 2-15,-2-24-1 16,-2 0 0-16,4-3-1 16,-1-3-1-16,-1-2-2 15,-2-9-4-15,-2-4 2 16,-4-8 0-16,-3 0 3 0,1-3 2 15,0-16 2 1,0-6 0-16,-2-5-2 0,-1-4 1 16,-1 2 1-16,-1 2-1 15,-1 7-1-15,-1 7 1 16,-1 8-1-16,0 5-3 16,0 3-8-16,0 3-20 15,0 11-84-15,0 5-1002 16</inkml:trace>
  <inkml:trace contextRef="#ctx0" brushRef="#br0" timeOffset="216488.5073">20212 6668 1783 0,'0'0'70'0,"0"0"-46"16,0 0 6-16,0 0-11 15,0 0-7-15,0 0-3 16,3 0-3-16,9 0 0 15,4-1-4-15,2-1 0 0,3 2 0 16,0 0-2 0,-3 0 0-16,-2 0 0 0,-4 5 0 15,-1 7-1-15,-7 0-2 16,-4 4 0-16,0 2 0 16,-8 1 1-16,-14 3-3 15,-5-1 0-15,-2 2 0 16,0-4 3-16,7-1 0 15,8-5 2-15,7-6 1 16,7-4 0-16,0-3 0 16,3 0-1-16,21 0 6 15,10-4-2-15,9-10-4 16,5-2-3-16,0-2-13 0,-5 0-43 16,-7-1-1262-1</inkml:trace>
  <inkml:trace contextRef="#ctx0" brushRef="#br0" timeOffset="226344.4376">25917 8432 1661 0,'0'0'115'0,"0"0"-94"15,0 0 12-15,0 0-6 16,0 0-10-16,0 0-2 16,0 0-4-16,-1-5 0 15,1 5-5-15,0 0 2 16,-2 0-3-16,2 0-4 15,0 0 2-15,0 0-2 16,0 0 0-16,-1 0-1 16,-5 12 1-16,2 5 0 0,-1 4 0 15,-1 1 1-15,1 0-1 16,2 2 0-16,0 3 1 16,-1 2-1-1,1 0 1-15,3 4-1 16,-1-1-1-16,1 2 0 0,0 0 1 15,0 0-1-15,0 0 1 16,0 1-1-16,0 0 0 16,0 0 0-16,0-1 0 15,1-1 0-15,2-2 1 16,1 0-1-16,-1 3-1 16,0 1 1-16,0 2 1 15,2 0 0-15,-2 2-1 0,0 2 0 16,0-3 0-1,0 3 0-15,1-3 1 0,1-1-1 16,-1 0 1-16,1 2-1 16,-2 2 1-1,1 1 0-15,-1 3-1 0,-1 2 0 16,-1 0 0-16,3-1 0 16,-2 0 1-16,0 0-1 15,-1-2 0-15,-1-1 0 16,0 1 0-16,0-2 0 15,0-1 0-15,0-1 0 16,0 2 0-16,0 0 0 16,0 2 0-16,0 4 0 15,0-1 1-15,0 1-1 0,2-2 0 16,-1-5 0-16,1-2 0 16,1 0 0-16,-2 2 1 15,1-1-1-15,-1 3 0 16,-1-3 0-16,2-1 0 15,-1-7 0-15,1-5 0 16,-2-8 0-16,0-7-1 16,1-8-2-16,-1-4-3 15,0 0-1-15,0-12-3 16,0-24-49-16</inkml:trace>
  <inkml:trace contextRef="#ctx0" brushRef="#br0" timeOffset="231622.4469">25913 8417 1680 0,'0'0'78'0,"0"0"-66"15,0 0 6-15,0 0 9 16,0 0-4-16,0 0-11 16,0 0 0-16,0 0-3 0,78 47-1 15,-56-34-1 1,5 0-1-16,4 4 0 0,3 4-2 15,5-1-2-15,7 6-1 16,5 1 0-16,6 2 3 16,4 2-1-16,0 1-2 15,2-1 1-15,2-2-2 16,-2 0 0-16,-2 0 1 16,-3 0 0-16,-4 0-1 15,4-1 1-15,5 2-1 16,10-1 1-16,5 4 0 15,5-3-1-15,3 7 3 16,1-3-1-16,2 5-2 16,2 1 3-16,2-2-1 0,1-1 0 15,0-2-1-15,-5-4-1 16,-7-2 1-16,-12-3-1 16,-11-2 0-1,-11-2 0-15,-5-2 1 0,-6-1 0 16,-7-2-1-16,-8-5 0 15,-7-2 0-15,-5-4 0 16,-4-2 0-16,0 0 3 16,2-4 2-16,-2 3 2 15,1-3-4-15,-2 0-2 16,1 2 0-16,1-1-1 16,2 1-4-16,-1-2-24 15,-8 0-113-15</inkml:trace>
  <inkml:trace contextRef="#ctx0" brushRef="#br0" timeOffset="233021.5701">25959 10922 1559 0,'0'0'81'15,"0"0"-50"-15,0 0 20 0,0 0-7 16,0 0-19-16,0 0-9 16,24-21-5-16,-16 17-4 15,5-2 0-15,-1-2 3 16,5 0-1-16,2-2-4 16,0-2 5-16,5-2-2 15,-2-3-1-15,8-2 2 16,3-4-3-16,7 0-1 15,3-2 0-15,7-1-2 16,-1-4 0-16,5 2 1 0,1-2-2 16,1 1-2-16,4-1 0 15,1-1 1-15,0-2-1 16,0-1 0-16,4 0 1 16,0-4 0-16,3 2-1 15,1-1 0-15,-3 2 1 16,-5 0-3-16,-4 4 2 15,-2 1 0-15,-2 1 0 16,-1 0 1-16,0 1-1 16,-4 0-1-16,-2 0 1 15,-4 4 0-15,-1-1 2 16,-4 1-2-16,2 2 0 16,-3-1-1-16,-1 4 1 15,-2-1 0-15,-5 3 0 16,0 0 1-16,-3 3-1 0,1-2 0 15,-3 4 0-15,-1-1 0 16,-2 2 0-16,3 1 0 16,-3 0 0-16,2 1 0 15,-3-1 0-15,-3 3 0 16,1 0 0-16,-1 0 0 16,-1 2 0-16,3-1 0 15,0 1 0-15,1 1 0 16,2-3 0-16,-1 1 0 15,2-2 0-15,-6 3 0 16,-1-1 0-16,-4 0 0 16,-3 1 0-16,-2-1 0 0,-1 0 0 15,-1-2 0-15,-1 0 2 16,1 0-1-16,0 2-1 16,-2 2 0-16,2-1 0 15,-3 3-3-15,-1-3-21 16,0-3-102-16</inkml:trace>
  <inkml:trace contextRef="#ctx0" brushRef="#br0" timeOffset="235323.5516">24284 9056 1621 0,'0'0'89'0,"0"0"-85"15,0 0 25-15,0 0 10 16,0 0-11-16,0 0-5 15,0 0-2-15,0 0-2 16,0 0 2-16,0-13-12 16,0-2-2-16,-1-7-4 15,-1-6 4-15,2-8-3 16,-3-9-4-16,1-9 2 16,-1-7-2-16,0-5 0 15,-1-4 1-15,0-4-1 16,-2 1 1-16,0-1-1 0,-2 5 0 15,-2 4 0 1,2 0 1-16,-1 0-1 16,1 2 1-16,3 2-1 0,2 7 0 15,2 6 0-15,1 2 1 16,0 4 0-16,0 2-1 16,0 1 0-16,0 6 1 15,0 4-1-15,0 4 1 16,0 6-1-16,0 5 0 15,1 2 1-15,1 5-1 16,-2 2 0-16,0 1 0 16,0 0 0-16,0 3 0 0,0 1 0 15,0 0 2-15,0 0-2 16,0 0 0-16,0-1 0 16,0 1 0-1,0 0-1-15,1 0 0 0,-1 0 1 16,3 0-1-16,6 0 0 15,3 1 0-15,10 8 1 16,6-2 0-16,8 2 0 16,11-1 0-16,17-2 0 15,9 1 1-15,10-2-1 16,7 0-1-16,4-5 1 16,1 0-1-16,4 0 0 15,-5 0-3-15,-3 0 2 0,-2 0 0 16,-5 0 1-1,-5 0 1-15,-5 0-2 0,-8 0 2 16,-6 0-1-16,-8 0 1 16,-9 0 0-16,-8 0 0 15,-10 0 0-15,-4 3 0 16,-9 2-1-16,-1-1 1 16,-3-1 0-16,-3 0 0 15,-2-3-1-15,-2 0 1 16,-1 0 0-16,0 0 1 15,0 0-1-15,0 0 2 16,2 0 1-16,-2 0 0 16,1 0 2-16,2-3-1 15,1-12-4-15,-1-4 0 0,0-5 1 16,0-5-1-16,0 0 0 16,0-5 0-16,-1-2 1 15,1-3 0-15,1-2-1 16,4-1 0-16,-1 0 0 15,2 1 1-15,0 6 0 16,1 8-1-16,-2 9 2 16,-3 7-1-16,-4 7 0 15,-1 4-1-15,3 0 0 16,3 18-3-16,4 10 2 16,2 11 1-16,5 1 0 15,-2 5-2-15,1-2 2 16,1-6-4-16,0-3-1 15,-2-7 3-15,0-7-2 0,-3-9-2 16,-3-7 3-16,-3-4-3 16,0 0 0-16,3-7 6 15,4-17 2-15,2-7-1 16,5-6-1-16,-4 1 2 16,2 0-2-16,-3 6 3 15,-6 7 4-15,-3 6-1 16,-2 8 2-16,-2 5-3 15,-1 4-2-15,1 0-3 16,5 0-1-16,2 10-2 16,5 6 3-16,3 2-1 0,0 0 1 15,4-2-3 1,1 0-1-16,2-7 2 0,-1-4-1 16,0-5-4-16,1 0 2 15,-2-14 2-15,4-11 0 16,-4-5 0-16,2-6 3 15,-2 1 0-15,-5 5 0 16,-5 7 5-16,-6 9 5 16,-3 6 2-16,-2 5-4 15,-1 3-4-15,0 0-3 16,2 0-1-16,-1 14-2 16,2 14-2-16,0 11 4 0,-1 3-1 15,-1 0 1 1,2-3-1-16,0-3-1 0,0-5-1 15,0-9-2-15,2-2-2 16,-2-9-5-16,1-5-12 16,6-6-49-16,4 0-452 15</inkml:trace>
  <inkml:trace contextRef="#ctx0" brushRef="#br0" timeOffset="236896.0463">26678 7504 1717 0,'0'0'36'16,"0"0"-26"-16,0 0 11 16,0 0 3-16,0 0-5 15,0 0-9-15,0 0 3 16,88 4-5-16,-40-4-4 15,12 0 0-15,14-2-1 16,14-3-1-16,9 1 0 16,15-3 1-16,7 1-3 15,14 0 1-15,6-3 0 16,4 1 0-16,1-1-1 0,7 1 1 16,4-4-1-16,2 0 0 15,0 2 1-15,-8-2-2 16,-12 4 1-1,-15 1 0-15,-16 1 1 0,-16 3-1 16,-18-2 0-16,-14 3 0 16,-12-1 0-16,-11 2 0 15,-5-1 1-15,-9 1-1 16,-6 1 0-16,-3-2 0 16,-8 2 0-1,-1-1 0-15,-3 0 0 0,0 1 0 16,0 0 0-16,0 0 0 15,0 0 3-15,0 0 2 0,0 0-1 16,0 0 0-16,0-2-3 16,0 2 3-16,0 0-1 15,0 0 2-15,0 0-1 16,0 0 0-16,0 0-2 16,0 0-2-16,0 0 0 15,0 3-4-15,0 14 3 16,0 6 1-16,-1 8 1 15,-4 5 0-15,1 8 1 16,-2 8-2-16,2 8 1 16,1 6-1-16,3 6 1 15,0 6-1-15,-2 9 0 0,1 8 1 16,-1 2-1 0,1 1 1-16,-2-1-1 0,0-2 0 15,-1-3 0-15,1 0 0 16,-1-5 0-16,1-2 0 15,3-4 1-15,0-5-1 16,0-2 0-16,0-8 0 16,0-1 0-16,3-3 0 15,8-7 0-15,-2-7 0 16,1-10 0-16,-1-11 0 16,-3-10 0-16,-5-6 0 15,1-7-5-15,-2-4-11 16,0 0-13-16,0-15-40 0</inkml:trace>
  <inkml:trace contextRef="#ctx0" brushRef="#br0" timeOffset="237655.5869">28374 9564 1520 0,'0'0'218'15,"0"0"-206"-15,0 0 3 16,0 0 13-16,0 0 0 16,0 0-5-16,21 3-11 15,21-3 0-15,20 0-2 0,26 0-5 16,27-3-2-16,24-4 1 16,18 0-2-16,20 1-2 15,13 1 0-15,3 1 0 16,-6-3 0-16,-20-1-2 15,-29 0 2-15,-23 2 0 16,-27-2 0-16,-22 2 7 16,-21 3 2-16,-17 0 0 15,-13 1 4-15,-11 2 0 16,-4 0 1-16,0 0-5 16,0 0-1-16,0-2-6 15,-1-1-2-15,-15 0-1 16,-11-4-18-16,-7-6-35 0,-5-12-921 15</inkml:trace>
  <inkml:trace contextRef="#ctx0" brushRef="#br0" timeOffset="238704.7708">25956 6053 1667 0,'0'0'212'0,"0"0"-188"16,0 0-6-16,0 0 2 15,0 0-4-15,0 0-7 16,0 0-6-16,-9 6-2 16,6 17-1-16,1 13 2 0,1 8 4 15,1 4-2 1,0 3-3-16,0 5 0 0,0-3 0 16,6 0-1-16,-1-6 0 15,-1-6 0-15,1-9-1 16,-2-7-1-16,0-6-5 15,-3-9 0-15,0-3-1 16,0-7-5-16,0 0-4 16,0 0 1-16,0-20-47 15,0-8-1167-15</inkml:trace>
  <inkml:trace contextRef="#ctx0" brushRef="#br0" timeOffset="239212.6221">25956 6014 1854 0,'0'0'26'0,"0"0"-18"15,0 0 14-15,93-39-7 16,-62 39-8-16,3 0-4 15,-2 0-1-15,-1 3 0 16,-4 7 0-16,-5 5-2 16,-7 2 0-16,-5 1-1 15,-8 4-2-15,-2 2 1 16,-5 3-2-16,-17 0 0 0,-6-2 3 16,-5-3 1-16,-3-4-1 15,2-5 0-15,1-4 1 16,6-2 1-16,8-4 1 15,7 0-2-15,6-1 1 16,6-1-1-16,0 2 1 16,0-1-2-16,0 1-2 15,3 3 3-15,9 5 1 16,4 1 2-16,4 6 1 16,-1 0-2-16,-2 2 2 15,-1 3-4-15,0 1 0 16,2-1 1-16,-4 1 0 15,0-2-1-15,-1-1 0 0,-3-4 0 16,-3 0-2-16,1-7-3 16,-5 1-6-16,3-5-20 15,1-6-35-15,2 0-398 16</inkml:trace>
  <inkml:trace contextRef="#ctx0" brushRef="#br0" timeOffset="239483.5099">26468 6442 1901 0,'0'0'15'0,"0"0"-12"0,0 0 8 16,0 0 1-16,0 0-4 15,-8 87-4-15,8-58-3 16,0 0 0-1,0 1 0-15,0-2-1 0,0-3-1 16,0-4-2-16,0-4 1 16,5-7-6-16,-1-4-1 15,-1-3-10-15,0-3-17 16,3 0-26-16,1-7-148 16</inkml:trace>
  <inkml:trace contextRef="#ctx0" brushRef="#br0" timeOffset="239689.4207">26501 6411 1863 0,'0'0'38'0,"0"0"-26"15,0 0-3-15,0 0 1 16,86-44-7-16,-49 43-2 15,2 1-1-15,-3 0-12 16,-9 0-27-16,-6 4-58 16,-12 8-741-16</inkml:trace>
  <inkml:trace contextRef="#ctx0" brushRef="#br0" timeOffset="239842.5371">26505 6520 1782 0,'0'0'78'0,"0"0"-72"16,0 0 12-16,0 0 0 16,87-8-9-16,-40 4-9 15,4 1-4-15,1 1-28 16,-3-3-110-16</inkml:trace>
  <inkml:trace contextRef="#ctx0" brushRef="#br0" timeOffset="240143.5559">27125 6053 1894 0,'0'0'20'0,"0"0"-16"16,0 0 3-16,0 0 3 0,0 0-9 16,93-19-1-16,-62 19-5 15,-1 0-8-15,-6 0-32 16,-3 0-92-16</inkml:trace>
  <inkml:trace contextRef="#ctx0" brushRef="#br0" timeOffset="240309.6158">27076 6188 1654 0,'0'0'171'15,"0"0"-161"-15,0 0 20 16,0 0-6-16,0 0-5 0,96 3-16 15,-47-3-3-15,6 0-21 16,1-6-44-16,-1-1-608 16</inkml:trace>
  <inkml:trace contextRef="#ctx0" brushRef="#br0" timeOffset="240620.8047">27704 5992 1897 0,'0'0'24'15,"0"0"-22"-15,0 0 5 16,0 0 11-16,0 0-9 15,-22 100-3-15,22-63-2 16,0 3-2-16,0-1 0 16,0-1-1-16,1-4-1 15,5-3-3-15,0-6-8 16,3-8-8-16,0-7-13 16,5-10-17-16,5 0-90 15</inkml:trace>
  <inkml:trace contextRef="#ctx0" brushRef="#br0" timeOffset="240946.9318">27936 6116 1867 0,'0'0'26'0,"0"0"-9"15,0 0 5-15,0 0-7 16,0 0-7-16,-53 83-7 15,53-61-1-15,12 1 0 16,12-1 0-16,6-3 0 16,1-7-3-16,0-5-4 15,2-4 1-15,-3-3 1 16,-2 0 2-16,-6-11 3 0,-8-5 0 16,-8-3 1-16,-6-2 3 15,0-4-4-15,-9-2 2 16,-13 0-2-16,0 4 3 15,2 5-3-15,1 5-1 16,2 10-5 0,1 3-13-16,1 0-28 0,3 3-142 15</inkml:trace>
  <inkml:trace contextRef="#ctx0" brushRef="#br0" timeOffset="241270.5271">28456 6046 1915 0,'0'0'20'0,"0"0"-17"15,0 0 6-15,0 0 1 16,0 0 0-16,-1 108-3 15,1-71-3-15,0 1 0 16,0-1-3-16,0-4 0 16,0-1-1-16,0-5 0 15,0-4 0-15,0-8-2 16,0-3-1-16,0-9-6 0,0-1 0 16,0-2-2-16,0 0 0 15,1-10-6-15,8-9-42 16,0-5-118-16</inkml:trace>
  <inkml:trace contextRef="#ctx0" brushRef="#br0" timeOffset="241580.5499">28663 6095 1858 0,'0'0'21'0,"0"0"-5"0,0 0 3 16,0 0-7-16,0 0-8 16,-92 14-3-16,75-2 1 15,1 2-1-15,4 0-1 16,3 3 0-16,3 0-1 16,5 0 0-16,1 0-1 15,0-2 0-15,0 2 1 16,6-7 1-16,12 0 0 15,7-1 1-15,6-2-1 16,4 0-6-16,3 0-9 16,5-2-17-16,-1 0-1 0,-1-3-84 15</inkml:trace>
  <inkml:trace contextRef="#ctx0" brushRef="#br0" timeOffset="242070.6239">28847 6307 1823 0,'0'0'36'16,"0"0"-35"-16,0 0 9 16,0 0 10-16,0 0-10 0,0 0-5 15,80 39-2-15,-51-39-1 16,-1 0-2-16,-3 0-3 15,-4-12-4-15,-3-5 0 16,-7-5 4-16,-5-4 1 16,-4-3-3-16,-2-6-2 15,0 1 7-15,0 4-1 16,-8 2 0-16,2 11 1 16,3 3 7-16,3 5 3 15,0 6 0-15,0 0 0 16,0 1-6-16,6 2-3 15,11 0-1-15,7 0 0 16,3 0 1-16,2 0-1 16,-2 5 1-16,-5 2-1 15,-5 0 0-15,-6 2 0 0,-5 1 0 16,-4 0-1 0,-2 4-2-16,0 2-1 0,-8 2 4 15,-4-1 0-15,0-2 2 16,6-3-2-16,6 0 0 15,0 0 0-15,0-4 0 16,21-1 0-16,16-2-1 16,22 0-19-16,27-1-29 15</inkml:trace>
  <inkml:trace contextRef="#ctx0" brushRef="#br0" timeOffset="243154.4231">21434 7892 1812 0,'0'0'65'0,"0"0"-37"16,0 0 0-16,0 0-3 15,0 0-3-15,0 0-6 16,0 0-7-16,-12-11-6 16,12 15-3-16,0 14 0 0,0 10 0 15,0 5 4-15,0 6-2 16,0 3-1-16,0 0 1 15,0-3-2-15,1-2 1 16,4-7-1-16,1-5 0 16,-3-7-1-16,1-4-1 15,2-4 1-15,-3-4-3 16,0-2-3-16,-2-4-1 16,1 0-3-16,-1 0-1 15,2 0-2-15,4 0-4 16,2-7-5-16,4-7-37 0,-3 0-292 15</inkml:trace>
  <inkml:trace contextRef="#ctx0" brushRef="#br0" timeOffset="243574.2048">21666 7996 1816 0,'0'0'66'0,"0"0"-56"0,0 0 3 15,0 0 4-15,0 0-5 16,-31 82-6-16,31-58-2 15,0 2-1-15,4-3-1 16,13-3-1-16,7-3-1 16,4-6 2-16,2-4-2 15,3-7 0-15,0 0 0 16,-5 0-1-16,-4-12-1 16,-7-6 2-16,-6-2 0 15,-9-5 0-15,-2-6 0 16,-2-1-3-16,-20-1 2 15,-10 1 1-15,-2 7-3 0,-5 7-3 16,3 10-6 0,2 8-10-16,10 0-40 0,8 6-102 15</inkml:trace>
  <inkml:trace contextRef="#ctx0" brushRef="#br0" timeOffset="243905.6923">22120 7878 1918 0,'0'0'21'0,"0"0"-4"16,0 0 1-16,0 0-9 15,0 0-9-15,0 0 2 16,-2 69 0-16,10-33-1 16,-1 3-1-16,2 0 1 15,0-2-1-15,-3-6 1 16,0-7-1-16,-1-6-5 16,-1-7-1-16,0-7-1 15,-2-3-3-15,-1-1-4 16,2 0 3-16,2-13-11 15,1-5-124-15</inkml:trace>
  <inkml:trace contextRef="#ctx0" brushRef="#br0" timeOffset="244276.0054">22388 7870 1861 0,'0'0'37'0,"0"0"-23"15,0 0 3-15,0 0-8 16,0 0-4-16,0 0-3 16,-68 45 0-16,50-24-1 0,-2 0 1 15,5-1-1-15,2-3-1 16,4-3 0-16,3-2 0 15,2-4 0-15,4-1-1 16,0-2-1-16,0 0-1 16,0 0 3-16,11-1 1 15,10 0 1-15,3-1-1 16,3 1 2-16,0-1-3 16,-2 0 0-16,-1 1 0 15,-1 2-9-15,-1-3-12 16,2 1-31-16,-2 1-197 15</inkml:trace>
  <inkml:trace contextRef="#ctx0" brushRef="#br0" timeOffset="244820.6168">22563 8082 1830 0,'0'0'48'0,"0"0"-33"16,0 0 5-16,0 0-9 16,0 0-9-16,0 0 4 15,31 13 4-15,-12-8-6 16,2-4-3-16,0-1 0 16,3 0 0-16,-2-11-1 15,2-6-2-15,-6-7-3 0,-1 0-1 16,-7-3-3-16,-7-2 2 15,-3 0-2-15,0 0 0 16,-10 1 3-16,-7 6-2 16,2 2-2-16,2 6 10 15,5 3 6-15,5 5 10 16,3 3-2-16,0 0-2 16,0 1-1-16,7-1-7 15,9 3-4-15,3 0 3 16,5 0-3-16,0 0 2 0,1 1-1 15,-3 9 0 1,1 0 0-16,-2 3-1 0,-2 0 0 16,-5 2 0-1,-5 3 0-15,-8 2-2 0,-1 4 1 16,-1 3-1-16,-16 0 1 16,-1-1 2-16,5-3-1 15,5-3 0-15,8-3 0 16,0-5-1-16,9-3 1 15,17-6 1-15,10-3 0 16,5 0-1-16,7-13-17 16,-1-4-37-16,0-3-980 15</inkml:trace>
  <inkml:trace contextRef="#ctx0" brushRef="#br0" timeOffset="247471.9972">26220 9124 1698 0,'0'0'94'0,"0"0"-60"15,0 0-12 1,0 0-2-16,0 0-2 0,0 0-8 15,0 0-6-15,-3 0-1 16,3 0 2-16,0 0 0 16,12 0-2-16,9 0-1 15,3 0 0-15,3 0 0 16,7-1-2-16,-1-3 0 16,2 3 1-16,-2 0-1 15,2-1 0-15,-4 1 0 16,-1 0 1-16,-5-1 0 15,-8 2-1-15,-4 0 1 16,-10-1-1-16,-3 1 0 16,0 0-1-16,0 0 0 0,0 0-7 15,-8 0-7 1,-8 0-17-16,0 0-102 0</inkml:trace>
  <inkml:trace contextRef="#ctx0" brushRef="#br0" timeOffset="249594.0753">26146 10040 1669 0,'0'0'71'0,"0"0"-51"0,0 0-7 15,0 0 4-15,0 0-7 16,0 0-7-16,0 0-2 16,-3 0 0-16,3 3-1 15,0-3 2-15,0 0 2 16,0 0 0-16,0 0 0 15,0 0-2-15,0 0-1 16,0 0 0-16,0 0-1 16,0 0 0-16,3 0 2 15,4 0-2-15,-1 2-32 16,-2-2-68-16</inkml:trace>
  <inkml:trace contextRef="#ctx0" brushRef="#br0" timeOffset="250424.5387">26223 10040 1770 0,'0'0'45'0,"0"0"-21"0,0 0-4 16,0 0-3-16,0 0-10 16,0 0-4-16,-6-2-2 15,6 2 1-15,0 0-2 16,0 0 0-16,3 0 1 15,14 0 1-15,6 0 4 16,9 0 0-16,4 0-5 16,5 0 1-16,3 0-1 15,3-1-1-15,0 0 1 16,-3-2-1-16,-3 1 1 16,-7-1-2-16,-7 1 0 0,-8 2 0 15,-8 0-2-15,-5 0 3 16,-3 0-4-16,-3 0-11 15,0 0-8-15,0 0-34 16,0 0-53-16</inkml:trace>
  <inkml:trace contextRef="#ctx0" brushRef="#br0" timeOffset="250721.8191">26350 9936 1829 0,'0'0'38'16,"0"0"-23"-16,0 0-8 16,0 0 1-16,0 0-4 15,0 0-4-15,0 44 0 16,0-15 0-16,0 2 2 15,0-2-2-15,0 0 0 16,0-1 0-16,0 0 0 16,0-4 0-16,0-1-10 15,0-3-7-15,0-5-34 16,3-5-109-16</inkml:trace>
  <inkml:trace contextRef="#ctx0" brushRef="#br0" timeOffset="252017.7696">25926 10161 680 0,'0'0'989'15,"0"0"-954"-15,0 0-1 16,0 0 8-16,0 0-7 16,0 0-13-16,2-5-5 15,-2 5-4-15,0 0-5 16,0 0 0-16,0 0-2 15,0 0-3-15,0 0 0 16,0-2 0-16,-3-1-1 0,-8 1-2 16,-3-3 0-16,-6 3 0 15,-5-3 0-15,-7 3-1 16,-5-3-2-16,-2 2-1 16,2 1 2-16,0-1-1 15,2 3 0-15,1 0 1 16,7 0-1-16,0 0 1 15,2 0-1-15,1 0 0 16,3 3-1-16,5 1 2 16,1-1 0-16,3 2 1 15,3 0 1-15,-1-1 0 16,2-1-1-16,1 0 1 16,1 1 0-16,-3 0 0 15,1-2 1-15,2 0 0 0,0-1 1 16,-1 2 1-16,3-2 1 15,-1-1-2-15,1 2 0 16,1 0-1-16,-1-1 0 16,0 1-1-16,1 0 1 15,-1 2-1-15,-1-1 0 16,1 5 0-16,-1-3 1 16,-1 4 0-16,0 2-2 15,1-2 2-15,-2 4-1 16,4 3 1-16,-1-1-1 15,2 4 0-15,1 1-1 0,1 0 1 16,0 5 0 0,0 1 0-16,0 4 1 0,0 3-1 15,0 1 0 1,0 7 0-16,0 1 0 0,0 3 1 16,1 1 0-16,5 3-1 15,0 2 0-15,3 2 1 16,-1 2 0-16,-2-4-1 15,-2 3-1-15,-1-2 1 16,-1-2 1-16,-2 0 0 16,0-4-1-16,0 1 0 15,0-2 0-15,0 1 0 16,0 3 0-16,0-1 0 16,0 1 0-16,0-2 0 0,-3-4 0 15,-3-5 1-15,0-1-1 16,-2-6 0-16,1-3 0 15,2-3 0-15,1 1 0 16,2-4 1-16,1 2-1 16,-2-7-1-16,1-5 1 15,1-2 0-15,-1-5 0 16,2 0 0-16,0-4 0 16,0-1 0-16,0 0 0 15,0 0 0-15,-1 0-10 16,1-10-124-16</inkml:trace>
  <inkml:trace contextRef="#ctx0" brushRef="#br0" timeOffset="252840.6522">24858 11914 1392 0,'0'0'316'0,"0"0"-274"15,0 0-12-15,0 0 10 16,0 0-10-16,0 0-15 16,14 0-7-16,14 0-3 15,15 0-1-15,5 0 2 16,6 0-3-16,2 0-1 16,3-5 0-16,2 2-1 15,0 2-1-15,0 1 0 16,-6 0 0-16,-8 0 1 15,-4 0-1-15,-11 0-1 16,-5 0-1-16,-6 0-3 0,-4 0-5 16,-10 1-11-1,-5 6-34-15,-2-2-52 0,0 0-511 16</inkml:trace>
  <inkml:trace contextRef="#ctx0" brushRef="#br0" timeOffset="253088.3018">25057 12088 1645 0,'0'0'83'0,"0"0"-79"15,0 0 2-15,0 0 22 16,0 0-13-16,116 0-13 16,-70 0-2-16,-2 0-24 15,-1 0-67-15,-6 0-495 16</inkml:trace>
  <inkml:trace contextRef="#ctx0" brushRef="#br0" timeOffset="253237.4289">25178 12235 1513 0,'0'0'126'0,"92"0"-126"0,-32 0-6 16,4-2-428-16</inkml:trace>
  <inkml:trace contextRef="#ctx0" brushRef="#br0" timeOffset="256154.8283">20524 10793 1646 0,'0'0'97'0,"0"0"-82"16,0 0-13-16,0 0 15 15,0 0 11-15,0 0-10 16,0 0-7-16,-8 7-3 16,8-5-1-16,0-2 1 15,0 0 0-15,0 0-4 16,0 1 0-16,0-1-1 16,9 2-2-16,14-2 0 15,6 0 6-15,10 0-1 16,10 0-1-16,11 0-2 0,7 0-1 15,5-5 0-15,4-1-1 16,0 0 0-16,1-2 0 16,0 1-1-16,-4-4 0 15,-6 5 0-15,-5-3 1 16,-5 5 0-16,-3-1-1 16,-8 2 0-16,-4-2 0 15,-6 5 0-15,-7 0 0 16,-5-2 1-16,-6 2-1 15,-2 0-1-15,0 0 1 0,1 0 0 16,2 0 2 0,3 0-2-16,2 0 0 0,1 0 0 15,-2 0 0 1,0 0 0-16,-2 0-1 0,-6 0 1 16,-3 0 1-16,-6 0-1 15,-5 0 0-15,-1 0-1 16,0 0 0-16,0 0 1 15,0 0-2-15,0 0 2 16,0 0 0-16,0 0 1 16,0 0 2-16,0-4 1 15,0-9 4-15,0-8-2 16,0-12-6-16,-3-5 0 16,3-2 0-16,0 0 0 15,0 1 0-15,0 8 0 0,2 4 0 16,1 7 2-1,-2 8-1-15,2 3-1 0,-1 6 3 16,0 3-1 0,-2 0-2-16,5 0-2 0,6 10-1 15,5 14 3-15,8 8-1 16,0 6 1-16,0-4 0 16,-1 0 0-16,0-3-1 15,2-3-1-15,2-8-3 16,-2-5-5-16,1-11 5 15,-3-4 2-15,0-1 2 16,-1-19 1-16,-1-8 1 0,0-6 1 16,-1 0-2-16,-5-2 2 15,-4 7-1-15,-1 3 1 16,-6 8 4-16,1 8 0 16,-3 5-2-16,0 3 0 15,-2 2-4-15,3 0 0 16,4 5-3-16,4 14 1 15,4 5 2-15,0 1 0 16,-1 2-1-16,0-1 0 16,1 1-1-16,0-5 1 15,0-3 0-15,-5-3-1 16,1-8 0-16,-4-3 0 16,-1-4 0-16,0-1 2 15,3 0 0-15,1 0 3 16,2-6 1-16,2-3 0 0,4-1-1 15,4 0-1-15,5 0-2 16,4-1 0-16,3 3 1 16,5-1-1-16,4 1 0 15,4 5 0-15,3-1 0 16,5 2 0-16,7 1 0 16,5 1 0-16,11 0 0 15,1-2-1-15,-5 1 1 16,-7-3-3-16,-14 2 3 15,-12 1-2-15,-8-2 1 16,-8 3 1-16,-7-2 0 16,-3 2-1-16,-3 0 1 15,-1 0 0-15,2 0 1 16,-4 0-1-16,3 0 0 0,-2 0 0 16,-1 0-1-1,1 0 1-15,0 0 0 0,-4 0 0 16,1 0-1-16,0 0 1 15,1 0 0-15,1 0 0 16,-1 0 0-16,3 0 0 16,-2 3 0-16,-3-1 0 15,0-2 1-15,-2 1-1 16,0-1 0-16,-4 0 0 16,1 0 0-16,2 0 3 15,2 0-1-15,1 0 2 0,0-10-2 16,-1-4 1-16,-2-4 1 15,-1-5 0-15,-1-5 0 16,-1-8-1-16,0-4-1 16,0-9 0-16,0-1 0 15,0 1 0-15,-1 0 1 16,-6 8 0-16,1 0 0 16,-3 0-1-16,1 0 0 15,-1-3-2-15,0-1 0 16,3 1 1-16,0 2 0 15,2 2-1-15,-2 3 0 16,3 2 1-16,2 4-1 0,1 4 0 16,-2 4 0-1,1 1 0-15,-3 3 0 0,3-1 1 16,1 3-2-16,-2 1 1 16,2-1 0-16,-3 0 1 15,0 0-1-15,0-3 0 16,-2-1 0-16,0 1 0 15,2 3 1-15,0 0 0 16,2 0-1-16,-2-2-1 16,1 4 1-16,1-2 1 15,1 1-1-15,-2 0-1 16,2 4 1-16,-1 1 0 16,-1-1 0-16,2 2 0 15,0 2 0-15,0-1 0 16,0 3 0-16,0-2 0 0,0 1 0 15,0 3 0-15,0-2 0 16,0 3 0-16,0-4 0 16,0 2 0-16,0-2 0 15,0 0-1-15,0 0 1 16,0-1 0-16,0 3 0 16,0 2-2-16,0 1 2 15,0 2-3-15,0 0-6 16,0 0-13-16,-3 1-20 15,-9 3-65-15</inkml:trace>
  <inkml:trace contextRef="#ctx0" brushRef="#br0" timeOffset="258038.2729">19402 10914 1795 0,'0'0'52'0,"0"0"-27"0,0 0 6 16,0 0-8-16,0 0-2 15,0 0-7-15,0 0-5 16,-7-11-1-16,7 11-1 16,0 0-1-16,0 0-3 15,0 0-1-15,0 0-1 16,0 0-1-16,0 0 0 16,0 0 0-16,0 0 0 15,0 8 0-15,0 3 0 16,4 2-1-16,7 2 1 15,2 3 1-15,2 6-1 16,4 1 0-16,0 2 1 16,-2 5-1-16,4-1 0 15,0-1-1-15,-3 1-1 16,-2-7-2-16,-2-5-1 0,-4-4 1 16,-1-9 2-16,-5-2 0 15,-1-4 0-15,-1 0 2 16,1 0 2-16,5-7 1 15,2-12 0-15,0-11-2 16,2-7 0-16,0-5 0 16,-3-2 0-16,-1 2-1 15,-3 4 1-15,-3 8 0 16,-2 9 0-16,0 9-1 16,0 4 0-16,0 5 1 15,0 3-1-15,1 0-10 16,1 0-12-16,4 17-22 15,1 5-24-15,4 1-227 0</inkml:trace>
  <inkml:trace contextRef="#ctx0" brushRef="#br0" timeOffset="258718.663">19926 11297 1861 0,'0'0'36'0,"0"0"-15"16,0 0-3-16,0 0 0 16,0 0-8-16,0 0-7 15,19-44-2-15,3 40 1 16,5 3-2-16,3 1 0 16,-3 0 0-16,-5 0 0 15,-4 5-1-15,-6 7 0 16,-6 0-1-16,-6 5-5 0,0 2 0 15,0 3 4 1,-18 1 1-16,-6-1-1 0,-1 1 3 16,0-7-1-16,5-2 1 15,4-4 0-15,7-5 0 16,6-2 0-16,3-1 0 16,0-2 0-16,0 0-2 15,0 0 1-15,0 2 0 16,6 4 1-16,6 4 0 15,3-1 2-15,0 4-2 16,-1 4 0-16,0-1 0 16,1 5 0-16,-3 0 0 0,-2 0 0 15,-5-2-4-15,-5-1-1 16,0-1-2-16,-5 0 5 16,-14-4 1-16,-8-1 0 15,-7-4 1-15,-5-5 0 16,-6-3 1-16,-1 0-1 15,1 0 1-15,8-10 0 16,10 3 3-16,13 1-1 16,9 2-2-16,5 3-1 15,0-2-8-15,11-1-54 16,12-3-1450-16</inkml:trace>
  <inkml:trace contextRef="#ctx0" brushRef="#br0" timeOffset="259318.4015">21177 11585 1914 0,'0'0'18'0,"0"0"-15"16,0 0-2-16,0 0-1 16,0 0 3-16,0 0-1 15,-7 100 0-15,7-59 0 16,0 4-1-16,0 1-1 16,0-3 1-16,0-2 0 15,0-2-1-15,0-6 0 16,7-8 0-16,-3-6-3 15,-1-10-3-15,0-4-8 16,1-5-7-16,-1 0-18 16,1-9-18-16</inkml:trace>
  <inkml:trace contextRef="#ctx0" brushRef="#br0" timeOffset="259755.1373">21164 11639 1790 0,'0'0'68'16,"0"0"-32"-16,0 0-18 16,0 0 1-16,0 0-7 15,0 0-9-15,77-61-1 16,-40 61-2-16,4 0 1 16,0 0-2-16,-5 12 1 15,-6 4 0-15,-8 3-1 16,-11 3-7-16,-8 0-2 0,-3 2-1 15,-9 1-2-15,-16-4 3 16,-7 0 0-16,1-4 5 16,0-4 4-16,5-3 1 15,4-3 0-15,8-2 1 16,4-3 3-16,7-2 2 16,2 3 0-16,1-3 1 15,0 0-3-15,0 2-2 16,0 5-2-16,0 6 0 15,7 3 3-15,3 1 1 16,3 5-1-16,1 0-1 16,0-2-1-16,1 0 0 15,-3 0 0-15,1-3 0 0,-1-3-1 16,0 1-1 0,3-3-4-16,0-4-15 0,1-2-35 15,1-6-102-15</inkml:trace>
  <inkml:trace contextRef="#ctx0" brushRef="#br0" timeOffset="260338.477">21592 12028 1570 0,'0'0'330'0,"0"0"-309"0,0 0-6 16,0 0 6-16,0 0-8 15,0 0-8-15,31-28-3 16,-12 28-1-16,1 0-1 16,-4 0 0-16,-1 3-1 15,-4 6 0-15,-5 4 0 16,-3 3-6-16,-3 1-4 15,0 4 4-15,-5-2 2 16,-10 3-2-16,-6-2-1 16,-1-3 2-16,5-3 0 0,1-5 1 15,9-2 4-15,2-4 1 16,3-2-1-16,2-1 1 16,0 0 0-16,0 2 1 15,0-1 1-15,2 2 3 16,9 4 2-16,-1-2-3 15,2 4 0-15,0-1-2 16,0 1-1-16,-2 2 0 16,-1 0-1-16,1 1 0 15,-5 1 0-15,0 1-1 16,-5 0 1-16,0-2-1 16,0 2 0-16,-5-2 0 0,-10-2 1 15,-4-2 1 1,-7-1 1-16,-2-4-2 15,-3-1 1-15,-1-2-1 0,3 0 0 16,6 0 0-16,10-6-1 16,4-3-4-16,9-4-14 15,0-2-40-15,0-1-85 16</inkml:trace>
  <inkml:trace contextRef="#ctx0" brushRef="#br0" timeOffset="261021.7175">21842 11705 1751 0,'0'0'138'16,"0"0"-117"-16,0 0-7 16,0 0 5-16,0 0-8 15,0 0-8-15,0 0-3 16,112-3 1-16,-69 3-2 16,-5 0 1-16,-5 0-8 15,-4 0-9-15,-6 0-19 16,-7 0-49-16,-6 0-289 0</inkml:trace>
  <inkml:trace contextRef="#ctx0" brushRef="#br0" timeOffset="261201.3194">21856 11866 1629 0,'0'0'203'0,"0"0"-189"15,0 0 12-15,0 0 10 16,0 0-23-16,0 0-8 16,122 3-5-16,-65-3-19 15,-1-11-130-15</inkml:trace>
  <inkml:trace contextRef="#ctx0" brushRef="#br0" timeOffset="267386.8955">22758 11654 1720 0,'0'0'73'0,"0"0"-45"15,0 0 2-15,0 0-7 0,-15-87 1 16,15 71-11-16,0 2-1 15,0 3-2-15,3 5-1 16,2 3-3-16,4 0-1 16,0 3-3-16,3 0-1 15,5 6 0-15,1 14-1 16,-1 11 0-16,-1 6 1 16,-5 6-1-16,-2 7 0 15,-8 0 0-15,-1 1-1 16,0-3-3-16,-16-4-1 15,-10-5-2-15,-5-5 1 16,-5-7-2-16,-3-9 1 0,-2-5 2 16,5-12-1-16,3-1 5 15,6 0 1-15,8-14 1 16,5-2 0 0,8 1 1-16,5 3 2 15,1 0 4-15,0 5-1 0,7-1-2 16,8 2-2-16,5 3 0 15,2 3-2-15,3 0 1 16,-1 4-2-16,2 12 1 16,-1 3-1-16,-1 2 2 15,-2 1-2-15,-4 0 0 16,1-3 0-16,-2-3 0 0,-1-3-6 16,1-6-8-16,2-6-15 15,2-1-43-15,-1 0-214 16</inkml:trace>
  <inkml:trace contextRef="#ctx0" brushRef="#br0" timeOffset="267740.5168">23079 11864 1804 0,'0'0'68'0,"0"0"-44"15,0 0 0-15,0 0-7 16,0 0-11-16,0 0-2 0,-23 19-4 16,21-1 0-16,2 2 0 15,0 1 0-15,5-1 1 16,10-3-1-16,5-5 0 16,1-3-1-16,3-6-1 15,-1-3 1-15,1 0-1 16,-4-10 1-16,-7-7 0 15,-5-2 1-15,-8-3 1 16,-2 0-1-16,-19-5-1 16,-7 1 1-16,-3 4 1 15,3 2-1-15,5 9-1 16,5 9-9-16,7 2-12 16,5 3-51-16,3 10-125 15</inkml:trace>
  <inkml:trace contextRef="#ctx0" brushRef="#br0" timeOffset="268072.0626">23419 11714 885 0,'0'0'1002'0,"0"0"-983"16,0 0-11-16,0 0 6 0,0 0-11 15,0 0 1-15,-7 77-1 16,7-42-1-16,0 2 0 16,0 0-1-16,0-4-1 15,0-2 1-15,1-8-1 16,4-5-1-16,-4-5-1 15,2-6-2-15,-2-4-6 16,2-3-3-16,2 0-9 16,2-6-13-16,1-11-102 15</inkml:trace>
  <inkml:trace contextRef="#ctx0" brushRef="#br0" timeOffset="268436.993">23594 11726 1823 0,'0'0'40'0,"0"0"-19"16,0 0 6-16,0 0-15 15,0 0-8-15,0 0-3 16,-13 10-1-16,-4 9 2 15,-3 3-1-15,-1-2-1 16,2 2 1-16,4-3 0 0,2-4 0 16,4-1-1-16,4-2 0 15,5-4 0-15,0-1 0 16,0 2 0-16,0-4 0 16,14 3 0-16,3-1 1 15,6 0-1-15,1-1 1 16,1 1-1-16,2-3 0 15,-2 2-1-15,-1 0-6 16,1-1-18-16,-2-2-51 16,1 0-137-16</inkml:trace>
  <inkml:trace contextRef="#ctx0" brushRef="#br0" timeOffset="268947.9204">23799 11940 1850 0,'0'0'51'15,"0"0"-45"-15,0 0 4 16,0 0 1-16,0 0-9 16,0 0 0-16,39 10-2 15,-20-5 1-15,1-3 0 16,-2-2-1-16,-2 0-3 15,-2 0-3-15,-4-7-1 0,-3-8 1 16,-4-4 0-16,-3-6 2 16,0-5-1-16,0-2 0 15,-13-3 3 1,3 2 0-16,4 6 2 0,3 3 1 16,3 7 6-16,0 3 6 15,0 3-4-15,7 2-2 16,7 2-3-1,2 3 0-15,3 4 0 0,1 0-4 16,1 0 1-16,-2 0 0 16,-4 7-1-16,-3 5 0 15,0 2 0-15,-6 3 1 16,-3 3 0-16,-3 1-1 16,0 1 1-16,0 2 0 0,0-5-1 15,-2-2 0-15,2-4 2 16,0-1-1-16,0-3 1 15,6-3 0-15,14-3-1 16,8-3 3-16,11 0-4 16,5-9-16-16,4-16-100 15</inkml:trace>
  <inkml:trace contextRef="#ctx0" brushRef="#br0" timeOffset="270130.9017">22373 14197 1696 0,'0'0'116'0,"0"0"-85"16,0 0 2-16,0 0-1 16,0 0-13-16,0 0-8 15,0 0-4-15,0-4-2 16,0 4-2-16,0 0-2 16,0 8-1-16,0 12 0 15,2 5 1-15,-1 4 0 16,2 4-1-16,0 3 2 15,3 2-2-15,-3 0 1 16,2-1-1-16,-2-1 0 16,1-4 1-16,1-4-1 0,-1-8 0 15,1-2 0-15,-1-8-2 16,-3-3-5-16,1-3-6 16,-1-4-20-16,-1 0-52 15,0-3-296-15</inkml:trace>
  <inkml:trace contextRef="#ctx0" brushRef="#br0" timeOffset="270348.4165">22200 14253 1798 0,'0'0'34'15,"0"0"-29"1,0 0 0-16,131-44 8 0,-68 37-8 16,1 6-4-16,-3 1-2 15,-7 0-3-15,-12 11-23 16,-11 6-74-16</inkml:trace>
  <inkml:trace contextRef="#ctx0" brushRef="#br0" timeOffset="270802.2847">22265 14805 1720 0,'0'0'44'0,"0"0"-18"15,98-11-4-15,-56 0-2 16,2 4-15-16,-3 2-4 15,-6 2-1-15,-6 3 1 16,-7 0-1-16,-5 0 1 16,-7 0 4-16,-3 0-3 15,-4 0-1-15,-3 2 1 16,0-2 0-16,0 0 8 16,0 0 18-16,0-13-2 15,0-10-21-15,3-3-3 0,4 0 2 16,4-2 0-16,3 4-3 15,3 5 4-15,0 3 0 16,4 3 1-16,0 4 0 16,-2 6-4-16,1 1 2 15,0 2-1-15,0 0-2 16,1 10 0-16,1 8-1 16,-1 2 0-16,0 4 0 15,0 1 0-15,-5-1 0 16,-3 0-6-16,-3-3-5 15,-3-4-3-15,-2-8-19 16,-2-6-55-16,4-3-1212 16</inkml:trace>
  <inkml:trace contextRef="#ctx0" brushRef="#br0" timeOffset="271380.4636">23100 14593 1870 0,'0'0'41'0,"0"0"-20"15,0 0 1-15,0 0-1 16,0 0-16-16,0 0-5 16,22 6 0-16,-4 11 0 15,4 3 1-15,4-1-1 16,0-2-6-16,4 0-4 16,2-5 1-16,-1-5-1 0,-4-7-7 15,-6 0 5 1,-2-10 7-16,-5-13 5 15,-3-5 0-15,-1-4 0 0,-4-1 4 16,1 5 5-16,-3 3 2 16,-2 8 2-16,1 7 3 15,-3 3-1-15,1 7-4 16,1 0-3-16,-2 0-8 16,3 0 0-16,6 0-3 15,4 7 1-15,9 5 2 16,7-1 0-16,8-3-5 15,5-2 4-15,6-6-4 0,-5 0-3 16,-3 0 3 0,-4-2 0-16,-9-9 1 15,-8 1 1-15,-11 0 3 0,-7-1 0 16,-1 1 1-16,-9-2-1 16,-17 5-1-16,-12 2 1 15,-5 3 1-15,-3 2 1 16,11 0 1-16,8 7-2 15,12 10-1-15,5 3-1 16,6 6 1-16,4 0 0 16,0 0 1-16,4 0-1 15,14-4 0-15,6-4 1 16,3-3-1-16,10-2-2 16,6-6-10-16,8-7-7 15,5 0-24-15,0-3-145 0</inkml:trace>
  <inkml:trace contextRef="#ctx0" brushRef="#br0" timeOffset="271718.4637">24063 14490 1865 0,'0'0'45'0,"0"0"-25"0,0 0 3 16,0 0-8-16,0 0-10 15,0 0-4-15,20 7 1 16,1 8-1-16,2 2-1 0,0 0 0 16,-7 4 0-1,0-4 0-15,-6 0-1 16,-6-2-6-16,-2-5 1 0,-2 0-2 16,0-4 2-16,0-6 1 15,-10 0-1-15,-1-2 6 16,2-18 0-16,4-8 2 15,5-7 3-15,0-3 2 16,6 2-2-16,12 4-3 16,6 9-2-16,0 8-1 15,4 6-12-15,2 5-22 16,0 1-139-16</inkml:trace>
  <inkml:trace contextRef="#ctx0" brushRef="#br0" timeOffset="272100.5873">24767 14291 1876 0,'0'0'36'0,"0"0"-20"15,0 0 6-15,0 0-3 0,0 0-7 16,0 0-6-16,0-1-2 16,0 1-4-16,0 7-1 15,0 9 1-15,0 6 1 16,0 4 0-16,0 1 0 15,5 1 0-15,1 2-1 16,1-1 0-16,2 1 0 16,-1 1-4-16,-4-2-8 15,2-3-7-15,-4-5-5 16,-2-7-29-16,0-7-74 16</inkml:trace>
  <inkml:trace contextRef="#ctx0" brushRef="#br0" timeOffset="272325.4466">24727 14533 1805 0,'0'0'49'0,"0"0"-31"16,0 0-3-16,0 0 4 15,91-81-13-15,-58 73 1 16,-2 1-2-16,-3 7 0 16,-3 0-1-16,-3 0-1 15,-1 5 0-15,-5 10-1 16,0 0-1-16,-2 3 0 15,-1 1-1-15,-2 1 1 16,-1-1-1-16,1-4-1 0,-4-3-7 16,-2-6-22-1,-4-6-59-15</inkml:trace>
  <inkml:trace contextRef="#ctx0" brushRef="#br0" timeOffset="272487.4066">25124 14284 1854 0,'0'0'43'16,"0"0"-20"-16,0 0-11 15,0 0-12-15,0 0-2 16,0 0-2-16,-6 61-31 16,6-35-143-16</inkml:trace>
  <inkml:trace contextRef="#ctx0" brushRef="#br0" timeOffset="273309.0896">25244 14514 1795 0,'0'0'120'16,"0"0"-102"-16,0 0-6 15,0 0-1-15,0 0-11 16,0 0 0-16,-4 18-1 15,13-4 1-15,0 2 1 16,0-3-1-16,1-4-1 16,-2-2-6-16,1-7-4 0,1 0 2 15,1 0 4-15,2-13-2 16,4-6 5-16,-1-1 2 16,2 1 1-16,-3 1 5 15,-5 5 6-15,-2 7 2 16,-2-1-3-16,-3 7-2 15,4 0-5-15,1 0-4 16,4 0-1-16,2 4 1 16,1 6-1-16,6 0 0 15,6-1-4-15,7 1-3 16,8-6 1-16,6-4-12 16,-3 0-12-16,-1-3-17 15,-5-10 14-15,-9 1 26 0,-11-4 8 16,-8 3 4-16,-10-1 45 15,-1 1-9-15,0 2-15 16,-10 3-14-16,-5 2-2 16,3 3 0-16,-3 3-4 15,0 0-4-15,0 14-1 16,2 5 0-16,2 3 0 16,4 2 0-16,3 2 1 15,4-2-1-15,0-5-6 16,0-5-2-16,3-3 0 15,10-6-1-15,-3-2 4 16,4-3 5-16,-5 0 1 16,-2 0 5-16,-1-8 9 0,-3 3 4 15,0 1 2-15,-2 1 0 16,-1 3-2-16,0 0-11 16,2 0-8-16,1 15-2 15,1 14-2-15,1 12 3 16,-2 17 1-16,-1 10-5 15,-2 11 1-15,0 1 3 16,0-2-14-16,-2-8-1 16,-12-9 8-16,-3-12 8 15,-7-16-7-15,-6-18-3 16,-1-13 7-16,-2-2 3 16,3-21 0-16,5-15 2 15,8-6 0-15,11-6 2 16,6-4-2-16,0-2 2 0,5-1-4 15,10 1-4 1,6 3-13-16,4 7-37 0,2 8-1038 16</inkml:trace>
  <inkml:trace contextRef="#ctx0" brushRef="#br0" timeOffset="273870.8712">26802 14576 1720 0,'0'0'66'16,"0"0"-61"-16,0 0 21 15,0 0-1-15,0 0-1 0,0 0 2 16,0 0-3-16,1-3-3 15,-1-16-4-15,-4-9-15 16,1-6 1-16,3-8-1 16,0-7 0-16,6 0-1 15,10 1 0-15,4 6 0 16,0 11 2-16,-3 7 2 16,-2 9 3-16,-5 7 1 15,-2 4-2-15,2 4 1 16,4 0-6-16,3 3-1 15,7 16 0-15,2 8 0 16,-1 7 1-16,2 5-1 16,-3 4 0-16,0 1 0 15,-5 0 0-15,-1-1-2 0,-4-3-6 16,-6-6-7-16,-6-5-9 16,-2-9-20-16,-9-10-84 15</inkml:trace>
  <inkml:trace contextRef="#ctx0" brushRef="#br0" timeOffset="274014.4147">26824 14478 1717 0,'0'0'92'16,"0"0"-78"-16,0 0-11 16,103-28-2-16,-42 25-1 15,5 3-1-15,4 0-37 16,-3 0-259-16</inkml:trace>
  <inkml:trace contextRef="#ctx0" brushRef="#br0" timeOffset="274440.1495">27561 14448 1736 0,'0'0'55'0,"0"0"-19"16,0 0 5-16,-100-28-8 15,69 26-14-15,1 2-6 16,3 0-4-16,5 2-2 15,3 11-4-15,5 1-3 16,5 0-1-16,6 1 1 16,3 1 0-16,0-3 0 0,12-1-2 15,16-6-5-15,7-3 0 16,3-3-6-16,4-1-9 16,-6-18-6-16,-3-8 10 15,-5-5 13-15,-4-7 5 16,-9-7 0-16,-6-3 3 15,-7-4 12-15,-2 5 5 16,-3 9-5-16,-10 9 0 16,0 12 3-16,4 8-3 15,5 5-5-15,1 5-3 16,0 0-7-16,-1 19-3 16,1 9 3-16,3 10 0 15,0 5 1-15,0 2-1 0,13-1 0 16,4-2-1-1,1-3-4-15,8-5-9 0,8 0-9 16,9-7 4-16,7-8-64 16,0-8-1416-16</inkml:trace>
  <inkml:trace contextRef="#ctx0" brushRef="#br0" timeOffset="274903.7243">28055 14386 1709 0,'0'0'93'16,"0"0"-58"-16,0 0-9 15,0 0 3-15,-97-27-9 0,72 27-8 16,1 0-6-16,4 12-3 16,1 1-2-16,7 4-1 15,3 0 0-15,5-1 1 16,4-2-1-16,0-4 0 15,0-2 0-15,17-4 1 16,10-4-1-16,6 0-1 16,0-4-5-16,0-16-1 15,-5-9 4-15,-1-5 0 16,-2-8 3-16,-7-7 0 16,-3-4 0-16,-6-6 1 0,-9-1-1 15,0 6 4 1,0 11 0-16,-6 14 4 15,0 13 4-15,-1 9-1 16,5 7-3-16,-2 0-8 0,-4 16-1 16,-1 15 0-16,0 10 0 15,5 9 1-15,4 3-1 16,0-3 1-16,0-2 1 16,11-4-1-16,3-3 0 15,4-7-9-15,2-8-5 16,5-4-15-16,5-12-53 15,3-5-226-15</inkml:trace>
  <inkml:trace contextRef="#ctx0" brushRef="#br0" timeOffset="275288.5601">28386 14366 1807 0,'0'0'48'0,"0"0"-19"16,0 0-7-16,0 0-12 15,0 0-7-15,0 0-2 16,3 0 0-16,12 0 0 16,3 0-1-16,0 0 0 15,-3-2-1-15,-1-5-1 16,-5-5 2-16,-5-3-1 16,-4-1 1-16,0-7 0 15,-20 0 0-15,-9-2 3 0,-2 4 1 16,4 6-2-16,5 8 1 15,7 7 1-15,3 0-4 16,0 16 0-16,1 9 0 16,1 9-1-16,6 2 1 15,2 3 0-15,2-1 1 16,0-4-1-16,14 1 0 16,7-6 1-16,3-3-1 15,2-9 0-15,3-6-1 16,0-8-7-16,4-3-9 15,5 0-39-15,4-7-29 16</inkml:trace>
  <inkml:trace contextRef="#ctx0" brushRef="#br0" timeOffset="275663.3276">28681 14260 1836 0,'0'0'63'15,"0"0"-29"-15,0 0-10 16,0 0-3-16,0 0-5 16,0 0-8-16,73-26-5 15,-41 44-2-15,-2 5-1 16,-1 6 0-16,-3 2-1 15,-9 0-5-15,-4-3-5 16,-10-4-1-16,-3-5-2 0,0-9 3 16,-6-9 2-16,-9-1 0 15,0-12 9-15,4-16 2 16,6-8 0-16,5-6 3 16,0-2 6-16,13-3-7 15,3 6 0-15,5 8-4 16,-2 8 0-16,1 11-3 15,-2 6-26-15,-1 7-188 0</inkml:trace>
  <inkml:trace contextRef="#ctx0" brushRef="#br0" timeOffset="278441.5646">30792 9148 1859 0,'0'0'37'16,"0"0"-12"-16,0 0-2 0,0 0 0 15,0 0-1-15,0 0-11 16,0 0-8-16,-5-30-3 16,5 44-3-16,8 18 2 15,13 8 1-15,3 7 1 16,1 2-1-16,-1-3 0 15,0-4 0-15,1-2-5 16,-1-10-2-16,-3-9-1 16,-9-8 1-16,-6-10 4 15,0-3 3-15,4-6 0 16,1-14 2-16,5-10-2 16,-3-6 0-16,-2-4 1 15,-2-4 0-15,-3 0-1 0,-6 6 1 16,1 11-1-1,-1 13 0-15,0 9 0 0,0 5-3 16,0 7-26-16,0 10-39 16,0 8-45-16</inkml:trace>
  <inkml:trace contextRef="#ctx0" brushRef="#br0" timeOffset="278837.8479">31329 9428 1862 0,'0'0'28'15,"0"0"-27"-15,0 0 2 16,0 0 8-16,0 0-6 15,-60 71-3-15,60-44 0 16,0 1-2-16,3-1 1 16,15-4 0-16,2-6-1 15,3-7 0-15,1-5-1 16,0-5 0-16,-3 0 1 16,-3-14 0-16,-6-7 0 15,-3-2 1-15,-6-6-1 0,-3 2 4 16,-3-1 1-1,-20-1-4-15,-5 7-1 0,1 4 0 16,3 7 0-16,9 11-1 16,5 0-3-16,4 6-20 15,6 12-36-15,0-1-44 16</inkml:trace>
  <inkml:trace contextRef="#ctx0" brushRef="#br0" timeOffset="279198.914">31630 9476 1760 0,'0'0'117'16,"0"0"-96"-16,0 0-6 15,0 0-1-15,0 0-8 16,0 0-6-16,-9 22 0 15,11 2 1-15,11 1 0 16,8-1 0-16,3-2-1 16,1-5 1-16,2-6 0 15,-2-6-1-15,1-5 0 16,-2 0-1-16,-5-5 1 16,-1-15 0-16,-7-3 1 15,-4-5-1-15,-7 0 1 0,0 0-1 16,-6 1 0-16,-9 3-1 15,-1 6 0-15,5 7 1 16,4 6-5-16,2 5-13 16,3 0-40-16,2 0-56 15</inkml:trace>
  <inkml:trace contextRef="#ctx0" brushRef="#br0" timeOffset="279572.1211">32124 9276 1842 0,'0'0'50'16,"0"0"-26"-16,0 0-3 16,0 0 4-16,0 0-12 15,0 0-8-15,-3-8-3 16,3 23-1-16,0 5-1 15,6 3 5-15,0 1 0 16,-2 1-4-16,-1-1 1 16,0 3 1-16,-1 0-3 15,-1-1 0-15,2 1 1 16,0-5 0-16,0-1-1 16,2-5 0-16,2-3 0 15,-3-1 0-15,4-4-1 16,3-2 0-16,5 0-3 0,6-6-2 15,6 0-5-15,5 0-4 16,5 0 4-16,-1-3-11 16,-1-11-42-16,-8-8-127 15</inkml:trace>
  <inkml:trace contextRef="#ctx0" brushRef="#br0" timeOffset="279765.3901">32063 9411 1765 0,'0'0'88'15,"0"0"-75"-15,0 0 2 16,88-12 7-16,-26-1-18 16,16 4-4-16,10-1-5 15,7-1-42-15,-1 1-307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8T10:01:54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17199 5678 818 0,'0'0'640'0,"0"0"-588"16,0 0 12-16,0 0 4 16,0 0-21-16,0 0-19 15,0 0-8-15,0 0-2 16,0-4 1-16,0 4-2 15,0 0-4-15,0 0 2 16,0 0-1-16,0-1 2 16,0 1-5-16,0 0-2 15,0 0 1-15,0 0-3 16,0 0 1-16,0 0 0 16,0 0-4-16,0 0-1 15,0 0-1-15,0 0 0 16,0 0 0-16,0 0 1 0,0 0-3 15,0 0 2-15,0 0-1 16,0 0-1-16,0 7 0 16,-3 5 1-16,3 0 0 15,-1 1 1-15,-2 5-2 16,3 0 1-16,-2 1 0 16,1 5-1-16,1-1 1 15,0 3 1-15,0 0-2 16,-3-2 1-16,3 3 0 15,-2 1-1-15,-1 0 1 16,3 1 0-16,-1 0 0 16,1 2-1-16,0-2 0 15,0 0 0-15,0 0 0 0,0 2 0 16,0-1 0 0,0 1 1-16,0 0-1 0,0-1 0 15,-2-1 0-15,1-1 0 16,1 0 1-16,0 0-1 15,0 2 1-15,0-1 1 16,0 3-1-16,0 0-1 16,0-1 1-16,0-3 0 15,0 2-1-15,0-2 0 16,0 0 0-16,0 2 1 16,0-1 0-16,0 1-1 15,0 0 1-15,0 1-1 0,1 3 1 16,2 3 0-1,-1 3 0-15,-1 2-1 0,1-2 0 16,-2-1 1-16,0-3-1 16,0-1 0-16,0-2 0 15,0 0 0-15,0-2 0 16,0 2 1-16,0 0-1 16,0-1 1-16,-2-1-1 15,1-1 0-15,-1 1 1 16,2-2-1-16,0 0 0 15,-1 0 0-15,-1 2 0 16,1 2 1-16,-2-4-1 16,-1 3 1-16,3-4-1 0,-1 0 0 15,2 1 0 1,0 1 0-16,0 1 1 0,0-1-1 16,0-2 0-1,2 2 0-15,1-1 1 0,0 0-1 16,0 0 1-16,0-1 0 15,0 1-1-15,0 2 0 16,-1-2 0-16,-1 3 1 16,4-1-1-16,-4-1 0 15,5-2 0-15,-3-1 0 16,-2-4 0-16,2 0 0 16,-1-2 0-16,-1-3 0 15,1 0 0-15,1 2 0 16,-1-3 1-16,-1 2-1 0,1-2 1 15,-1 3-1-15,1-1 0 16,-2 2 0-16,1 0 1 16,2 0-1-16,-2-1 0 15,1 1 1-15,1-2 0 16,-2 1 0-16,1-1-1 16,-1 2 0-16,1 2 1 15,1 3 0-15,0-3-1 16,-2 5 1-16,2-1 1 15,0 0-2-15,1 2 1 16,3-3-1-16,-4 1 0 16,1-1 0-16,1 2 0 15,-2-5 1-15,1 1-1 0,-1-1 0 16,1 0 0-16,-1-1 0 16,-1 2 0-16,-1-1 0 15,1 0 0-15,-2 2 0 16,0 0 0-16,0 0 0 15,0-3 0-15,0 0 0 16,0-3 0-16,0-5 0 16,0-5 0-16,1-5 0 15,-1-4-2-15,2 0-2 16,-1-7-6-16,5-26-16 16,5-17-263-16</inkml:trace>
  <inkml:trace contextRef="#ctx0" brushRef="#br0" timeOffset="1523.0872">17245 5641 1628 0,'0'0'105'0,"0"0"-62"16,0 0-12-16,0 0-6 16,0 0-8-16,0 0-5 15,0 0-3-15,0-1-3 16,0 1-2-16,3 0-2 15,14 0 3-15,4 3 6 0,7 3-1 16,5 2-5-16,4 1-1 16,5 0 0-16,0 4-1 15,5 3-1-15,2 1-1 16,4 3 0-16,2 5 2 16,3 0 0-16,3 0-2 15,0 4-1-15,4-3 2 16,3 3-2-16,5 0 2 15,5 3-1-15,1-3 0 16,0 2 0-16,-3 1-1 16,-2-3 0-16,1 2 0 15,1 1 0-15,-1-3 1 16,-2 1-1-16,1 0 0 0,-2-3 0 16,2 3 1-1,1-2-1-15,0 0 1 0,-1 0-1 16,-2-1 0-16,-2-1 1 15,-3-1-1-15,-1 0 1 16,1 3-1-16,0-2-1 16,-2 3 0-16,4 2 1 15,1-2 0-15,5 4 1 16,-2-5-1-16,-3 0 0 16,-1-1 0-16,-4-4 0 15,-1 1 0-15,-1 2 0 16,-2 0 1-16,-4 1 1 0,-3 2-2 15,-3-1 1 1,1-3 0-16,-2 0-1 0,4 0 1 16,-5-5-1-16,-1 0 0 15,-3-1 1-15,-5-3 0 16,-7-2-1-16,-4-2 0 16,-6-1 2-16,-1-1 0 15,-1 2-2-15,-1-2 0 16,1 3 1-16,-1-2-1 15,-2-1-1-15,-1-1 1 16,-1-1 0-16,1 1 1 16,0 2-1-16,0-2 0 15,1 0 0-15,-2-1 0 16,-3-1 1-16,-4-2-1 16,-4-4-1-16,-5 0 1 15,0-1 0-15,-1 0-20 0,-29-5-77 16</inkml:trace>
  <inkml:trace contextRef="#ctx0" brushRef="#br0" timeOffset="3546.7635">17352 9274 1468 0,'0'0'208'0,"0"0"-177"15,0 0 0-15,0 0 15 16,0 0-22-16,0 0-7 16,0 0-3-16,0-10-3 15,0 10 4-15,0-1-2 16,0 1-3-16,0 0-1 15,0 0-3-15,0 0-5 0,2-2 1 16,-2 1 1 0,5-2 0-16,1-5 0 0,1 0-1 15,6-1-1-15,-1-2 2 16,5 0-2-16,2-1 0 16,7-2-1-16,0-2 1 15,6-1-1-15,1 0 0 16,2-3 0-16,5 0 0 15,1-1 1-15,2 1-1 16,2-1 0-16,0-1 0 16,1-1 0-16,-3 0 0 15,2-2 0-15,-5 3 0 16,1 0 0-16,-1 2 0 16,0 2 1-16,0-1-1 15,3 0 0-15,-2-1 0 16,-1-2 0-16,3-1-1 0,-1-1 1 15,4-1 0-15,1-1 0 16,2-1 0-16,1 4 0 16,-2-3 0-16,0 2 0 15,-5 2 0-15,2-1 0 16,-3 0 0-16,0-1 0 16,1 1 0-16,0-2 0 15,2 1 0-15,-2 2 1 16,2 1-1-16,-2 1 0 15,0 0 0-15,-1 1 0 16,-5 0 0-16,-1-1 0 0,-1-1 0 16,3 1 0-16,-1 0 0 15,2 0 0-15,0-3 1 16,4-1-2 0,-1 0 2-16,3-1-2 0,-3-1 1 15,1 4 0-15,-5-1 0 16,1 3 0-16,0-3 0 15,1 5 0-15,-1 2 0 16,-1-2 0-16,-3 1-1 16,1-2 1-16,-3 1 0 15,1-2 1-15,2-1-1 16,1 1 0-16,5 0 0 0,-3 3 0 16,0-1 0-1,-3 3 1-15,-2 1-1 0,1-3 0 16,0 2 0-16,-1-2 0 15,0 2 0-15,1-2 0 16,-2 1 0-16,-3 2 0 16,-2-1 0-16,-1 1 0 15,-1 1 0-15,-2-1 0 16,4 2 0-16,-2 1 0 16,1 0 0-16,1 2 1 15,-4-1-1-15,0 2 0 16,-4-1-1-16,0 1 0 15,-1-1 1-15,-2 2 0 0,1 0 0 16,-3 0 0 0,1-1 0-16,-1-2 0 0,5 0 0 15,-1-2 0-15,4 2 0 16,-3 1 0-16,-1 0 0 16,-5 1 1-16,-1 1-1 15,-2-1-1-15,-2 0 1 16,1 2 0-16,-1-1 0 15,0 1 1-15,3-2-1 16,3-1 0-16,3 0-1 16,0 1 1-16,3 2 0 15,-2-4 0-15,-2 3 0 16,-1 0 1-16,-6 2-1 16,-4 2 1-16,-3 1-1 15,-3 2 2-15,0-2-1 0,0 2-1 16,-6 0-2-16,-16 0-9 15,-12 0-64-15</inkml:trace>
  <inkml:trace contextRef="#ctx0" brushRef="#br0" timeOffset="5557.7136">17499 6657 1350 0,'0'0'232'16,"0"0"-162"-16,0 0-11 0,0 0-20 16,0 0-10-16,0 0-5 15,0 0-7-15,-43-23-2 16,40 23 4-16,-2-2 2 15,2 1-5-15,-4-1 0 16,2 1-8-16,1-1-1 16,1 0-1-16,3 2-3 15,0 0 1-15,0 0-1 16,0 0 0-16,0 0-2 16,3 0 0-16,18 0 0 15,13 0 0-15,11 0 0 16,10 0-1-16,3 0 0 0,0 5 1 15,-6-2-1-15,-5 0 0 16,-7-2 0-16,-9 1 1 16,-7-2-1-16,-7 0 0 15,-11 0 0-15,-5 0 0 16,-1 0 1-16,0 0-1 16,0 0 2-16,0 0 1 15,0 0-1-15,0 0-1 16,0 0-1-16,0 0-2 15,0 5-17-15,0 1-71 16,0 3-1348-16</inkml:trace>
  <inkml:trace contextRef="#ctx0" brushRef="#br0" timeOffset="6713.1695">17531 8174 1468 0,'0'0'142'0,"0"0"-124"15,0 0 28-15,0 0 1 16,0 0-11-16,0 0-3 15,-28-3-15-15,27 2-1 16,-2 1 5-16,2 0-3 16,-1 0 0-16,2 0 0 15,0 0-6-15,0 0-5 16,0 0-4-16,0 0-2 16,0 0-1-16,0 0 0 15,10 0 0-15,13 0 0 0,8 0 0 16,12 0-1-16,5 0 1 15,3 0-1-15,-1 0 0 16,-3 0 0-16,-7 0 0 16,-6 0 0-16,-7 0 0 15,-10 0 1-15,-6 0-1 16,-5 1 0-16,-3-1 0 16,-3 0 0-16,0 0 0 15,0 0 0-15,0 0 0 16,0 0 0-16,0 0 0 15,0 0 1-15,0 0-1 16,0 0-2-16,0 0-10 16,0 0-26-16,0 0-48 0,-1-3-208 15</inkml:trace>
  <inkml:trace contextRef="#ctx0" brushRef="#br0" timeOffset="7199.8221">17755 7945 1776 0,'0'0'47'15,"0"0"-23"-15,0 0 5 16,0 0-9-16,0 0-11 16,0 0-7-16,-1 9-2 15,1 12 1-15,0 7 3 16,0 1-1-16,0 7 1 15,0 0-2-15,0 0-1 16,0 0 1-16,0-5 0 0,0-3-1 16,0-3 0-1,0-3 0-15,0-5 1 0,0-5 0 16,0-2-2-16,0-3 2 16,0-3-1-16,0-4 0 15,0 0 1-15,0 0-1 16,0 0 1-16,0 0-1 15,1 0 0-15,-1 0-1 16,3 0-2-16,0-9-23 16,-1-4-106-16</inkml:trace>
  <inkml:trace contextRef="#ctx0" brushRef="#br0" timeOffset="10630.9157">14780 8161 1505 0,'0'0'159'0,"0"0"-127"15,0 0 2-15,0 0 10 16,0 0-16-16,0 0-14 0,0 0-2 15,0-3-1-15,0 3 0 16,0 0-1-16,0 0 0 16,0 0-6-16,0 0 0 15,0 0-1-15,0 0 0 16,1 0 1-16,7 0-3 16,6 0 2-16,6 0 1 15,7 0-1-15,4 0-1 16,4 0-1-16,3 0-1 15,4 0 2-15,0 0-1 16,4 0 1-16,-1 0-2 16,2 0 1-16,2-1-1 15,-1 0 1-15,3 1-1 16,-1-2 0-16,-4 1 0 16,-1-1 1-16,-3 2-1 15,2-3 0-15,2 1 0 0,2 0 0 16,-1 1 0-16,0 1 0 15,-3 0 0-15,-5 0 0 16,3 0 0-16,-8 0 0 16,4 0 0-16,-3 0 0 15,0 0 0-15,-1 0 0 16,3 0 0-16,-2 0-1 16,3 0 1-16,1 0 1 15,3 0 0-15,-2 0 0 16,-2 0 0-16,-5 0 0 15,-5 0-1-15,-1 0 1 0,-2 0-1 16,0 0 1 0,-1 0 1-16,0 0-2 0,-2 0 1 15,-1 0-1-15,-1 0 1 16,-1 0-1-16,0 0 1 16,2 0-1-16,-1 0 0 15,0 0 0-15,-3 0 0 16,1 0 1-16,0 0-1 15,0 0 0-15,-2-2 0 16,-1 1 0-16,0 0 1 16,-3 1-1-16,1-1-1 15,-1 1 1-15,0-2 1 0,1 1-1 16,-2-1-1 0,1 0 1-16,0 0 1 15,-2 1-1-15,-1-1 1 0,2 0 0 16,-4 2 0-16,1-2 1 15,2 1 0-15,0 0-2 16,3-1 3-16,0-1-2 16,-1 3-1-16,4-3 0 15,-4 2 1-15,1 0 0 16,1-5-1-16,-5 6 1 16,0-2-1-16,-5 1 0 15,-1 1 0-15,-1 0 0 16,4-1 1-16,1 1-1 15,5-3 0-15,2 1 0 16,0 2 0-16,0-5 0 0,-5 5 0 16,-2 0 1-16,-2 0-1 15,-4 0 0-15,1-2 0 16,-2 2-3-16,0-1-10 16,-23-1-45-16,-14-2-342 15</inkml:trace>
  <inkml:trace contextRef="#ctx0" brushRef="#br0" timeOffset="11862.3724">14811 8204 1531 0,'0'0'29'0,"0"0"11"16,0 0 3-16,0 0-9 15,0 0-14-15,0 0-8 16,-8-14 4-16,8 14-3 0,0 0 13 15,0 0-1 1,0 0-8-16,0 0-10 0,0 0 0 16,0 0-1-16,0 0 2 15,0 0 0-15,0 0 4 16,0-2-1-16,0 2-1 16,0 0 0-16,0 0-2 15,0 0 1-15,0 0-6 16,0 0-2-16,0 3-1 15,0 13-1-15,0 3 1 16,0 8 4-16,0 5-2 16,0 4 0-16,-1 4 1 0,-1 6 1 15,2 4-2 1,0 0 2-16,0 3-1 0,0-3-2 16,0 0 1-1,3 0 1-15,0-4-2 0,0 2 1 16,0 0-1-16,-1 0 0 15,-2-4 0-15,1-1 0 16,3 1 0-16,-1-3-1 16,1 1 1-16,0 4 0 15,-1-2-1-15,-1 1 0 16,-2-4 1-16,0-4 0 16,0-1 1-16,0-2-1 15,0-3 0-15,-3-2 0 16,-1 3 0-16,2-3-1 15,-1 4 0-15,0 0 1 0,2 0-1 16,-3 1 0-16,3 0 0 16,-1 0 1-16,-1 0-1 15,2-1 0-15,-2 2 0 16,1-2 0-16,2 1 0 16,-1-3 0-1,1 0 1-15,0 0-1 0,0-5 0 16,0-2 0-16,0-4 0 15,-2-7 0-15,1-3 0 16,-2-3 0-16,3-4 0 16,0-3 0-16,0 0 1 15,0 0-1-15,0 0 0 0,-1-5-3 16,-1-14-40-16</inkml:trace>
  <inkml:trace contextRef="#ctx0" brushRef="#br0" timeOffset="13122.922">14243 10125 1635 0,'0'0'76'16,"0"0"-37"-16,0 0 6 15,0 0-17-15,0 0-5 16,0 0-7-16,0 0-1 16,-32 0-6-16,32 0-5 15,0 0-1-15,3 4-2 0,15-1 2 16,15 2 4-16,9 2 1 16,15 0-6-16,10 2-2 15,6-1 2-15,0 0-2 16,1-6 0-16,-4-1 0 15,-2-1 0-15,-3 0 0 16,-6 0 0-16,-7 0 1 16,-7-3-1-16,-5 1 0 15,-8 1 0-15,-5-3 1 16,-3 3-1-16,-7-2 0 16,-3 2 1-16,-2-1 4 15,1 2-1-15,0 0-2 16,0 0 0-16,3 0 0 15,-2 0-1-15,-2 0 0 0,-3 0-1 16,-5 0 0-16,-1 0 0 16,-1 0 0-16,-1 0-3 15,-1 0-8-15,0 3-14 16,0 6-14-16,-13-1-11 16,-8 0-222-16</inkml:trace>
  <inkml:trace contextRef="#ctx0" brushRef="#br0" timeOffset="13484.6222">14674 10389 1634 0,'0'0'128'0,"0"0"-112"16,0 0 8-16,0 0 12 16,0 0-11-16,0 0-14 15,-6 0-3-15,24 0-1 0,5 0 4 16,5 0-5-16,4 0-3 15,2 0-2-15,1 0-1 16,2 2 0-16,-4 1 0 16,0 0-12-16,-6 0-30 15,-7 0-3-15,-3-1-73 16,-4-1-908-16</inkml:trace>
  <inkml:trace contextRef="#ctx0" brushRef="#br0" timeOffset="13729.8319">14747 10599 1665 0,'0'0'139'0,"0"0"-134"15,0 0 4-15,0 0 24 16,0 0-6-16,88 0-15 16,-42 0-10-16,6 0-2 15,0-7-2-15,-7-3-61 16,-6-4-1629-16</inkml:trace>
  <inkml:trace contextRef="#ctx0" brushRef="#br0" timeOffset="16858.3348">10302 6232 1065 0,'0'0'597'16,"0"0"-560"-16,0 0-11 16,0 0 8-16,0 0-4 15,0 0-16-15,0 0-3 16,-12 0-4-16,12 0 6 16,0 0-1-16,0 0 2 15,0 0-4-15,0 0-3 16,0 0-4-16,0 0-1 15,0 0-2-15,3 0 0 16,9 0 1-16,9 3 2 0,4 0 0 16,5 1 0-1,9 0-1-15,5-4 0 0,4 3-2 16,9-3 1-16,4 2-1 16,-1 1 1-16,-2-2-1 15,0 1 0-15,-3-1 0 16,-1-1 0-16,-5 0-1 15,-1 0 2-15,-3 0-1 16,-4 0 0-16,-3 0 0 16,-7 0 0-16,-1 0 0 15,-5 0 0-15,-4 1 0 16,-3 1 0-16,-3 0 0 16,-2 1 0-16,-5-1 0 15,-4-1 0-15,-2-1 0 0,1 2 0 16,-3-1 0-1,4-1 0-15,-2 2 0 0,-2-2 0 16,0 0 1-16,0 0-1 16,0 0 0-16,0 0 0 15,0 0 0-15,0 0 0 16,0 0 2-16,0 0 1 16,0 0 2-16,0-3 2 15,1-11-5-15,2-6-2 16,2-4 1-16,-1-4-1 15,2-3-1-15,3 0 1 16,-2-2 0-16,1 0 0 16,0 4 0-16,-1 1 0 0,2 3 0 15,-2 3 0 1,1 5 0-16,2 5 0 0,-5 5-1 16,-2 2 1-16,-2 4 0 15,1 1-1-15,1 0-1 16,0 9-2-16,4 8 4 15,3 7-2-15,1 3 2 16,-2 2 0-16,3-1 0 16,-2 0 0-16,2 0 0 15,2-1 0-15,-1-3 0 16,2-2 0-16,-1-8 0 16,-3-2 0-16,-2-7-1 0,-3-2 1 15,-1-3 1-15,4 0-1 16,0-10 0-16,1-12 0 15,2-5 2-15,0-1-2 16,3 0 0-16,-5 2 0 16,2 4 0-16,-3 3 0 15,-1 4-1-15,-1 2 1 16,-2 5 0-16,-1 1 1 16,0 5-2-16,1 2 1 15,2 0-2-15,4 14 0 16,1 3 2-16,1 4 0 15,2-1-1-15,8 3 1 16,4 0 0-16,4 1 0 16,3-6 0-16,5-5 0 15,-3-4 0-15,-2-6 0 0,-6-3-3 16,-4 0-6-16,0-18-5 16,-8-6 1-16,1-8 7 15,-7-4 4-15,-1 0 1 16,1-1 1-16,-5 7 0 15,1 6 1-15,-3 7 6 16,-1 8 5-16,-1 3 1 16,-1 1-3-16,2 5-8 15,-1 0-2-15,4 2-3 16,5 16 0-16,0 6 3 16,-2 4 0-16,5 3 0 15,-5 0-1-15,-1 0 1 0,2 1 0 16,-3-5 0-1,2-5 0-15,-4-6 0 0,1-2 0 16,-2-8 0-16,-2-1 1 16,-1-3-1-16,0-1 0 15,0-1 0-15,3 0-22 16,-2 0-77-16</inkml:trace>
  <inkml:trace contextRef="#ctx0" brushRef="#br0" timeOffset="18708.0821">12347 6191 1226 0,'0'0'424'0,"0"0"-380"16,0 0-8-16,0 0-2 16,0 0-3-16,0 0-16 15,0 0-7-15,-3-6-3 16,3 6 3-16,0 0-2 16,0 0-1-16,0 0-1 0,0 0-3 15,0 0 1 1,0 0-2-16,12-2 2 0,4 2 0 15,2 0 1-15,6 0 0 16,7-1 2-16,2 1-1 16,5 0 1-16,3 0-3 15,1 0 1-15,0 0-2 16,2 0 0-16,1 0 0 16,1 0 1-16,-2 0 0 15,3 0 0-15,0 0-1 16,5 0 0-16,2 0-1 15,5 0 1-15,-1 4 0 16,0 1 0-16,-1 2-1 16,-7-2 0-16,-1-3 0 0,-1 1-1 15,2 1 1-15,-1-4 0 16,1 0 0-16,-6 0 1 16,-2 0-1-16,-4 0 0 15,-6 0 0-15,-2 0 0 16,-3 0 0-16,-6 0 0 15,-4 0 0-15,0 0 0 16,-1 0 2-16,1 1-2 16,7 2 0-16,1-1 0 15,2 1 0-15,1-2 0 16,-5 2 0-16,-1 1 0 16,-4-4 0-16,-3 3 0 15,3-1 0-15,-3-1 0 16,3-1 0-16,-2 3 0 15,2-1 0-15,0 0 0 0,-3 0 0 16,2 0 0-16,0 1 0 16,4-1 0-16,0-1 0 15,-3 1 0-15,1-1 0 16,-5 1 0-16,-4-2 0 16,-3 0 0-16,1 0 0 15,-2 0 0-15,4 0 0 16,-1 0 0-16,2 0 0 15,3 0 0-15,2 0 0 16,-2 0 0-16,0 0 0 0,-2 0 1 16,-3 0-1-16,1 0 0 15,3 0-1-15,0 1 1 16,1-1 0-16,0 0 0 16,4 0 0-16,0 0 0 15,2 0 0-15,1 0 0 16,-4 1 0-16,-1 1-1 15,-1-2 1-15,0 0 0 16,-3 0 1-16,-1 0-1 16,0 0 0-16,-2 0-1 15,-1 0 1-15,-1 0 0 16,-2 0 1-16,-4 0-1 16,1 0 1-16,-2 0-1 0,0 0 0 15,0 0 0-15,0 0 1 16,0 0 0-16,0 0-1 15,0 0 0-15,0 0 0 16,0 0 0-16,0 0-5 16,0 0-24-16,0 0-54 15</inkml:trace>
  <inkml:trace contextRef="#ctx0" brushRef="#br0" timeOffset="19952.7358">14702 6229 1642 0,'0'0'36'15,"0"0"-35"-15,0 0 32 16,0 0 13-16,0 0-8 15,0 0-16-15,0 8-1 16,0-8 0-16,0 0 2 0,0-5-14 16,6-9-6-16,3-2 1 15,-3-4 1-15,6-8-3 16,-2-1-2-16,1-3 1 16,-1-2 0-16,2 3-1 15,-1 1 0-15,-1 5 0 16,-1 3 0-16,-2 7 0 15,0 4 0-15,-3 3 1 16,-2 5 2-16,0-1 1 16,0 4-3-16,-1 0-1 15,5 0-1-15,0 4 1 16,2 10 0-16,2 3 0 16,1 5 0-16,1 3 0 0,2 4 0 15,2 0 0 1,0 0 0-16,-1-1 0 0,0-4 0 15,-2-4 0-15,0-3 0 16,-1-4 0-16,2-3 0 16,-4-5 1-16,1-1 0 15,-1-4 0-15,1 0 0 16,-2 0 0-16,2-5 0 16,3-9-1-16,1-5 0 15,0-2 0-15,2-4 0 16,2-1 0-16,-2 1 1 15,-3 3-1-15,-1 4 0 16,-2 4 0-16,-4 1 0 16,0 3 0-16,-2 5-1 0,-4 0 1 15,1 5 0-15,0 0 0 16,-1 0-3-16,4 10 2 16,-1 9 0-16,1 0 1 15,2 5 0-15,0-1-1 16,2 0 1-16,5-1 0 15,-2-2 0-15,0-6 0 16,1-4 0-16,-1-4 1 16,1-6-1-16,1 0 0 15,1-2-2-15,0-18-4 16,-1-3-3-16,0-5-2 16,-2-2 1-16,1 1 2 15,-2 5 5-15,-1 4 3 16,-2 3-1-16,-2 5 1 15,-2 2 0-15,-1 4 1 0,-1 4 0 16,1 2-1-16,2 0-1 16,1 8 0-16,1 10 1 15,-3 6 0-15,1 2 2 16,-1 3-1-16,2 3 2 16,-2-1-2-16,1 1 1 15,1-3-1-15,0-5-1 16,1-5 2-16,-1-4 0 15,-1-1-1-15,-1-8 0 16,-1 0-1-16,2-3 0 0,5-3-8 16,0 0-42-16</inkml:trace>
  <inkml:trace contextRef="#ctx0" brushRef="#br0" timeOffset="21307.5872">15619 6241 262 0,'0'0'1291'16,"0"0"-1201"-16,0 0-54 15,0 0 0-15,0 0-8 16,0 0-6-16,-4 0-6 15,10 0-5-15,4 0-1 16,5-1-1-16,5-1 0 0,0-1 0 16,6 3-2-16,1-1-3 15,8 1-1-15,3 0 2 16,2 0 0-16,3 0-2 16,-1 0-1-16,6 0 1 15,-2 0-3-15,5 0 1 16,-2 0-1-16,0 0 1 15,0 0-1-15,-4 0 0 16,-2 0 0-16,-5 0 1 16,-4-2-1-16,0 2 1 15,-1 0 2-15,-3 0-2 16,-2 0 0-16,-2 0-1 16,-4 0 2-16,-1 0-2 15,0 0 1-15,-2 0-1 16,-2 0 1-16,-1 0-1 0,1 0 0 15,-1 0 0-15,0 0 0 16,1 0 0-16,-1 0 0 16,0 0 0-16,-2 0 0 15,1 0 0-15,0 0 0 16,-2 0 0-16,1 0 0 16,-1 0 0-16,-4 0 0 15,2 0 0-15,-1 0 0 16,-1 0 0-16,3 0 0 15,0 0 1-15,0 0-1 16,1 0-1-16,-1 0 1 16,-3 0 0-16,0 0 0 0,-2 0 0 15,-1 0 0-15,-1 0-1 16,2 0 1-16,1 0 0 16,-1 0 1-16,2 0-1 15,1 0 0-15,-1 0 0 16,-1 0 0-16,0 0 0 15,-1 0 0-15,-3 0 0 16,-1 0-1-16,0 0 1 16,-3 0 1-16,2 0-1 15,-1 0 1-15,4 0-1 16,-1 0 0-16,3 0 0 16,-2 0 0-16,1 0 0 15,-1 0-2-15,2 0 0 16,-2 0-2-16,0 0-2 15,-2 0-11-15,-3 0-46 0,0 0-1090 16</inkml:trace>
  <inkml:trace contextRef="#ctx0" brushRef="#br0" timeOffset="23652.6358">13460 6111 760 0,'0'0'487'16,"0"0"-428"-16,0 0 82 15,0 0-28-15,0 0-23 16,0 0-45-16,0 0-17 16,0 12-3-16,0-11-3 15,0 2-7-15,0-3-5 16,0 0 0-16,0 1-1 15,0-1 0-15,0 1 0 0,0 1-5 16,0-1-2-16,0 2-1 16,0 3 1-16,0-4-1 15,0 3 1-15,0-4-1 16,0-1 1-16,0 0 1 16,0 0 5-16,0 0 7 15,0 0 1-15,0 0 0 16,0-6-3-16,0-12-10 15,0-4-2-15,0-9-1 16,-3-7 0-16,0-6 0 16,1-7 0-16,-1-4 0 15,2-1 0-15,1 3 0 16,0 4 0-16,0 3 0 0,0 6 0 16,0-2 0-16,0 1 0 15,0 1 0-15,0 1 0 16,0 3 0-16,0 0 0 15,0 0 0-15,0 0 1 16,0-1 1-16,0 0 1 16,0 2 2-16,-3 0-2 15,1 3-1-15,1 3-1 16,-1 2 0-16,2 3-1 16,0 0 1-16,0-1-1 15,0 2 0-15,0 1-1 16,5-3 2-16,-1 3-1 15,2-2 0-15,-1 2 1 16,0 1-1-16,0-1 0 0,-2-1 0 16,-2 3-1-1,1-2 1-15,3-2 0 0,-2 0 1 16,1-1-1-16,2 0-1 16,0 2 1-16,3-2 0 15,0 1 0-15,3 3 0 16,-5 1 0-16,1 5 0 15,-2 1 0-15,-1 5-1 16,-2 0 2-16,-1 1-2 16,-1 0 2-16,1-3-1 0,-1 2 0 15,1 0 0 1,-2 2 0-16,3 1-1 0,0 0 1 16,-1 4 0-16,1-3 0 15,-2 2 0-15,1 1 0 16,-1 1 0-16,2-1 1 15,-2 1-1-15,2-2-1 16,3 3 0-16,5-1 1 16,4-3 0-16,4 4 0 15,2-1-1-15,4 1 1 16,4 0-1-16,0 0 1 16,9 0 0-16,5 0 0 15,3 0 0-15,3 3 0 16,-2 1 0-16,2-1 0 15,3-1 0-15,2-2 0 0,4 1 1 16,3-1-1 0,5 0 0-16,5 0 1 0,1 0-1 15,4 0-2-15,0 0 2 16,5 0 0-16,5 0 0 16,2 0 0-16,7 0 0 15,-2 0 0-15,-2 0 0 16,0 0-1-16,-2 0 1 15,-2 0-1-15,4 0 0 16,4 0 1-16,-1 0-1 16,0 0-1-16,-3 0 0 15,-1 0 1-15,-1 0 0 0,1 0-1 16,-1 0 1-16,-6 0 0 16,0 0-1-16,-3 0-1 15,-2 0 3-15,-2 0-1 16,-6 0 0-16,-4 5 1 15,-3 2 0-15,-4-1-1 16,-2 0 1-16,-5-1-1 16,-4-5 0-16,-2 0 0 15,-2 0 1-15,-1 0 0 16,-3 0 0-16,-1 0 0 16,-2 0 0-16,-6 0 0 15,-5-3 0-15,-4 1 0 16,-4 0 0-16,-3 1 0 0,-2-1 0 15,1 1 0 1,0 0 0-16,2-1 0 0,0 2 0 16,-3 0 0-16,1 0 0 15,-5 0 0-15,-2 0 0 16,-1 0 0-16,-3 0 0 16,-3 0 0-16,2 0 0 15,-2 0 0-15,0 0-48 16,0 0-73-16</inkml:trace>
  <inkml:trace contextRef="#ctx0" brushRef="#br0" timeOffset="25396.4017">17602 4379 1539 0,'0'0'123'0,"0"0"-105"16,0 0 17-16,0 0-6 16,0 0-20-16,0 0-4 15,0 0 1-15,-2 2 2 16,2-2 5-16,0 0 1 15,0 0-2-15,0 0-3 0,0 0 0 16,0 0-2 0,0 0-4-16,0 0-1 0,0 0-1 15,0 0-1-15,0 0 2 16,0 0-2-16,0 0 2 16,0 0 0-16,0 0-1 15,0 0 1-15,0 0 1 16,0 0 2-16,0 0 2 15,0 0 2-15,0 0 4 16,0-3 0-16,0-9-10 16,0-5-2-16,2-4-1 15,4-5 0-15,1-4 0 16,3-1 0-16,1-5 0 0,0 2 0 16,3 1 0-1,-2 7-1-15,2 5 1 0,-5 5 0 16,-5 6 0-1,-1 4 0-15,-1 4 0 16,-2 2 1-16,0 0-1 0,3 0-3 16,1 13-2-16,8 8 4 15,2 5 1-15,2 3 0 16,0 2 0-16,2-1 0 16,0-2 0-16,2 0 0 15,0-3 0-15,4-2 0 16,-1-6 1-16,-1-6-1 15,-3-4 0-15,1-6 1 16,1-1 0-16,-1 0 0 0,-3-5 0 16,1-12 1-1,-3-2-1-15,0-3-1 0,-2-4 0 16,0 1 0-16,0-1 1 16,-2 7-1-16,-2 5 0 15,-3 7 0-15,-4 3 0 16,-1 4 0-16,1 0-1 15,2 0-1-15,3 12-2 16,3 8 4-16,2 3 0 16,5 3 0-16,4 0 0 15,0 0-1-15,6-6 1 16,-2 0 0-16,2-7 1 16,-3-3-1-16,-1-6 0 0,0-4 0 15,0 0 1 1,0-10-1-16,0-10 0 0,3-8 0 15,0-7 0-15,0-3 0 16,-1-5-1-16,-3 0 0 16,-2 9 1-16,-6 6 0 15,-3 8 0-15,-3 6 0 16,-4 6 0-16,0 1 0 16,-2 4 2-16,-1 3-1 15,2 0-1-15,3 2-2 16,3 16 1-16,5 8 0 15,-4 5 1-15,2 3-1 16,0 0 1-16,0 1 0 16,1-3 2-16,-1-2-3 0,-1-5 2 15,1-5-2-15,-3-4 2 16,-3-6-2-16,-3-5 1 16,1-3 0-16,-3-2 0 15,2 0-8-15,3 0-69 16</inkml:trace>
  <inkml:trace contextRef="#ctx0" brushRef="#br0" timeOffset="26668.8487">18952 4352 1507 0,'0'0'186'0,"0"0"-169"15,0 0 1-15,0 0 24 16,0 0-15-16,0 0-16 15,0 0-5-15,-2 0-4 16,2 0 0-16,13 0 1 16,4 0 3-16,7 0 2 15,10 0-2-15,9 0 0 16,8 0-1-16,9 0-1 0,6 0-1 16,9 0 1-1,9 0 0-15,7 0 0 0,9 0-1 16,9 0 0-16,9-3-1 15,16-1 1-15,9-2-1 16,3 0 2-16,5 3-4 16,3-2 2-16,-4 2-1 15,3-1-1-15,0 2 0 16,-5-3-1-16,-2 3 1 16,-3 1 0-16,-10 1 1 15,-3 0-1-15,-1 0 0 16,-7 0 0-16,-2 0 0 15,-11 0 0-15,-8 0 0 16,-16-2-1-16,-12-1 1 16,-21 2 1-16,-17-2-1 0,-14 3 0 15,-8-3 0-15,-8 0 2 16,-4 3 2-16,-1 0-1 16,0 0-3-16,0 0 1 15,0 0-1-15,0 0-1 16,0 0-13-16,-4 0-46 15,-11-11-1460-15</inkml:trace>
  <inkml:trace contextRef="#ctx0" brushRef="#br0" timeOffset="28176.7294">22692 4266 1669 0,'0'0'36'0,"0"0"-36"15,0 0 0-15,0 0 16 16,0 0 7-16,0 0-14 16,0 0 13-16,-7 93 2 15,7-64-13-15,0 0 1 16,0 2-8-16,7 4 6 15,1 2-3-15,1 3 1 16,0 3 0-16,1-1-4 0,-1-1-1 16,2-2-2-1,-1-1 3-15,1-1-1 0,-2 1-1 16,-1-1 1-16,0-1-1 16,-1 0-1-16,1 1 1 15,2 1-1-15,-2 1-1 16,-1 1 1-16,1 0 0 15,-1 1 0-15,-1-2-1 16,-1-3 0-16,-1 1 0 16,2-2 0-16,1-1 1 15,-2 0-1-15,-1 0 1 16,1 2-1-16,-2 0 0 0,2 1 2 16,0-1-2-1,-2 1 2-15,3 1-2 0,-1 3 0 16,1 3 1-16,1 2-1 15,2-3 0-15,-1 1 0 16,-4-3 0-16,1-5 0 16,-4-2 0-16,-1-2 1 15,0-1-1-15,0-1 0 16,0 4 0-16,0-1 0 16,0-2 0-16,0 2 0 15,0 0 0-15,0-1 0 16,0 1 0-16,0 1 0 15,2-3 0-15,1 1 0 16,2-1 0-16,-2 0 0 16,2-1 0-16,-2-4 0 0,1 2 0 15,4-3 1-15,2-3-1 16,-1 3 0-16,0-4 0 16,1-1 0-16,-3-1 0 15,-1-3 0-15,-5-4 0 16,1-1 0-16,-2-4-26 15,0-6-30-15,0-1-1520 16</inkml:trace>
  <inkml:trace contextRef="#ctx0" brushRef="#br0" timeOffset="29723.8391">21249 7325 1723 0,'0'0'16'16,"0"0"-13"-16,0 0 6 15,0 0 25-15,0 0-13 16,0 0-15-16,7-9-3 16,2 8-2-16,1-1 1 15,3 2 1-15,1 0-1 16,1 0 3-16,5 0 2 15,-1 0-5-15,2 0 4 16,1 0 0-16,4 0 0 0,0 0-4 16,4 0 6-16,0 0-3 15,3 0-2-15,0 0-1 16,3 0-1-16,-1 0 0 16,4 0 0-16,3 0 7 15,3 0-3-15,4 0-2 16,1 0-1-16,0 0-2 15,4 0 2-15,1 0-1 16,0 2 0-16,-3-2-1 16,0 1 1-16,0-1 0 15,2 0-1-15,0 2 0 16,0-2 0-16,1 0 0 0,-2 0 1 16,0 0-1-1,4 0 0-15,2 0 0 0,2 0 0 16,2 1 0-16,0 1 1 15,-2-1-1-15,-1 1 0 16,-4-1 0-16,4-1 1 16,1 3-1-16,2 1 0 15,-1-3 0-15,-2-1 0 16,-2 2 0-16,3-2 0 16,5 0 0-16,5 0 0 15,4 1 0-15,2 1 0 16,0-1 1-16,2 2-1 15,-5-2 0-15,2 1 0 16,-4-2 0-16,-3 0 1 16,-1 2-1-16,1 0 1 0,-1-1-1 15,4 1 0-15,-8-1 0 16,-4 0 0-16,-6 1 0 16,-4-1 0-16,1-1-1 15,-5 0 1-15,2 0 1 16,-9 0-1-16,-10 0 0 15,-9 0 0-15,-11 0 1 16,-8 0-1-16,-1 0 1 16,0-3-1-16,0 1-10 15,-15-5-54-15,-10-2-134 0</inkml:trace>
  <inkml:trace contextRef="#ctx0" brushRef="#br0" timeOffset="31191.2219">23056 6718 357 0,'0'0'1159'15,"0"0"-1125"-15,0 0 2 16,0 0 30-16,0 0-8 0,0 0-27 16,0 0-8-16,0 0-5 15,0 0-7-15,-2 0-4 16,0 3-1-16,-2 3-2 16,-1 2 12-16,1 3-5 15,-3 0-8-15,3 1 1 16,-2 2 0-16,2 2 0 15,1-1 0-15,1 3 0 16,-1 2-2-16,2 0-1 16,-2 0 2-16,0 0-1 15,1-3-1-15,1 2 1 16,1-2-1-16,0-1 0 0,0 2-1 16,0-2 0-16,0 3 0 15,0-2 0-15,0-3 0 16,0 2 1-16,0-4 0 15,0 2-1-15,0 1 0 16,0-5 0-16,0 2 0 16,0 0 0-16,0-2 0 15,0 2 0-15,0-2 0 16,1-2 0-16,-1 0 0 16,3 0 0-16,-1 0 0 15,1 1 1-15,-2 0-1 16,1 1 0-16,-2-2 0 15,3-1 0-15,-2 0 0 0,1-2 0 16,-1 2 0 0,1-4 0-16,-2-2 0 15,1 1 1-15,-1-1-1 0,0-1 0 16,0 0 0-16,0 0 0 16,0 0 1-16,0 0-1 15,0 0 0-15,0 0 0 16,2 0 0-16,-2 0 0 15,0 0 0-15,0 0 0 16,2 0-3-16,1 0-52 16</inkml:trace>
  <inkml:trace contextRef="#ctx0" brushRef="#br0" timeOffset="32342.8371">25633 6938 1811 0,'0'0'35'0,"0"0"-13"16,0 0-11-16,0 0-4 0,0 0-7 15,0 0 1 1,0 0-1-16,29 77 3 16,-8-35 4-16,3 0-4 0,1-1-2 15,-1 0 0-15,3-3-1 16,0-5 1-16,-2-8-1 15,-1-8 1-15,-6-6 0 16,-2-8-1-16,-3-3 4 16,1 0 4-16,1-17 0 15,5-9-4-15,-1-10-2 16,1-6 2-16,-1-8-2 16,-3-1 1-16,2 0-2 15,-3 10 2-15,-6 8-1 0,-6 8 1 16,0 9 0-16,-3 5-2 15,0 4 0-15,1 5-2 16,1 2-2-16,1 0-14 16,2 21-39-16,2 7-7 15,-1 5-89-15</inkml:trace>
  <inkml:trace contextRef="#ctx0" brushRef="#br0" timeOffset="32776.6006">26235 7299 1816 0,'0'0'26'16,"0"0"-25"-16,0 0 1 16,0 0 1-16,0 0 8 15,0 0-9-15,-10 41-2 16,10-24 1-16,0 0-1 16,7-1 1-16,11-3-1 15,3-5 2-15,4-2 0 16,1-6-1-16,-1 0 1 0,-4 0-1 15,-8-9 1-15,-2-4 1 16,-7-4 1-16,-4-1 1 16,0-3 0-16,-12-3-2 15,-13 0 0-15,-8-2-2 16,-1 6-1-16,4 5 0 16,6 9-1-16,11 6-3 15,8 0-21-15,5 12-35 16,0 5-66-16</inkml:trace>
  <inkml:trace contextRef="#ctx0" brushRef="#br0" timeOffset="33196.6172">26684 7228 1812 0,'0'0'27'0,"0"0"-24"15,0 0 2-15,0 0 7 0,0 0-6 16,0 0-5-1,-18 85 0-15,18-65-1 0,15-1 1 16,4-4 0-16,4-4-1 16,4-3 2-16,1-8-1 15,-3 0-1-15,-2 0 1 16,-5-6-1-16,-4-8 3 16,-3-3-1-16,-3-4 5 15,-3-1 1-15,-5-2-3 16,0 0-4-16,0 4-1 15,-4 6-1-15,0 8-3 16,1 6-17-16,-2 0-30 16,0 0-217-16</inkml:trace>
  <inkml:trace contextRef="#ctx0" brushRef="#br0" timeOffset="33662.7368">27310 7092 1852 0,'0'0'39'0,"0"0"-26"0,0 0 5 15,0 0-4-15,0 0-7 16,0 0-5-16,-4 6-2 16,1 8 1-16,2 3 2 15,-2 3 0-15,0 5 0 16,0 0 2-16,1 4-1 16,-1 0-2-16,2 0-1 15,1-2 0-15,0-1-1 16,0-2 1-16,0-4-1 15,0-3 0-15,0-3 0 16,0-3 0-16,1-1 0 0,8-1 1 16,4-4-1-1,2-1 0-15,6-1-1 0,3-3-3 16,4 0-5-16,4 0-1 16,-1 0 3-16,-3-9-12 15,-5 1-17-15,-2-2-19 16,-11-2-79-16,-3 3-999 15</inkml:trace>
  <inkml:trace contextRef="#ctx0" brushRef="#br0" timeOffset="33895.5566">27182 7221 1812 0,'0'0'34'16,"0"0"-15"-16,0 0 8 15,0 0-4-15,0 0-17 16,0 0-5-16,133-26-1 16,-67 23-1-16,7 1-17 15,1 2-38-15,-4-5-177 16</inkml:trace>
  <inkml:trace contextRef="#ctx0" brushRef="#br0" timeOffset="38854.8241">9449 6350 1461 0,'0'0'146'0,"0"0"-121"16,0 0 1-16,0 0 17 0,0 0-24 15,0 0 4-15,0 0 5 16,0 0-10-16,30 3-8 16,-22-3-1-16,0 0 0 15,-2 0-2-15,3 0-1 16,-3 0-1-16,4 0-1 16,1 0 0-16,2 0 1 15,1 0 0-15,2 0-2 16,-4 0-1-16,0-3 3 15,1 1-1-15,1 0 1 16,-1 0-3-16,2 1 0 16,0-1 1-16,-3 2-1 15,6-5-1-15,-5 5 1 0,0-2 0 16,1-1-1 0,0 2 1-16,2-2-1 0,2 2 0 15,-2-1 0-15,2 2 2 16,0-4-1-16,0 1 1 15,-1 2 0-15,0-2-2 16,-1 0 1-16,1 2 0 16,-1-1-2-16,-1 2 1 15,2 0-1-15,-2-3 0 16,-1 3 1-16,2 0-1 16,-2-4 0-16,0 4 0 15,-2-1 1-15,0-1-1 16,-2 2 0-16,0-1 2 15,1 1-2-15,0-1 0 0,2 1 1 16,-3-2-1-16,1 2 0 16,5-1 0-16,-5 1 0 15,0 0 0-15,-3 0 0 16,1 0 1-16,-4 0-1 16,-1 0 0-16,2 0 0 15,-3 0 0-15,0 0 0 16,1 0 0-16,2 0 0 15,2 0 0-15,-1 0 0 16,2 0 0-16,0 0 1 16,3 0-1-16,-6 0 0 15,0 0-1-15,-4 0-21 16,-2 0-51-16</inkml:trace>
  <inkml:trace contextRef="#ctx0" brushRef="#br0" timeOffset="39730.5188">9452 6416 1673 0,'0'0'69'15,"0"0"-27"-15,0 0-8 16,0 0-13-16,0 0-9 15,0 0-7-15,-11-8-1 0,11 8-2 16,0 0-2-16,0 0 0 16,0 11 0-16,0 4 6 15,0 8 2-15,0 3 0 16,0 4 1-16,0 4-1 16,2 3-2-16,-1 5-3 15,1 5-1-15,1 4 0 16,0 2 0-16,4 2 2 15,1-2-2-15,-1 3-1 16,-1 3 0-16,-1 0 0 16,2-3-1-16,-3-5 0 15,1-5 0-15,-2-5 1 16,3-2-1-16,-1-3 0 16,0 0 1-16,1-3-1 15,-1-2 0-15,-1-2 0 0,-1-2 0 16,-1-4 0-16,-2-6 0 15,0-5 0-15,1-6 1 16,1-3-1-16,-2-3 0 16,3 0 0-16,-3 0 0 15,4 0-2-15,-1-2-26 16,0-10-76-16</inkml:trace>
  <inkml:trace contextRef="#ctx0" brushRef="#br0" timeOffset="40644.6228">9493 7629 1793 0,'0'0'20'16,"0"0"-12"-16,0 0 14 15,-101-15 4-15,68 15-13 16,-1 0-7-16,0 0 3 16,1 11-5-16,0 9-2 15,6 6 0-15,0 7-1 16,2 12-1-16,2 3 1 16,3 8 0-16,2 6-1 15,12-2 0-15,4 2 0 0,2 2 1 16,8-4-1-16,22-2 0 15,8-5 0-15,10-10 1 16,12-6-1-16,9-8 1 16,5-8-1-16,2-9 0 15,2-7 0-15,-1-5 0 16,2-8 0-16,-1-13 1 16,-5-8 0-16,-7-5-1 15,-11-4 0-15,-12-6 1 16,-10-2 0-16,-11-9-1 0,-12-4 1 15,-10-4 0 1,-4-3 0-16,-27-4 1 0,-14 0 1 16,-12-1-1-1,-8 11-2-15,-4 11 1 0,2 17 1 16,0 17-1-16,4 15-1 16,1 0-3-16,-1 24-26 15,9 6-38-15,9 1-302 16</inkml:trace>
  <inkml:trace contextRef="#ctx0" brushRef="#br0" timeOffset="41380.6789">9313 8081 1795 0,'0'0'12'0,"0"0"-1"15,0 0 11-15,0 0-9 16,0 0 6-16,0 0-4 16,-13-61-8-16,13 53-1 15,0-1 2-15,0 0-3 0,3 1-2 16,7-1-1-16,2 2-2 15,6 1 2-15,-3 3-2 16,6 3 1-16,1 0-1 16,1 0 0-16,3 0 0 15,1 4 0-15,-3 8 0 16,6 0 0-16,0-1 0 16,-2 1 1-16,0-2-2 15,-4-3 2-15,-4-4-1 16,-1 0 0-16,-4-3 0 15,0 0 0-15,0-3 1 0,-2-11 0 16,1-6 0-16,-1-3 0 16,-4 0 1-16,-3 3 1 15,-6 3 3-15,0 5-2 16,0 6-4-16,0 3-1 16,0 3-23-16,0 0-145 15</inkml:trace>
  <inkml:trace contextRef="#ctx0" brushRef="#br0" timeOffset="42288.7501">9601 8517 1517 0,'0'0'260'16,"0"0"-231"-16,0 0-7 15,0 0 4-15,0 0 2 16,0 0-11-16,0-20-10 0,0 20-6 15,0 0-1 1,0 14-1-16,0 11 1 0,0 9 1 16,3 8 0-16,0 5-1 15,1 6 2-15,-2 6-2 16,1 3 1-16,1 5 4 16,-1-1-1-16,3 2-1 15,-3-1-2-15,0 1 0 16,-1 1 1-16,-2-4-2 15,0-7 2-15,0-8-1 16,0-9 0-16,0-7-1 16,0-9 0-16,4-7 1 15,-1-5-1-15,-3-6 0 16,0-5 1-16,0-2 0 16,0 0-1-16,0 0 1 0,0 0 1 15,0 0-1-15,0-4-1 16,0-8-20-16,3-5-113 15</inkml:trace>
  <inkml:trace contextRef="#ctx0" brushRef="#br0" timeOffset="43294.452">9279 9651 1577 0,'0'0'35'16,"0"0"15"-16,0 0 27 0,0 0-24 16,0 0-27-16,0 0-7 15,0 0-2-15,-35 3-5 16,35-3-4-16,6 0-1 16,14 0-3-16,13 0-3 15,14 0 1-15,10 0-1 16,13 0 1-16,6 0 1 15,5 0-2-15,-2 0 1 16,-6 0-1-16,-6 0-1 16,-12 0 0-16,-9-3 0 15,-8-2 1-15,-10 0-1 0,-9 3 0 16,-8-2 1 0,-8 3-1-16,-3-2 0 0,0 1-1 15,0 2-4-15,0 0-13 16,-2 0-23-16,-10 0-10 15,-4 0-152-15</inkml:trace>
  <inkml:trace contextRef="#ctx0" brushRef="#br0" timeOffset="43590.6108">9447 9836 1751 0,'0'0'41'0,"0"0"-33"16,0 0 5-16,0 0 12 15,0 0-11-15,0 0-4 16,35 13 13-16,-4-11-11 15,6-1-7-15,3-1-3 16,5 0-2-16,4 0 0 16,-1 0-8-16,-6 0-40 15,-9 0-90-15</inkml:trace>
  <inkml:trace contextRef="#ctx0" brushRef="#br0" timeOffset="43770.6205">9531 10026 1683 0,'0'0'127'0,"0"0"-124"16,0 0 4-16,92 5 5 16,-48-5 1-16,6 0-13 15,1 0 0-15,-3-8-50 16</inkml:trace>
  <inkml:trace contextRef="#ctx0" brushRef="#br0" timeOffset="44841.1948">7313 7989 1818 0,'0'0'53'16,"0"0"-27"-16,0 0-5 15,0 0-3-15,0 0-9 0,0 0-6 16,0 0-3-16,-2 17-2 16,17 13 2-16,5 8 1 15,2 6 0-15,3-2-1 16,5-1 0-16,3-4 0 15,3-8 0-15,-2-6 0 16,-3-7 1-16,-5-8-1 16,-8-5 0-16,-5-3 0 15,-1 0 0-15,0-17 1 16,-2-9-1-16,-2-10 1 16,2-9-1-16,-4-9 0 15,0-3 1-15,0 4-1 0,0 7 0 16,0 15 0-16,-3 7 2 15,0 13-2-15,-3 5 0 16,0 6-1-16,3 0-5 16,-3 0-21-16,6 9-59 15,0 7-74-15</inkml:trace>
  <inkml:trace contextRef="#ctx0" brushRef="#br0" timeOffset="45187.4969">7905 8178 1827 0,'0'0'45'0,"0"0"-42"15,0 0-3-15,0 0 6 16,0 0 5-16,0 0-5 16,0 69-1-16,6-46-3 15,-2-2-1-15,1-2 0 16,-2-4-1-16,0-4 0 0,0-2-3 15,0-5-28-15,0-4-31 16,-3 0-741-16</inkml:trace>
  <inkml:trace contextRef="#ctx0" brushRef="#br0" timeOffset="45366.352">7963 7917 945 0,'0'0'914'0,"0"0"-899"0,0 0-10 16,0 0-3-16,0 0-2 15,0 0-9-15,-10 5-41 16,10 15 6-16,0-1-309 16</inkml:trace>
  <inkml:trace contextRef="#ctx0" brushRef="#br0" timeOffset="45846.5869">8148 8151 1839 0,'0'0'48'16,"0"0"-42"-16,0 0-5 16,0 0-2-16,0 0 2 15,0 0-1-15,-1 62 2 16,9-40-2-16,0 0 0 16,1-5 1-16,1-2-1 15,-2-5 0-15,-2-3-3 16,-2-7-10-16,1 0-3 15,2-3 10-15,1-14 4 16,2-6 0-16,3-8-1 0,1-5 2 16,0-4 0-1,0 4 1-15,0 3 0 0,-1 10 0 16,-2 9 4-16,-5 6 9 16,-3 5 1-16,-1 3-9 15,4 0-5-15,2 10-2 16,3 9 2-16,0 6 4 15,-3 0-2-15,-1-2-1 16,-2-1-1-16,-1-6 1 16,-1-2-2-16,-3-4-1 15,0-5-17-15,0-5-40 16</inkml:trace>
  <inkml:trace contextRef="#ctx0" brushRef="#br0" timeOffset="47638.8793">11221 4863 1830 0,'0'0'37'15,"0"0"-32"-15,0 0 2 16,0 0 10-16,0 0-4 16,0 0-6-16,0 0-4 15,0 21-1-15,0-1 6 16,0 9 0-16,3 4-3 16,3 1-1-16,-2 0-3 15,2 2 0-15,-1 1 0 16,-1-1-1-16,0-4 1 15,-1-3-1-15,-1-4 0 16,1-5 0-16,-3-5 0 16,0-5 0-16,0-3 0 0,0-4 0 15,0-3 0-15,3 0-2 16,-3 0-1-16,0 0-6 16,2 0-9-16,-2-3-24 15,0-7-58-15</inkml:trace>
  <inkml:trace contextRef="#ctx0" brushRef="#br0" timeOffset="48231.0269">11191 4791 1613 0,'0'0'183'0,"0"0"-162"16,0 0-4-16,0 0 9 15,0 0-6-15,0 0-9 16,98-73-5-16,-68 71-2 15,0 2-2-15,-3 0-1 16,-6 14-1-16,-2 7 0 0,-8 5-1 16,-3 3 1-16,-6 1 0 15,-2 1 0-15,0-2 0 16,-15 0 0-16,-4-3-1 16,-8-3-2-16,-3-5 1 15,2-4 1-15,1-5 1 16,6-4 1-16,9-2 0 15,9-3 0-15,3 0-1 16,0 0 4-16,0 0-3 16,0 0-1-16,3 0 0 15,9 0 0-15,4 2 0 16,1 1 1-16,4 3-1 16,-2 0 1-16,-1 4-1 15,1 1 0-15,-5 1 0 16,4 0 0-16,-5 2 1 0,-1-2 0 15,-6-2-1-15,2 0 0 16,-5-3 0-16,0-2 1 16,1 0-1-16,-3-4-2 15,1 2-21-15,-1-3-27 16,-1 0-83-16</inkml:trace>
  <inkml:trace contextRef="#ctx0" brushRef="#br0" timeOffset="48503.5476">11825 4925 1786 0,'0'0'114'0,"0"0"-98"16,0 0-8-16,0 0-1 15,0 0-6-15,0 0 7 16,-9 87-5-16,9-57-1 16,0 1-2-16,0-2 1 15,6-3-1-15,0-5 0 16,-5-4-1-16,1-1-8 16,-2-7-24-16,1-4-58 15</inkml:trace>
  <inkml:trace contextRef="#ctx0" brushRef="#br0" timeOffset="49924.6513">18318 3232 1826 0,'0'0'47'16,"0"0"-26"-16,0 0-7 16,0 0-2-16,0 0-7 15,0 0-3-15,0 0-1 16,-3 56 5-16,3-25-1 0,0 2-1 15,1 3-3-15,5 3 3 16,-1 1-2-16,-1-1 0 16,1 1-2-16,-2-5 0 15,-2-4 1-15,-1-9-1 16,0-7-1-16,0-7 1 16,0-3 0-16,0-4-1 15,0-1-6-15,0 0 0 16,0-3-5-16,0-14-30 15,0-5-55-15,0 0-527 16</inkml:trace>
  <inkml:trace contextRef="#ctx0" brushRef="#br0" timeOffset="50535.5168">18316 3234 1697 0,'0'0'66'16,"0"0"-37"-16,0 0 0 15,0 0-9-15,0 0-7 16,0 0-3-16,76-56 4 15,-55 49-2-15,0 4-6 0,3 3-2 16,1 0-2-16,-1 0 0 16,-1 3-1-16,-4 5 0 15,-7 4-1-15,-2 2 0 16,-8 3 0-16,-2 3-2 16,0 4 1-16,-16 1 1 15,-6-3-1-15,-3 0 0 16,-2-2-1-16,2-1-2 15,0-5 3-15,5-3-2 16,4-2 1-16,4-5 2 16,5-2 1-16,5 0-1 15,2-2 0-15,0 0 3 16,0 0-1-16,0 0 1 16,0 0-2-16,0 3-1 0,0 1-2 15,10 3 2-15,5 2 1 16,6 5 2-16,1 0 1 15,0 3-2-15,1-3 0 16,1 1-1-16,0-1-1 16,-6-1 0-16,-3 0 1 15,-6-3-1-15,-3-5 0 16,-5 2 0-16,1-5 1 16,-2 2-1-16,0 0-1 15,0 0-7-15,0 2-9 16,0-3-24-16,0-3-86 0</inkml:trace>
  <inkml:trace contextRef="#ctx0" brushRef="#br0" timeOffset="50931.7109">18899 3454 1627 0,'0'0'252'16,"0"0"-240"-16,0 0-10 0,0 0 0 15,0 0 6-15,0 0 6 16,-4 48-9-16,4-23 1 15,0 4-2-15,0 0-1 16,0 1-1-16,0-2-1 16,6-4 0-16,0-3-1 15,-2-1 0-15,1-4 0 16,-2-3 2-16,-2-4-2 16,2-3 0-16,-3-3 0 15,2-3 0-15,-2 0-1 16,0 0-2-16,3 0-7 15,0 0-12-15,1-10-28 0,1-8-76 16</inkml:trace>
  <inkml:trace contextRef="#ctx0" brushRef="#br0" timeOffset="51261.8867">18968 3389 1738 0,'0'0'113'0,"0"0"-100"15,0 0-2-15,0 0 12 16,0 0-3-16,0 0-13 16,88-39-3-16,-63 36-2 15,1-3-1-15,-4 3 0 16,-1 0-2-16,-4 2-2 16,-4 1-20-16,-4 0-42 15,-5 0-96-15</inkml:trace>
  <inkml:trace contextRef="#ctx0" brushRef="#br0" timeOffset="51509.1985">18923 3599 1786 0,'0'0'56'16,"0"0"-49"-16,0 0 14 15,0 0 5-15,0 0-11 16,90-24-10-16,-47 15-5 16,2 3 0-16,-1 1-18 0,-5-5-82 15</inkml:trace>
  <inkml:trace contextRef="#ctx0" brushRef="#br0" timeOffset="61583.2905">13579 6020 1684 0,'0'0'91'0,"0"0"-76"15,0 0 2-15,0 0 4 16,0 0-1-16,0 0-12 16,0 0-3-16,0 0-4 15,-1 2 0-15,1 0 1 16,4-1 6-16,12 0 2 15,7 1 1-15,6-2-1 16,12 1-3-16,8 3-2 16,9-3 0-16,9 1-4 0,11 1 1 15,8-1 1 1,7 0-3-16,8 3 2 0,1-3-2 16,4 1 1-16,1 0-2 15,5-3 1-15,-3 0 0 16,1 0 1-16,-1 0-1 15,-2 0 0-15,-8 0 0 16,-5 0 0-16,-9 0 0 16,-9 0 1-16,-9 0-1 15,-7 0 0-15,-7 0 1 16,-6 0-1-16,-3 0 1 16,-5 3 1-16,-6 0-2 15,-2-2 2-15,-2 1-2 0,-7 0 1 16,-2 1 0-1,-4-3-1-15,-6 3 0 0,1-3 0 16,2 2 0-16,-1-1 0 16,7 0 0-16,5 1 0 15,4 1 0-15,4 1 1 16,2 0 0-16,4 1-1 16,1-4 0-16,-3 4 0 15,-1-2 0-15,-7-1 0 16,-7-1 0-16,-6-1 0 15,-9 2 0-15,-4-2-4 16,-2 1-6-16,0 0-13 0,-13 1-39 16,-18-2-34-1</inkml:trace>
  <inkml:trace contextRef="#ctx0" brushRef="#br0" timeOffset="62225.8992">13659 6222 1343 0,'0'0'261'0,"0"0"-254"0,0 0 17 16,0 0 56-16,0 0-27 16,96 0-19-16,-42-2-13 15,13 0 5-15,18 1-10 16,13 0 7-16,11 0-11 15,19-2-3-15,5 1-2 16,10 0-3-16,6 1 2 16,-2-1-2-16,-1 1-2 15,-12 0 1-15,-12 0-1 16,-16-1-1-16,-19 2 0 16,-14 0 2-16,-14 0-2 15,-14 0-1-15,-12-1 0 16,-10 0 0-16,-14-1 0 15,-6 2 0-15,-3 0 0 0,0 0 0 16,-6-1-2 0,-16 1-14-16,-15 0-11 0,-14 0-29 15,-8 0-9-15,-11 0-130 16</inkml:trace>
  <inkml:trace contextRef="#ctx0" brushRef="#br0" timeOffset="62767.7868">13760 6169 1737 0,'0'0'14'0,"0"0"-14"16,0 0 15-16,0 0 21 15,0 0-20-15,0 0-6 16,-66-4-3-16,64 4-2 16,1 0 3-16,1 0 3 15,0 0-1-15,0 0-4 16,0 0-4-16,24 0-1 0,19 0 2 15,30-2 11-15,30 0 1 16,21-2-8-16,25 1-2 16,14 3-2-16,11-3-3 15,13 1 2-15,1-2-1 16,-2 1 0-16,-16 1 0 16,-15 0 2-16,-15 2-1 15,-18-1-1-15,-13-1 2 16,-18 2-2-16,-24 0-1 15,-20-2 0-15,-19 2 1 16,-15-1-1-16,-11 0 0 16,-2 1 0-16,0-2 1 0,-10 1-1 15,-19 1-1 1,-11-1-7-16,-12-1-14 0,-11 0-12 16,-10-1-6-16,-12-1-38 15,-6-1-465-15</inkml:trace>
  <inkml:trace contextRef="#ctx0" brushRef="#br0" timeOffset="63395.1533">13841 6157 1813 0,'0'0'27'0,"0"0"-27"15,0 0-17-15,0 0 17 16,0 0 11-16,81 8 8 16,-9-7 11-16,25 2-8 15,26-1-7-15,21 1-10 16,14-3 0-16,15 0-1 15,3 0 2-15,1 0-5 16,-5 0 0-16,-10 0 0 16,-7-6-1-16,-14 0 2 15,-12 1-2-15,-12 2 3 0,-13 1-1 16,-13 2-1-16,-10 0 1 16,-11 0-1-16,-8 0 1 15,-5 0 2-15,-9 0-1 16,-8 0 0-16,-9 0-1 15,-8 0-2-15,-7 0 1 16,-5 0 0-16,-3 2-1 16,-2-2 1-16,2 0 1 15,0 3 0-15,0-3 0 16,-2 0-2-16,3 0 2 16,5 0-1-16,7 2 1 15,6 0-1-15,2 0 0 16,-2 1 0-16,0-1-1 0,-2 1 0 15,-1-3 0 1,2 0 1-16,-1 3-2 0,-4-1 1 16,-9 0 0-16,-5-1 1 15,-7-1-1-15,0 0-1 16,0 0-1-16,0 0-4 16,-12 0-8-16,-22 0-11 15,-18 0-44-15,-24-8-254 16</inkml:trace>
  <inkml:trace contextRef="#ctx0" brushRef="#br0" timeOffset="64444.3958">13710 6067 1789 0,'0'0'19'16,"0"0"-18"0,0 0 7-16,0 0 10 0,0 0-4 15,0 0-5-15,-3 3-3 16,14-3-1-16,15 3 3 15,18 0 10-15,20 0-7 16,19-3 2-16,16 0-6 16,14 0-4-16,14 0 0 15,10 0 0-15,4 0-1 16,8 0 1-16,0-6-1 16,3-2-1-16,0 0 1 15,-1 1-1-15,-4 0 1 16,1 3 0-16,-5-1 0 0,-2 2 1 15,-8 0-2-15,-9 3-1 16,-11 0 0-16,-14 0 2 16,-16 0-2-16,-15 0 1 15,-16 3 0-15,-9 0-1 16,-10 1 1-16,-6-1 2 16,-6-2-2-16,-2 0 4 15,-2 1-3-15,-8-2 0 16,-5 0-1-16,-1 0 2 15,-3 0 0-15,0 0 0 16,3 0 0-16,4 0-2 16,2 0 0-16,5 0 0 15,4 0 0-15,0 0-1 16,4 0 0-16,2 0 0 0,3 0 1 16,1 0-1-16,0 0 0 15,1 3 0-15,-3-1 0 16,-3 1 0-16,-2 0 0 15,-7 0 0-15,-3 0 0 16,-5-2 0-16,-3 1 0 16,-1-2-1-16,-2 0 0 15,0 0 1-15,0 0 0 16,0 0 0-16,0 0-1 16,0 0 0-16,0 0 0 15,0 2-1-15,0 1-1 16,1 2 2-16,1 2-4 15,-2 0-1-15,0 0-5 0,0 4-10 16,0-2-33 0,-6-2-62-16</inkml:trace>
  <inkml:trace contextRef="#ctx0" brushRef="#br0" timeOffset="64834.6603">16781 6178 1659 0,'0'0'131'16,"0"0"-114"-16,0 0 16 0,0 0-4 16,0 0-11-1,0 0-13-15,54-4-4 0,-23 1 0 16,2 1-1-16,-3 2 0 16,-7 0 1-16,-7-1-1 15,-9 1 0-15,-7 0-1 16,0 0-1-16,-12 0-11 15,-22 0 6-15,-18 0 7 16,-11 0-1-16,-6 1 0 16,0 1 2-16,10 1-1 15,16 1 0-15,19 0 2 16,15-1 1-16,9 0-3 16,0 0-2-16,25-1 2 15,19 0 5-15,19-2 4 16,15 0-6-16,7 0 2 0,-2 0-5 15,-10 0 0 1,-15 0 0-16,-21 0-8 0,-19 0-28 16,-14-4-46-16,-4 1-1060 15</inkml:trace>
  <inkml:trace contextRef="#ctx0" brushRef="#br0" timeOffset="65576.615">13609 6131 1629 0,'0'0'84'0,"0"0"-67"16,0 0 30-16,0 0-6 15,0 0-14-15,0 0-14 16,-3-6-1-16,3 6 0 16,-2 0 0-16,2 0-4 15,-1 0 1-15,1 0-2 16,0 0 1-16,0-1-3 16,0 1 0-16,0 0-2 15,0 0-2-15,0-1 1 16,3-1-1-16,22-3 0 0,17-1 0 15,19 0-1-15,17 1 0 16,8 2-11-16,4 3-28 16,-10 0-110-16</inkml:trace>
  <inkml:trace contextRef="#ctx0" brushRef="#br0" timeOffset="66166.5">13594 6174 1369 0,'0'0'200'16,"0"0"-148"-16,98 0 20 15,-29 0-28-15,19 0-13 16,22 0-15-16,13-3-14 16,11-2-1-16,6 1 2 15,-6-1 1-15,-3 0-1 16,-13-2 7-16,-15-1 0 15,-13 2-3-15,-17-1 3 16,-15 4-4-16,-16 0-1 0,-14 1 3 16,-14 2 4-1,-8 0-2-15,-6 0-2 0,0 0 3 16,0 0-4-16,0-3-4 16,0 3-3-16,0 0 0 15,0 0-10-15,0 0-12 16,0 0-32-16,0 0-106 15</inkml:trace>
  <inkml:trace contextRef="#ctx0" brushRef="#br0" timeOffset="67283.6567">15002 6123 1527 0,'89'0'24'0,"14"0"0"16,8 0 38-16,0 1 2 15,1 3-48-15,-6-1 0 16,-4-1 12-16,-10-2 12 16,-7 0-22-16,-7 0-2 15,-10 0-3-15,-3 0-4 16,-10 0-3-16,-6 0 7 16,-6 0 1-16,-7 0-6 15,-1 0-3-15,-4 0 2 16,0 0-3-16,1 5-1 0,-6 0 0 15,-3 0 2 1,-4-1-5-16,-4-2 0 0,3 1 2 16,3-1 2-16,4 1-2 15,3-2 2-15,4 1-3 16,-1-1 0-16,3-1-1 16,0 0 2-16,-1 0-1 15,-7 0-1-15,-7 2 1 16,-8-1-2-16,-4-1 2 15,-4 2-1-15,-2-2 0 16,-1 0 0-16,0 0-1 16,2 0 1-16,-2 0 0 15,1 0-1-15,-1 0 1 0,0 0 0 16,0 0 0-16,0 3 0 16,2-3-6-16,1 0-8 15,0 0-32-15,3 0-30 16,4 0-823-16</inkml:trace>
  <inkml:trace contextRef="#ctx0" brushRef="#br0" timeOffset="67401.5004">17074 6195 1670 0,'0'0'165'16,"0"0"-121"-16,0 0 0 16,0 0-22-16,0 0-13 15,0 0-9-15,4-2 0 16,-20-13-64-16</inkml:trace>
  <inkml:trace contextRef="#ctx0" brushRef="#br0" timeOffset="72358.5018">14757 8095 1601 0,'0'0'110'0,"0"0"-55"16,0 0-14-16,0 0-15 15,0 0-12-15,0 0-6 0,0 0 2 16,-1-2-3 0,1 2-5-16,0 0 1 0,0 0-1 15,0 0 0-15,0 0 0 16,0-3 2-16,0 3-1 16,0-3-2-16,0-2 2 15,0 4-2-15,0-2 0 16,0-1-1-16,0 3 3 15,0-2-3-15,0 1 5 16,0 1 3-16,0 1-2 16,0 0-2-16,0 0-2 15,-6 0-1-15,0 0-1 16,-3 7 0-16,2 4 0 16,0 2 0-16,4 1 0 0,2 2 0 15,1-1 0-15,0-1-1 16,0-3 1-16,12-1 0 15,7-3 1-15,5-5-1 16,0-2 0-16,2 0 1 16,-1 0-1-16,-4-10 0 15,-5-2 0-15,-3-2 0 16,-7-2 0-16,-4-2 0 16,-2 1 0-16,0-2 0 15,-8 1-1-15,-11 4 1 16,-3 2 0-16,-1 7 0 0,-4 5 0 15,4 0 0 1,0 0 2-16,5 7-1 0,4 5-1 16,3 4 1-1,5 4-1-15,-1 0 0 0,5 1 0 16,2-1 1-16,0-3-2 16,0 0 1-16,15 0 0 15,5-5 0-15,5-5 0 16,5-1 0-16,0-6 1 15,-1 0-1-15,-5 0 0 16,-5-6 0-16,-7-5 0 16,-2-3 1-16,-9-2 0 15,-1-1 0-15,0-3-1 16,-6 1 0-16,-14 0 1 0,-5 1-1 16,-2 5 0-16,-1 5 0 15,4 6 1-15,3 2 0 16,3 0 0-16,5 3-1 15,1 11 0-15,7 3 0 16,4 2 0-16,1 0 0 16,0 1-1-16,15-2 1 15,7-2-1-15,5-4 1 16,0-5 0-16,-2-5 0 16,-2-2 0-16,-4 0-1 15,-5 0 1-15,-6-9 0 16,-6-2 1-16,-2-3-1 15,0-2 1-15,-12 2 0 16,-1 3 0-16,-4 4 0 16,5 5 1-16,2 2-2 0,3 0-1 15,5 4-3-15,2 4-44 16,6-1-389-16</inkml:trace>
  <inkml:trace contextRef="#ctx0" brushRef="#br0" timeOffset="73357.3637">14455 7565 1773 0,'0'0'47'16,"0"0"-9"-16,0 0 7 0,0 0-19 15,0 0-10-15,0 0-6 16,-3-6-2-16,3 6-3 16,0 0-4-16,0 3-1 15,4 14 1-15,12 7-1 16,4 2 0-16,2 2 0 15,2 1 1-15,1-5-1 16,2-5 0-16,-4-6 0 16,-4-6 0-16,-5-4 0 15,-3-3 1-15,-3 0-1 16,1-12 1-16,3-8 0 16,-3-5 0-16,0-5-1 0,-1-3 0 15,-2 0 0-15,-1-1 0 16,-5 5 1-16,0 3-1 15,0 6 0-15,0 11 1 16,0 1-1-16,0 6-1 16,0 2-2-16,0 0-14 15,8 4-18-15,0 11-42 16,1 3-26-16</inkml:trace>
  <inkml:trace contextRef="#ctx0" brushRef="#br0" timeOffset="73695.6566">15043 7549 1854 0,'0'0'48'0,"0"0"-30"16,0 0-2-16,0 0 1 16,0 0-12-16,0 0-3 15,0 16-1-15,0 9 4 16,0 1-2-16,2 3 1 0,-1-5-3 16,4-3 0-1,-2-3-1-15,2-2 0 0,-2-8 1 16,-2-2-2-16,1-3 1 15,-1 0-3-15,1-2-8 16,3-1-14-16,1 0-79 16</inkml:trace>
  <inkml:trace contextRef="#ctx0" brushRef="#br0" timeOffset="74932.722">13506 6179 1508 0,'0'0'313'16,"0"0"-289"-16,0 0-2 0,0 0-5 15,0 0-10 1,0 0-6-16,0 0 1 0,-6 17-1 15,6-10 1-15,3-3-1 16,4-1-1-16,2-3 0 16,2 0 0-16,-1 0 0 15,-1-2 0-15,0-7 0 16,-5-2-1-16,-4-1 1 16,0 2 0-16,0 1 0 15,-13 1 0-15,-6 4 1 16,-5 2 1-16,-1 2-1 15,2 0 3-15,5 5 3 16,3 6-1-16,5 1-5 16,4 5 0-16,1 0 0 15,5 2-1-15,0 1 0 0,0-1 0 16,3 0 0-16,12-1 1 16,8-4-1-16,0-4 0 15,6-4-1-15,-1-6-1 16,-2 0-5-16,-2 0-3 15,-5-6 3-15,-9-8 3 16,-4-3 4-16,-6-1 1 16,0-2 0-16,0-3 5 15,-12 3 1-15,-7-1 1 16,-4 1-4-16,0 8 0 16,-1 7 2-16,3 5-2 15,6 0-1-15,-1 0-3 0,7 17 0 16,1 0 0-16,5 5 0 15,3 0 0-15,0 1 0 16,0-4-1-16,14-4 0 16,3-4 0-16,0-4 0 15,1-7 0-15,-3 0 0 16,-2 0 0-16,-2-15 1 16,-7 0 0-16,-4-3 2 15,0 3-2-15,0 0 0 16,-4 7 0-16,-5 4-1 15,1 4-10-15,-4 0-55 16,0 4-307-16</inkml:trace>
  <inkml:trace contextRef="#ctx0" brushRef="#br0" timeOffset="76397.2867">13312 6592 1778 0,'0'0'73'0,"0"0"-33"15,0 0-5-15,0 0-14 16,0 0-4-16,0 0-9 15,-4-2-5-15,4 2-3 16,0 7 0-16,0 11 1 16,11 7 0-16,4 3-1 15,5 0 0-15,-1 0 0 16,1-6 0-16,-1-4 1 16,-1-3-1-16,1-6 0 15,-4-4 0-15,-6-5-1 0,-1 0 1 16,-1 0 0-16,3-16 1 15,1-11-1-15,1-5 1 16,0-4-1-16,-5-1 1 16,-2 1-1-16,-4 6 0 15,-1 10 0-15,0 7 0 16,0 6 0-16,0 5-2 16,0 2-11-16,0 0-18 15,2 9-53-15,1 5-56 16</inkml:trace>
  <inkml:trace contextRef="#ctx0" brushRef="#br0" timeOffset="76919.1569">13799 6629 1773 0,'0'0'88'16,"0"0"-59"-16,0 0 0 16,0 0-10-16,0 0-13 15,0 0-2-15,13-17-3 16,7 16 0-16,3-1-1 16,-1 2 0-16,-4 0 0 15,-4 0 0-15,-7 0 0 16,0 5-1-16,-5 5 0 15,-2 2 0-15,0 5 0 16,0 3 0-16,-6 2 1 16,-10 4 1-16,-4-1-1 15,4 3 0-15,-2-8 0 0,7-2 1 16,7-6 1-16,4-4-1 16,0-4 1-16,7-4-2 15,22 0 2-15,10-2 0 16,13-17-2-16,9-5-15 15,0-5-81-15</inkml:trace>
  <inkml:trace contextRef="#ctx0" brushRef="#br0" timeOffset="93006.7619">1585 11918 1807 0,'0'0'43'16,"0"0"-13"-16,0 0 2 16,0 0-7-16,0 0-6 15,0 0-5-15,0 0-6 0,-15-29-3 16,15 29-5-16,0 16-2 15,0 18-2-15,9 16 4 16,9 9 2-16,-3 8-2 16,7-2 0-16,2-4 0 15,0-9 0-15,3-10 0 16,-3-13 0-16,-5-13-1 16,-5-7-2-16,-7-9 3 15,2 0 1-15,3-23 3 16,13-14-1-16,-1-16-3 15,1-5 1-15,-11-5 0 16,-5 5-1-16,-2 9 0 0,-5 11 0 16,-1 12 0-16,-1 11 0 15,0 8 0 1,2 5-4-16,-2 2-7 0,4 0-20 16,4 16-64-1,-2 8-50-15</inkml:trace>
  <inkml:trace contextRef="#ctx0" brushRef="#br0" timeOffset="93392.9708">2125 12317 1840 0,'0'0'52'15,"0"0"-46"-15,0 0 8 16,0 0 5-16,0 0-13 16,0 0-4-16,0 29-1 15,0-6 0-15,0 8 4 16,0-1-1-16,2 4 0 15,-1 0-2-15,4 0 0 16,-1-6-2-16,2-4 2 16,-2-7-2-16,-2-9 1 15,1 0-1-15,0-7 0 0,-3-1 0 16,0 0 0-16,3 0-3 16,-3 0-7-16,9-14-8 15,1-9-78-15</inkml:trace>
  <inkml:trace contextRef="#ctx0" brushRef="#br0" timeOffset="94288.1189">2629 12150 1837 0,'0'0'64'0,"0"0"-54"0,0 0-6 16,0 0 7-16,0 0-4 16,0 0-4-16,50-4-3 15,-1-4 2-15,9 0-1 16,6 0-1-16,2 3 0 15,1 0 1-15,4 0-1 16,-5 2 1-16,-8-1-1 16,-10 1 0-16,-15 2 0 15,-11-1 0-15,-11 2-1 16,-7 0 1-16,-3 0 0 16,-1 0 0-16,0 0-3 15,0 0-5-15,0 0-5 16,-7 0-10-16,-8 0-21 0,-1-6-83 15</inkml:trace>
  <inkml:trace contextRef="#ctx0" brushRef="#br0" timeOffset="94610.0924">3026 11914 1847 0,'0'0'53'0,"0"0"-31"15,0 0-4-15,0 0-1 16,0 0-8-16,0 0-8 0,1-3-1 16,28 8-2-16,8 7 2 15,11 3 2-15,4 2-2 16,-3 2 0-16,-4 0 0 16,-3 1 0-16,-8 1 0 15,-7-1 0-15,-9 0-1 16,-8 2 1-16,-10 3-2 15,-4 6 1-15,-22 1 1 16,-15 5 2-16,-4 1-2 16,-1-6-1-16,10-1-4 15,14-3-5-15,14-7-20 16,8-4-125-16</inkml:trace>
  <inkml:trace contextRef="#ctx0" brushRef="#br0" timeOffset="98992.851">4261 12041 1629 0,'0'0'124'16,"0"0"-95"-16,0 0 2 0,0 0 0 15,0 0-4-15,0 0-9 16,0 0 1-16,-21-16-5 16,9 13-2-16,-1 0-3 15,-5 2-4-15,0 1-1 16,-3 0-1-16,-4 0 0 16,-2 7-3-16,-1 7 2 15,-2 5-1-15,7 2-1 16,-2 4 0-16,7 5 0 15,3 3-1-15,5 4 1 16,5 0 0-16,5 1 0 16,0 0 0-16,5-4 0 0,16-2-1 15,7-6 0-15,5-4 1 16,3-6 0-16,1-5-2 16,-3-8 1-16,-4-3-1 15,-9 0-2-15,1-3 2 16,-8-11 1-16,1-2-2 15,-11-4 3-15,-4-2-2 16,0-1-2-16,-19-3-1 16,-7-1 3-16,-4 0 1 15,-1 5 0-15,3 4 1 16,4 5-1-16,9 6 1 16,8 2 0-16,4 3 1 15,3 0-1-15,0 2 0 16,0 0-2-16,7 0-2 15,8 0 1-15,10 0 3 0,-2 0 0 16,7-1-1-16,-2 1 1 16,3 0 1-16,-4 0-1 15,-6 0 0-15,-3 3 0 16,-6 2 0-16,-2 4 1 16,-2 1-1-16,2 1 2 15,-1 4-1-15,2 2 1 16,-1 3 1-16,-1-1-1 15,-3-4 1-15,6 1-2 16,-5-5-1-16,1 0 1 0,-1-3-1 16,-1 1 0-16,0 0 0 15,3-2-5-15,0-1-10 16,3-6-58-16,0 0-172 16</inkml:trace>
  <inkml:trace contextRef="#ctx0" brushRef="#br0" timeOffset="99361.921">4555 12273 1869 0,'0'0'33'0,"0"0"-10"15,0 0-4-15,0 0 1 0,0 0-16 16,0 0-4-16,9-16-1 15,12 26 0-15,1 9 1 16,6 0 0-16,-5 3 0 16,2 1-1-16,-4-2 0 15,0 0-2-15,-8-1-2 16,-5-4-3-16,-8-5-1 16,0-7-4-16,0-4-8 15,-9 0 10-15,-5-15 11 16,0-11 0-16,3-4 2 15,8-1-2-15,3 3 1 16,0 6 4-16,3 4 0 16,12 6-5-16,3 6 0 0,7 6-3 15,5 0-12-15,1 0-35 16,2 0-72-16</inkml:trace>
  <inkml:trace contextRef="#ctx0" brushRef="#br0" timeOffset="99727.1121">5019 12273 1857 0,'0'0'29'15,"0"0"-12"-15,0 0 2 16,0 0-11-16,0 0-6 15,0 0-1-15,-36 35 0 0,36-13-1 16,0 1 1-16,0-1-1 16,16-2-1-16,1-3 0 15,4-3-3-15,-2-6-4 16,-1-4 2-16,0-4 1 16,-3 0 0-16,-2-13 5 15,-2-3 1-15,-8-1-1 16,-3-3 4-16,0-2 0 15,-5-1 0-15,-11 1-3 16,2 2 0-16,2 6-1 0,-1 5-1 16,7 9-5-1,-5 0-28-15,1 14-40 0,0 3-172 16</inkml:trace>
  <inkml:trace contextRef="#ctx0" brushRef="#br0" timeOffset="100095.0852">5310 12308 1805 0,'0'0'93'0,"0"0"-86"16,0 0 1-16,0 0 8 0,0 0-11 15,0 0-2-15,-26 55-3 16,26-33 0-16,21-1 0 16,3-4 0-16,2-2-6 15,2-7-4-15,0-6-3 16,-1-2 3-16,0 0 3 16,-5-14 6-16,-2-4 0 15,-9-3 0-15,-5-2 1 16,-6 1 6-16,0-1 6 15,-4 6-5-15,-8 3-5 16,2 4 0-16,-1 7-2 16,1 3-2-16,2 0-22 0,1 8-30 15,-1 4-64-15</inkml:trace>
  <inkml:trace contextRef="#ctx0" brushRef="#br0" timeOffset="100514.988">5696 12303 1468 0,'0'0'444'16,"0"0"-430"-16,0 0-10 15,0 0 4-15,0 0-8 0,0 0 0 16,4 27 0-1,7-9 1-15,5 0 0 0,-4-4-1 16,-1 1-1-16,-1-5 0 16,1-1-12-16,-2-6-5 15,2-3-10-15,0 0-11 16,2-5-3-16,-1-15 3 16,3-6 37-16,3-3 2 15,-2 0 42-15,-1 0-9 16,0 7-5-16,0 5-4 15,0 7-7-15,-3 3-3 16,6 5-9-16,-3 2-3 0,1 0-2 16,-1 7 0-16,-4 9 0 15,2 2 0-15,-4 2 0 16,0-2-1-16,3-1-5 16,-2-2-18-16,5-8-35 15,5-4-96 1</inkml:trace>
  <inkml:trace contextRef="#ctx0" brushRef="#br0" timeOffset="101032.2274">6543 12235 1737 0,'0'0'81'15,"0"0"-64"1,0 0 15-16,-82-25 8 0,60 22-24 15,5 2-4-15,1 1-5 16,4 0-2-16,0 4-3 16,0 10-2-16,-1 5 0 15,7 0 0-15,0 2-1 16,4-1 0-16,2-3-2 16,0-4-9-16,2-5-1 15,14-7 3-15,4-1-3 16,2-3-18-16,5-16-3 15,-2-5 6-15,-5-11 15 16,-3-3 13-16,-3-6 8 16,-5-4 3-16,-5-1 15 0,-4-2 5 15,0 6-2-15,0 9-7 16,0 12 0-16,0 14-8 16,-1 7-4-16,1 3-8 15,0 0-2-15,0 20-6 16,0 13 5-16,10 8 1 15,5 3 0-15,2-1 0 16,-1-3 0-16,-1-3 0 16,0-7 0-16,-5-5 0 15,-2-5 0-15,-1-6 0 16,-4-8 0-16,0-1 0 0,0-4-1 16,-3-1-4-1,0 0-6-15,0 0-13 16,0 0-49-16,8 0-562 15</inkml:trace>
  <inkml:trace contextRef="#ctx0" brushRef="#br0" timeOffset="101414.2607">6910 12257 1855 0,'0'0'44'0,"0"0"-34"15,0 0 13-15,0 0-4 16,0 0-13-16,0 0-4 0,3-2-2 16,15 2-1-16,4-3 1 15,1-2 0-15,-1-2 0 16,-4-3-5-16,-2-2 0 16,-4 1-1-16,-7-2 6 15,-5-1 1-15,0-1-1 16,-11 1-1-16,-17 1 1 15,-11 4 1-15,-5 6-1 16,5 3 3-16,3 0-3 16,9 12 0-16,8 8 0 15,7 6-2-15,7 3 2 16,5 2 0-16,0 1 1 16,6-3 1-16,11-4-1 15,7-4-1-15,4-6 0 16,6-5-4-16,9-6-39 0,7-4-115 15</inkml:trace>
  <inkml:trace contextRef="#ctx0" brushRef="#br0" timeOffset="102080.4277">7653 12224 1834 0,'0'0'27'15,"0"0"-2"-15,-78-34 8 16,47 28-15-16,4 2-10 0,2 4-2 16,4 0-1-1,3 7-3-15,2 10-2 16,2 5-1-16,2 3 1 15,6 3 0-15,5-4 0 0,1-1-1 16,6-7-2-16,19-4-3 16,8-10 4-16,9-2-6 15,4-3-3-15,-1-18-7 16,-2-6-5-16,-6-6 13 16,-7-4 5-16,-8-4 5 15,-8-1 0-15,-6-5 0 16,-8 3 5-16,0 0 4 15,-5 6 3-15,-9 6 1 16,3 15 6-16,3 6-10 0,4 8-1 16,2 3-3-16,-1 0-5 15,-3 19-3-15,0 10 3 16,0 12-1-16,6 2 1 16,0 5 1-16,7-1 1 15,10-3 0-15,5-3 0 16,2-4-2-16,3-6 2 15,0-7-1-15,0-7-1 16,1-6 0-16,-1-8-3 16,-3-3-30-16,-2-4-215 15</inkml:trace>
  <inkml:trace contextRef="#ctx0" brushRef="#br0" timeOffset="102980.7917">9452 11879 1620 0,'0'0'37'16,"0"0"5"-16,0 0 20 15,0 0-20-15,0 0-17 16,0 0-5-16,0 0 2 16,-30-49-5-16,29 48 1 15,-1 1-5-15,-1-1-1 16,0 1-6-16,-5 0-2 15,-9 2-1-15,-7 23-2 16,-10 14-1-16,-5 14 2 16,-6 15 0-16,-7 11 2 15,-8 12-3-15,-4 3 2 16,-3 7-1-16,3-3 0 16,10-8-2-16,8-11 1 15,13-17-1-15,9-19 0 16,9-15 0-16,9-11 0 0,4-10 0 15,0-4 1-15,2-2 0 16,0-1 0-16,0 0 1 16,0-5-2-16,0-12-12 15,10-3-18-15,12 0-38 16,4 3-325-16</inkml:trace>
  <inkml:trace contextRef="#ctx0" brushRef="#br0" timeOffset="103363.6607">9974 12094 1918 0,'0'0'21'15,"0"0"-17"-15,0 0-4 16,0 0 0-16,0 0 4 16,0 0 2-16,-18 104-2 15,19-55-2-15,17 1 0 0,-1 1-1 16,-1-2 0-1,2-3-1-15,-5-5 0 0,-5-11 0 16,-4-9-4-16,-1-11 0 16,-1-7-4-16,1-3-8 15,0-12-2-15,4-16-34 16,1-10-317-16</inkml:trace>
  <inkml:trace contextRef="#ctx0" brushRef="#br0" timeOffset="103635.7337">10284 12054 1759 0,'0'0'88'16,"0"0"-77"-16,0 0 2 15,0 0 11-15,0 0-11 16,0 0 4-16,18 72-8 15,-8-36-6-15,-1 6-1 16,2 4 0-16,1 0 0 16,-2 0-2-16,1-2 1 15,-1-2-1-15,-1-6 0 16,0-3-2-16,-2-7-7 16,-2-7-31-16,-2-14-32 0,-3-5-148 15</inkml:trace>
  <inkml:trace contextRef="#ctx0" brushRef="#br0" timeOffset="103799.5855">10041 12395 1784 0,'0'0'53'0,"0"0"-41"16,0 0-11-16,0 0 10 15,134-39-4-15,-68 34-7 16,2 1 0-16,1 1-7 15,-5 1-52-15,-7-1-144 16</inkml:trace>
  <inkml:trace contextRef="#ctx0" brushRef="#br0" timeOffset="104259.2916">10830 12313 1793 0,'0'0'30'15,"0"0"1"-15,0 0 7 16,-112-17-5-16,82 17-19 0,2 0-4 16,1 6-6-1,0 9-2-15,5 5-1 16,1 1-1-16,6 4 1 15,8 3-1-15,5-3-1 0,2 0 1 16,5-2-4-16,17-6-5 16,6-3-6-16,8-8-5 15,0-6-12-15,1-3-10 16,-3-17-1-16,-5-3-3 16,-10-6 46-16,-4 2 9 15,-6 0 30-15,-6 4 1 16,2 5-3-16,-2 6-3 15,-2 9-11-15,2 0-12 16,-3 3-4-16,4 0-7 0,5 2-3 16,4 9 2-16,6 6 1 15,0-2 0-15,-1 2 0 16,3-1-1-16,1-2-14 16,-1-3-24-16,3-6-50 15</inkml:trace>
  <inkml:trace contextRef="#ctx0" brushRef="#br0" timeOffset="104616.1333">10993 12278 1726 0,'0'0'154'0,"0"0"-110"0,0 0-16 16,0 0-7-16,0 0-3 15,0 0-8-15,0-48-6 16,19 48-3-16,6 10-2 16,6 8 1-16,2 4-1 15,-1 3-1-15,-6-1-4 16,-3 0-4-16,-8-2-2 16,-8-4-1-16,-4-5 1 15,-3-7 1-15,0-6 0 16,-4 0 6-16,-5-6 5 15,3-12 3-15,3-6-2 16,3-7-1-16,3-5 3 16,13 3 1-16,5 2-1 0,-1 8-3 15,2 10-2-15,2 7-10 16,0 6-54-16,1 0-114 16</inkml:trace>
  <inkml:trace contextRef="#ctx0" brushRef="#br0" timeOffset="105097.3487">11740 12269 1800 0,'0'0'40'15,"0"0"1"1,0 0 2-16,-100-17-23 0,76 17-11 15,5 5-2-15,-1 9-6 16,4 4 0-16,1 3-1 16,6 1 0-16,4-1 0 15,5-2 0-15,0 0-1 16,10-7-5-16,15-4 3 16,6-8-3-16,7 0-7 15,0-14-10-15,1-11-5 16,-3-8 0-16,-3-9 11 15,-5-5-2-15,0-6 14 16,-9 2 5-16,-9 2 5 0,-9 11 24 16,-1 10 3-16,0 8 6 15,-1 10-14-15,-2 6-4 16,1 4-11-16,-1 0-9 16,3 11 0-16,-2 18-3 15,2 10 2-15,0 6 1 16,0 6 1-16,2 0-1 15,4-5 1-15,0-5-2 16,0-9 1-16,-1-8-7 16,-1-5 0-16,-1-7-6 15,-3-8-30-15,1-4-174 16</inkml:trace>
  <inkml:trace contextRef="#ctx0" brushRef="#br0" timeOffset="105967.3957">12714 12028 1874 0,'0'0'44'16,"0"0"-25"-16,0 0-5 15,0 0-4-15,0 0-8 16,0 0-1-16,-39 47-1 16,35-24 0-16,4 1-1 15,0 1 1-15,10-1-5 16,14-6-6-16,7-3 2 15,6-5-5-15,4-6 2 16,-2-4-11-16,-4 0 9 0,-12-8 10 16,-4-5 4-16,-7-2 4 15,-2 1 9-15,-2 1 8 16,-4 5-3-16,1 2-4 16,-5 5 0-16,0 1-5 15,0 0-6-15,3 0-3 16,3 0 0-16,3 0-4 15,4 7 4-15,5 4 0 16,3 1 0-16,0-2-3 16,9 0-4-16,6-3-1 15,4-3 6-15,-3-4 0 16,-4 0 0-16,-9-3 0 0,-9-8 1 16,-5-4 1-1,-9 0 1-15,-1-2 1 0,0 0-1 16,-7 3 3-16,-9-1-2 15,-5 4-2-15,-3 4 1 16,3 4-2-16,-3 3-1 16,2 3-16-16,5 13-49 15,6-1-143-15</inkml:trace>
  <inkml:trace contextRef="#ctx0" brushRef="#br0" timeOffset="106183.9087">13521 12112 1784 0,'0'0'110'0,"0"0"-105"16,0 0-3-16,0 0 3 15,0 0 4-15,0 0-4 16,24 65-3-16,-14-45-2 15,0-6-9-15,1-4-55 16,4-10-547-16</inkml:trace>
  <inkml:trace contextRef="#ctx0" brushRef="#br0" timeOffset="106334.4141">13510 11861 1860 0,'0'0'23'0,"0"0"-18"16,0 0-5-16,0 0-31 16,0 0-21-16,0 0-489 15</inkml:trace>
  <inkml:trace contextRef="#ctx0" brushRef="#br0" timeOffset="106701.5212">13734 12064 1871 0,'0'0'47'0,"0"0"-35"16,0 0 1-16,0 0-2 15,0 0-9-15,0 0 2 16,98 48-2-16,-68-25-2 15,-3 4 1-15,-3 1-1 16,-5 3-5-16,-6-5-3 16,-6-2 4-16,-7-6-12 15,-7-8-2-15,-15-10 2 16,-4 0 4-16,2-16-7 0,9-13 18 16,9-7 1-16,6 2 9 15,6-2 9 1,15 8 2-16,4 5-8 0,3 8-8 15,5 5-2-15,0 6-2 16,0 4-7-16,3 0-35 16,-2 0-65-16</inkml:trace>
  <inkml:trace contextRef="#ctx0" brushRef="#br0" timeOffset="107110.6714">14256 12118 1802 0,'0'0'72'0,"0"0"-70"16,0 0 2-16,0 0 5 15,0 0-8-15,0 0 1 16,54 25-1-16,-29-20-1 15,1-5 1-15,-1 0-2 16,-1 0-2-16,-8-2-5 16,-3-9 6-16,-7-2 2 15,-6 1 0-15,0-4 10 0,-23 2 2 16,-10 0-2 0,-9 3-4-16,-1 7 2 0,7 4-5 15,8 0 0-15,7 10 1 16,7 11-3-16,2 6-1 15,4 1 1-15,5 2-1 16,3 0 1-16,0 0-1 16,4-3-1-16,17-3-7 15,7-6-18-15,8-4-28 16,9-8-90-16</inkml:trace>
  <inkml:trace contextRef="#ctx0" brushRef="#br0" timeOffset="107691.4773">14919 12151 1752 0,'0'0'73'16,"0"0"-39"-16,0 0 7 16,0 0-11-16,0 0-15 15,-91-25-7-15,65 25-2 16,-2 0-2-16,1 12-2 0,3 4-2 16,5 2 0-1,8 3 0-15,5-1 0 0,6 0-2 16,0-2 1-16,8-3-4 15,18-3-4-15,10-8 4 16,6-4-3-16,0 0-3 16,-2-6-6-16,-5-15-2 15,-6-7 10-15,-5-8 7 16,-8-4 2-16,-5-6 0 16,-10-5 6-16,-1-3 12 15,-1-2-7-15,-13 3-2 16,-3 9 9-16,3 14-6 15,4 13 1-15,5 11-7 16,5 6-5-16,-1 3-1 16,-1 22-6-16,2 16 6 0,0 12 0 15,0 3 0-15,5 1-1 16,11-1 0-16,7-4 0 16,-1-9 0-16,-1-5-1 15,-3-9 1-15,-5-9 0 16,-2-4 0-16,-5-6 1 15,-3-7-6-15,-1-3-8 16,-2 0-13-16,0-3-79 16</inkml:trace>
  <inkml:trace contextRef="#ctx0" brushRef="#br0" timeOffset="110049.7258">14820 10115 1355 0,'0'0'266'0,"0"0"-205"15,0 0 2-15,0 0-14 16,0 0-30-16,0 0-3 16,0 0-3-16,0 0 0 15,2-3-8-15,-2 3-2 16,0 0-1-16,0 0-2 15,0 0-22-15,0 0-123 16</inkml:trace>
  <inkml:trace contextRef="#ctx0" brushRef="#br0" timeOffset="114485.8262">22983 7375 1710 0,'0'0'47'15,"0"0"-14"-15,0 0-4 16,0 0-6-16,0 0-6 16,0 0-9-16,0 0-2 15,0 0 2-15,-1 2-2 16,1-2-1-16,0 0-3 16,0 0-1-16,0 0-1 15,0 0 0-15,0 0 2 16,0 0 1-16,0 0 2 15,-5 0 0-15,-2-2-4 16,-2 1-1-16,2 1 0 16,1 0 1-16,-1 0 2 15,3 0-2-15,-3 0 1 0,1 7-2 16,1 3 0-16,2-1 0 16,2 5 1-16,1-3-1 15,0 0 0-15,0-1 0 16,0-3 0-16,6 1-1 15,4-5 0-15,5-3-2 16,4 0 0-16,-4 0-9 16,-1-10 2-16,-2 0 3 15,-8-3 4-15,-2-1 1 16,-2 0 1-16,0 4 1 16,0 0 2-16,-5 4 3 15,-2 3 0-15,0 0 0 0,-1 3-2 16,0 0-1-16,1 6-2 15,-2 6 0-15,3-1 0 16,2 0 0-16,2 0 0 16,1-2 0-16,-1-4-1 15,2-2 1-15,0-1 0 16,0-2 0-16,0 0 0 16,0 0 1-16,0 0 0 15,5 0-1-15,-1-4-1 16,1-1-6-16,0 0-9 15,0-2-3-15,-1 4 8 16,-2 3-4-16,-1-2-6 16,-1 2-8-16,0 0 11 0,0 0 5 15,0 0-26-15,0 0-57 16,0 0-386-16</inkml:trace>
  <inkml:trace contextRef="#ctx0" brushRef="#br0" timeOffset="121537.2497">13494 6070 1684 0,'0'0'59'0,"0"0"-11"0,0 0-14 16,0 0-11-16,0 0-8 16,0 0-8-16,0 0-2 15,-7-3-3-15,7 3 0 16,0 0-2-16,0 0 0 16,0 0-2-16,0 0 2 15,0 0-1-15,0 0 0 16,0 0 0-16,0 0-1 15,0 0 0-15,0 0 1 16,0 0 1-16,0 0 0 16,0 0 2-16,0 0-1 0,0 0 1 15,0 0 0 1,-2 0-1-16,2 0 1 0,0 0-2 16,0 0 0-16,0 0 0 15,0 0-1-15,0 0-2 16,0 5-24-16,0 2-198 15</inkml:trace>
  <inkml:trace contextRef="#ctx0" brushRef="#br0" timeOffset="159750.0323">15764 11896 1870 0,'0'0'23'0,"0"0"-16"16,0 0 15-16,0 0-2 15,0 0-15-15,0 0-2 16,82-7 1-16,-49 7-3 15,4-2 0-15,5 1 0 16,-2 1-1-16,1-2 0 0,-4 1 0 16,-6 1-4-16,-5 0-3 15,-7 0-4-15,-6 0-14 16,-5 0-19-16,-7 4-44 16,-1 5-251-16</inkml:trace>
  <inkml:trace contextRef="#ctx0" brushRef="#br0" timeOffset="159964.0632">15734 12126 1710 0,'0'0'139'0,"0"0"-121"15,0 0-4 1,0 0 19-16,0 0-20 0,84 0-8 15,-26 0-3-15,8-6-2 16,2 0-6-16,7 1-15 16,0 0-14-16,0 2-95 15</inkml:trace>
  <inkml:trace contextRef="#ctx0" brushRef="#br0" timeOffset="160487.3184">16844 11950 1889 0,'0'0'23'0,"0"0"-15"15,-80 3 9-15,58 11-5 0,3 6-3 16,9 5-7-16,2 7-1 15,7 0 2-15,1 4-2 16,0-1-1-16,21-3 0 16,7-4 0-16,8-5-8 15,4-6 0-15,5-7-1 16,1-10-1-16,-3 0-5 16,-7-10-1-16,-9-13 7 15,-12-8 6-15,-12-2 3 16,-3-7 8-16,-6-1 3 0,-25 1 1 15,-11 2-1 1,-9 9-7-16,2 13-2 16,0 13-2-16,10 3-6 15,9 14-8-15,11 10-29 0,13 2-30 16,6-4-1105-16</inkml:trace>
  <inkml:trace contextRef="#ctx0" brushRef="#br0" timeOffset="160883.2467">17126 11928 1886 0,'0'0'36'16,"0"0"-28"-16,0 0-2 0,0 0-1 16,0 0 2-16,28 73-1 15,-4-37-3-15,1 2-2 16,1-3-1-16,-1-2 0 16,2-6-2-16,-3-6-1 15,-3-5-3-15,-8-7 4 16,0-9 2-16,-2 0 0 15,1-19 4-15,3-13 1 0,3-11 1 16,0-8 0 0,-4-5-3-16,-1 0 1 0,-6 8 0 15,-2 12 3-15,-4 12-5 16,-1 14-2-16,0 10-6 16,0 2-18-16,-10 15-67 15</inkml:trace>
  <inkml:trace contextRef="#ctx0" brushRef="#br0" timeOffset="162274.2666">1506 13690 1810 0,'0'0'62'0,"0"0"-39"0,0 0-4 16,0 0-4-16,0 0-8 16,0 0-4-16,24 89 2 15,0-41-2-15,4 5 0 16,2-4-1-16,0-8 0 16,0-7-2-16,-2-8 1 15,-4-10-1-15,-9-8-1 16,-5-6 1-16,-2-2 1 15,-5-9 1-15,1-17 1 16,2-13-2-16,-1-7 1 16,-3-10-2-16,-2-8 0 15,0 3 0-15,-2 13 0 16,-4 16 0-16,3 16 0 16,3 12-6-16,0 4-6 15,0 15-42-15,1 9-49 0,11 12-986 16</inkml:trace>
  <inkml:trace contextRef="#ctx0" brushRef="#br0" timeOffset="162708.9709">2131 14079 1845 0,'0'0'49'0,"0"0"-26"16,0 0-4-16,0 0-4 15,0 0-2-15,0 0-9 16,24-39-3-16,0 32-1 15,1 4 0-15,5 3 0 16,-6 0-1-16,-2 12-1 16,-4 12 2-16,-9 6-3 15,-6 8 0-15,-3 7 1 16,-6 2 0-16,-16 2 1 16,-8-3 2-16,3-5-1 15,2-12 0-15,14-7 1 16,5-13-1-16,6-3 1 0,0-6-1 15,5 0 0-15,20 0 3 16,17-12-3-16,18-11-3 16,7-4-16-16,6-1-45 15</inkml:trace>
  <inkml:trace contextRef="#ctx0" brushRef="#br0" timeOffset="163228.8609">2771 13730 1882 0,'0'0'31'16,"0"0"-17"-16,0 0 0 15,0 0-3-15,0 0-10 16,0 0 0-16,36-1-1 16,19 1 4-16,11 0-2 15,8 0-1-15,-2 0-1 16,-1-2-3-16,-8 1-2 15,-17-2-1-15,-13 1 0 16,-15-1-2-16,-9 1-2 16,-9 2 1-16,0 0 2 15,0-5-6-15,-9-2-37 0,-10 0-144 16</inkml:trace>
  <inkml:trace contextRef="#ctx0" brushRef="#br0" timeOffset="163550.3388">2978 13546 1833 0,'0'0'43'16,"0"0"-11"-16,0 0-9 0,0 0-4 15,0 0-5 1,0 0-8-16,-10-9-3 0,10 9-3 15,15 2 0-15,19 10 2 16,8 2 0-16,6-1-1 16,1 2 0-16,-3 1-1 15,-3 4 0-15,-7 2 0 16,-9 3 0-16,-6 5-1 16,-14 10 0-16,-7 5-1 15,-19 11 1-15,-29 6-2 16,-19 4-2-16,-12-2-10 15,-6-5-17-15,6-11-105 0</inkml:trace>
  <inkml:trace contextRef="#ctx0" brushRef="#br0" timeOffset="170687.2987">3863 13829 1707 0,'0'0'122'15,"0"0"-101"-15,0 0-4 16,0 0 8-16,0 0-5 16,0 0-9-16,0 0-4 15,-28 10 1-15,26-10 1 16,-4-6 0-16,3-8-5 15,0-6-1-15,0-7-1 16,3-2-2-16,0-1 0 16,9 4 1-16,10 2 0 0,-2 7-1 15,2 0 1-15,-1 6 1 16,-3 7 0-16,3 2-2 16,-2 2 1-16,7 0 0 15,0 12-1-15,3 10-1 16,1 4 1-16,3 6 0 15,-5 1 0-15,3-1 0 16,-1-3-1-16,-3-8 0 16,-4-6 0-16,0-8-1 15,-2-6 1-15,0-1-1 16,3-5 2-16,0-15 0 16,0-6 0-16,3-3 1 15,-4 0 0-15,-6 6-1 16,-5 6 0-16,-3 8 0 15,-3 4 0-15,-2 5-16 0,-1 0-15 16,2 0-120-16</inkml:trace>
  <inkml:trace contextRef="#ctx0" brushRef="#br0" timeOffset="171220.0713">4880 13672 1879 0,'0'0'34'16,"0"0"-19"-16,0 0 3 16,-82-2-1-16,63 16-8 15,5 9-5-15,5 7-2 16,2 5-1-16,7 3-1 0,0 1 0 15,25-5 0 1,7-3-1-16,6-4 0 0,7-10-1 16,4-7-1-16,1-8-1 15,-1-2-3-15,-9-8 0 16,-10-15 5-16,-6-8 2 16,-14-6-1-16,-10-9 2 15,-1 0 1-15,-26-4 1 16,-12 3-2-16,-6 8 2 15,2 16-1-15,3 8 0 16,8 15-2-16,7 2-4 16,10 22-8-16,6 8-13 0,9 6-32 15,0-2-125 1</inkml:trace>
  <inkml:trace contextRef="#ctx0" brushRef="#br0" timeOffset="171572.5487">5225 13680 1767 0,'0'0'156'0,"0"0"-137"15,0 0-9-15,0 0 5 16,0 0-10-16,0 0-5 15,25 72 2-15,5-31 1 0,1 2-3 16,-1-5 0-16,4-4 0 16,1-8-1-16,-4-5 1 15,-6-11-2-15,-4-7 0 16,-4-3 0-16,-1-13 2 16,-1-17 3-16,-2-15-2 15,-5-10 0-15,-4-6 1 16,-4 3 1-16,0 10 2 15,0 16-5-15,-4 15-1 16,-1 12-7-16,-2 5-16 16,-5 0-84-16</inkml:trace>
  <inkml:trace contextRef="#ctx0" brushRef="#br0" timeOffset="181437.3503">7578 13701 1669 0,'0'0'188'0,"0"0"-150"15,0 0-23-15,0 0-9 16,0 0-3-16,-5 78 6 16,0-24-3-16,5 1-3 15,0 4 1-15,0-2-2 16,0-2 0-16,0-9-2 16,0-8 1-16,-3-10-1 15,3-9 0-15,-3-8-1 0,3-8-2 16,-5-3-7-1,-2-3 6-15,-6-22-21 0,1-11-36 16,-2-11-57-16</inkml:trace>
  <inkml:trace contextRef="#ctx0" brushRef="#br0" timeOffset="181760.8737">7557 13802 1726 0,'0'0'79'0,"0"0"-32"15,0 0-20-15,0 0-15 16,0 0-8-16,0 0 4 16,78 72 0-16,-47-35-3 0,2 0-4 15,4 2 1-15,-1-5-2 16,0-1 0-16,-3-6-2 16,-5-7-4-16,-7-11-2 15,-7-6 3-15,-6-3 4 16,0-6 1-16,-4-18 2 15,-1-9 6-15,-1-6-3 16,-2-7 2-16,0 2 1 16,0 1-2-16,0 7-2 15,0 10 1-15,0 9-1 16,0 9-4-16,0 8 0 16,0 0-19-16,0 14-61 15,13 6-75-15</inkml:trace>
  <inkml:trace contextRef="#ctx0" brushRef="#br0" timeOffset="182133.941">8224 13900 1773 0,'0'0'90'0,"0"0"-75"16,0 0 1-16,0 0 7 16,0 0-11-16,0 0-8 0,-61 67-2 15,61-42 0-15,0-1-2 16,19-3 0-16,4-1 0 16,7-7-8-1,0-7 3-15,1-6-4 0,-4 0-2 16,-7-7 2-16,-7-12 8 15,-9-1 1-15,-4-6 3 16,-4 2 4-16,-18-3-2 16,-9 1 0-16,3 4-1 15,1 5 0-15,8 7 0 16,10 7-4-16,4 3-3 16,5 0-32-16,0 14-15 15,6 1-82-15</inkml:trace>
  <inkml:trace contextRef="#ctx0" brushRef="#br0" timeOffset="182472.3026">8633 13690 1833 0,'0'0'47'15,"0"0"-18"-15,0 0-12 16,0 0-8-16,0 0-5 0,0 0-3 16,-9 43 2-1,9-7 2-15,0 5-3 0,0 0 0 16,3 2 0-16,-3-3-1 16,0 1 0-16,0-2-1 15,0-6 0-15,0-4 0 16,5-7 0-16,-2-7-1 15,2-6-3-15,0-5-1 16,5-3-6-16,5-1 1 16,9-1-6-16,3-17-28 15,6-6-54-15,-3-6-873 16</inkml:trace>
  <inkml:trace contextRef="#ctx0" brushRef="#br0" timeOffset="182636.6868">8439 13889 1699 0,'0'0'100'0,"0"0"-56"16,0 0-35-16,109-33-5 16,-39 27-3-16,8 0-1 15,5 1-65-15</inkml:trace>
  <inkml:trace contextRef="#ctx0" brushRef="#br0" timeOffset="183206.0923">10045 13859 1855 0,'0'0'25'0,"-88"-13"-7"15,38 13 2-15,3 0-7 0,4 9-2 16,9 10-6-1,13 3-3-15,8 3-1 0,10-2-1 16,3 1 0-16,7 0-1 16,20-4 0-16,16-7 0 15,8-8-11-15,10-5-6 16,0-7-11-16,-1-19-11 16,-5-10-16-16,-7-9-30 15,-11-8 26-15,-7-12 60 16,-15-4 37-16,-5 3 27 15,-10 12 0-15,0 16-18 16,-13 15-4-16,-2 9-16 16,-1 11-7-16,2 3-9 15,1 0-8-15,4 18-2 0,1 13 1 16,4 12-1-16,4 9 0 16,0 6 1-16,0 0-1 15,13-5 2-15,3-6-2 16,3-8 0-16,1-5-2 15,1-6-6-15,2-8-10 16,1-9-11-16,1-9-22 16,3-2-51-16,-3-14-531 15</inkml:trace>
  <inkml:trace contextRef="#ctx0" brushRef="#br0" timeOffset="183350.706">10472 13856 1771 0,'0'0'79'0,"0"0"-43"16,0 0-2-16,0 0-18 0,0 0-15 15,0 0-1-15,12 19 0 16,-5 8 2-16,-1 2-2 16,-1 1 0-16,1-4-12 15,1-5-28-15,-1-8-66 16</inkml:trace>
  <inkml:trace contextRef="#ctx0" brushRef="#br0" timeOffset="183492.9465">10608 13593 1799 0,'0'0'0'16,"0"0"-1"-16,0 0-27 16,0 0-77-16</inkml:trace>
  <inkml:trace contextRef="#ctx0" brushRef="#br0" timeOffset="183814.4229">10739 13764 1162 0,'0'0'720'15,"0"0"-692"-15,0 0-19 0,0 0 2 16,0 0-5-1,0 0-1-15,81 63-4 0,-62-31-1 16,-1 3 0-16,-5-4 0 16,-5-1-2-16,-5-8-4 15,-3-2-7-15,0-8-3 16,-3-7-5-16,-5-5 16 16,4-3 5-16,4-21 0 15,0-5 0-15,0-7 0 16,15-3 0-16,6 3 0 15,4 6-3-15,2 9-19 16,1 10-24-16,5 6-70 0</inkml:trace>
  <inkml:trace contextRef="#ctx0" brushRef="#br0" timeOffset="184182.9479">11300 13858 1788 0,'0'0'88'15,"0"0"-58"-15,0 0-6 16,0 0-9-16,0 0-4 16,0 0-6-16,58-24-2 15,-40 23-1-15,0 1-2 16,3 0 0-16,-1-1 1 16,0-2-1-16,-2-1-4 15,-5-2-1-15,-4-3 3 16,-7-2 1-16,-2-2-1 0,0-2 1 15,-18-4-1 1,-10 4 2-16,-8 1-1 0,-5 7 1 16,0 7 1-16,0 0-1 15,7 22 0-15,7 6 0 16,8 6-1-16,8 3 1 16,11 2 0-16,0-3 0 15,18-2-1-15,13-5 1 16,7-6 1-16,7-5-1 15,4-6-8-15,3-8-30 16,-1-4-83-16</inkml:trace>
  <inkml:trace contextRef="#ctx0" brushRef="#br0" timeOffset="186214.1121">11970 13766 1501 0,'0'0'105'15,"0"0"-68"-15,0 0 28 0,0 0-6 16,0 0-27-1,0 0-10-15,1 0-6 0,-1 0-4 16,0 0-5-16,0 0-4 16,0 0-1-16,0 0 0 15,0 0 0-15,0 0 1 16,0 0 1-16,0 0 1 16,0 0 3-16,0 0 2 15,0-1 3-15,0 0-1 16,-7-2-7-16,-7 1-1 15,-5 2-3-15,-5 0 3 16,-6 0-2-16,0 0 0 0,-1 0 1 16,1 7 0-1,5 7-1-15,5 5-2 0,1 1 1 16,10 3 0-16,4 1-1 16,5 2 0-16,0-1 0 15,20-1 0-15,13-1 0 16,7-3 0-16,6-3 0 15,5-2 0-15,-5-5-5 16,-4-3-4-16,-9-3-4 16,-8-2-17-16,-5-2-27 15,0 0-148-15</inkml:trace>
  <inkml:trace contextRef="#ctx0" brushRef="#br0" timeOffset="186596.0237">12526 13609 1616 0,'0'0'252'0,"0"0"-222"0,0 0-8 15,0 0 2-15,0 0-12 16,0 0-8-16,-13-4-4 16,10 28 0-16,1 10 3 15,-1 7 0-15,0 5-2 16,1 0 1-16,1-3-2 15,1-4 1-15,-2-5-1 16,1-3-2-16,-1-6-6 16,-2-2-6-16,1-8-13 15,-3-6-40-15,2-9-132 16</inkml:trace>
  <inkml:trace contextRef="#ctx0" brushRef="#br0" timeOffset="186763.3809">12326 13891 1773 0,'0'0'106'16,"0"0"-79"-16,0 0-9 16,0 0-6-16,0 0-8 15,0 0-3-15,91-59-1 16,-49 52-10-16,4-1-23 16,3 1-19-16,-4-3-56 15,4-2-907-15</inkml:trace>
  <inkml:trace contextRef="#ctx0" brushRef="#br0" timeOffset="186994.0124">12844 13641 1850 0,'0'0'45'0,"0"0"-17"16,0 0-3-16,0 0-7 16,0 0-9-16,0 0-9 15,-23 0 0-15,20 31 0 16,2 7 2-16,1 6-1 15,0-2-1-15,0 1 1 16,0-6-1-16,0 1-2 16,0-5-3-16,1-3-5 15,8-7-4-15,-1-7-13 16,1-7-28-16,4-9-44 16,0 0-643-16</inkml:trace>
  <inkml:trace contextRef="#ctx0" brushRef="#br0" timeOffset="187416.2833">12957 13929 1704 0,'0'0'133'0,"0"0"-83"16,0 0-20-16,0 0-10 16,0 0-9-16,0 0-9 15,39-18-2-15,-20 18 0 16,9 3 0-16,5 5-2 16,3-4-4-16,3-1-2 15,-2-3-11-15,-4 0-7 16,-11-2 15-16,-4-9 7 15,-9-1 4-15,-3-3 10 16,-4 4 16-16,-2 1-6 16,0 5 0-16,0 3-9 0,0 2-1 15,-3 0-6-15,-6 13 0 16,0 13-3-16,-3 13 0 16,4 9 0-1,1 12-1-15,-1 6-1 0,-2 5-1 16,1-2 0-16,-3-4-3 15,-4-7-2-15,-3-7 1 16,-7-12 0-16,-1-13 2 16,-1-11 3-16,-1-10 1 15,1-5 0-15,3-7 2 16,1-15 0-16,7-9 3 16,1-4 0-16,7-6-2 15,6-2-2-15,3-3-1 0,5 2-7 16,17 2-22-1,6 1-99-15</inkml:trace>
  <inkml:trace contextRef="#ctx0" brushRef="#br0" timeOffset="188322.776">14698 13623 1784 0,'0'0'50'16,"0"0"-14"-16,0 0-12 16,-105-26 0-16,75 26-7 0,3 6-6 15,2 12-5-15,6 7-4 16,4 2-1-16,6 4 0 16,7-2-1-16,2 2-2 15,5-2 1-15,14 0-3 16,8-5-4-16,2-4-5 15,0-8 0-15,1-4-2 16,-5-2-1-16,-1-4 6 16,-6-2 5-16,2 0 5 15,-3 0 2-15,0-8 5 16,4 2 0-16,1-2 0 16,4 4-1-16,2 0-3 15,3 4-3-15,8 0 0 0,0 0 0 16,1 0-1-1,2 5-2-15,-3 0-1 0,-4-3-1 16,-2-2 1-16,-7 0 2 16,-9 0 2-16,-9-10 0 15,-8-5 3-15,0-4 3 16,-22-8 1-16,-14 1-1 16,-10-5-1-16,-5 1 3 15,2 6-4-15,7 9-1 16,10 11-2-16,13 4-1 15,9 12-5-15,8 12-15 16,2 9 0-16,11-1-42 16,15-5-153-16</inkml:trace>
  <inkml:trace contextRef="#ctx0" brushRef="#br0" timeOffset="188750.1012">15352 13750 1847 0,'0'0'25'0,"0"0"-22"16,0 0 2-16,0 0-1 15,0 0-1-15,0 0 3 16,11 58-3-16,-5-39-2 15,-1-4 0-15,2-3-1 16,-1-5-4-16,0-4-2 0,1-3-3 16,6 0 8-16,1-15 1 15,4-4 0-15,0-3 0 16,-3 3 3-16,0 1 6 16,1 2 2-16,-5 5 5 15,2 4-6-15,-6 3-2 16,-1 4-3-16,2 0-3 15,4 4-2-15,0 13 0 16,-1 5 0-16,-2 1 0 16,1 0 0-16,-1-1-1 0,1-2 1 15,0-1-1 1,4-5-8-16,-1-2-14 0,3-7-23 16,1-5-75-1</inkml:trace>
  <inkml:trace contextRef="#ctx0" brushRef="#br0" timeOffset="189126.3939">15852 13762 1842 0,'0'0'24'0,"0"0"-15"16,0 0 6-16,0 0-10 15,0 0 3-15,0 0-3 0,18 53-3 16,-12-41-2-1,-3-2 0-15,2-5-8 0,-4-3-5 16,1-2 0-16,3 0 8 16,3-10 5-16,4-9-6 15,1-3 6-15,1 0 8 16,2 1 2-16,-1 1 7 16,3 6 0-16,-3 2-4 15,-1 2-2-15,0 7-6 16,4 3-3-16,2 0-1 15,6 6 0-15,6 11-1 16,1 2 3-16,-2 3-2 16,-3-1-1-16,-4-4 1 15,-3 0-2-15,-5-2-2 0,-1-1-8 16,-3-3-17-16,0-6-32 16,0-5-259-16</inkml:trace>
  <inkml:trace contextRef="#ctx0" brushRef="#br0" timeOffset="189492.6482">16489 13738 711 0,'0'0'1143'16,"0"0"-1127"-16,0 0-12 15,0 0-2-15,0 0 2 16,0 0-3-16,88-5 0 15,-61 5-1-15,-3 0-1 16,-3-7-8-16,-2-5-2 0,-7-1 5 16,-3-1 4-16,-9-5 2 15,0-1 5-15,-9-2 11 16,-14 5-5-16,-8 3 7 16,-5 6-3-16,-2 8-10 15,2 0-2-15,5 18 1 16,4 10-1-16,5 6-2 15,5 3-1-15,8 0 1 16,9 1 0-16,0-4-1 16,4-5 0-16,16-3 0 15,7-8-5-15,11-4-3 0,9-9-13 16,8-5-16-16,1 0-104 16</inkml:trace>
  <inkml:trace contextRef="#ctx0" brushRef="#br0" timeOffset="189726.4424">17001 13637 1833 0,'0'0'30'16,"0"0"-6"-16,-82-6 6 15,62 9-12-15,7 16-13 0,2 4-4 16,5 7 0-1,3 1 0-15,3 0-1 0,0-3 0 16,15-2-1-16,11-2-2 16,3-6-10-16,7-8-14 15,-1-8-19-15,-4-2-169 16</inkml:trace>
  <inkml:trace contextRef="#ctx0" brushRef="#br0" timeOffset="190011.9983">17306 13477 1331 0,'0'0'545'16,"0"0"-531"-16,0 0-12 15,0 0 9-15,0 0 8 16,-7 96-10-16,7-54-1 16,0 5-4-16,0 0-1 15,0-4-3-15,3 1 0 16,-2-8 0-16,-1-5-9 16,0-6-19-16,0-8-51 15,0-10-1052-15</inkml:trace>
  <inkml:trace contextRef="#ctx0" brushRef="#br0" timeOffset="190376.6115">17142 13761 1866 0,'0'0'27'0,"0"0"-16"16,0 0-7-16,0 0 8 15,91-28-5-15,-44 28-6 16,8 0 0-16,4 0-1 15,0 0-1-15,-1 0-4 16,-5-3-6-16,-5-3-4 16,-5-2-6-16,-10-4 4 0,-10-2 7 15,-12-4 10-15,-8-3 3 16,-3-1 13-16,-10-3-5 16,-14 4-1-16,-6 6 2 15,2 6-2-15,0 9-3 16,4 0-4-16,2 9-2 15,3 11 0-15,5 6-1 16,3 6 0-16,7 2 1 16,4 0 0-16,0-1-1 15,1-4 0-15,18-5-4 16,10-4-27-16,10-3 5 16,4-8-24-16,12-4-152 15</inkml:trace>
  <inkml:trace contextRef="#ctx0" brushRef="#br0" timeOffset="190805.0372">18267 13757 1510 0,'0'0'273'0,"0"0"-235"16,0 0-5-16,-84-48-2 16,42 43-6-16,1 5-13 15,4 0-6-15,4 0 0 16,6 14-3-16,8 6 0 15,8 1-2-15,7-1-1 16,4 0-1-16,0-4 0 16,13-4-1-16,11-3-5 15,6-8-8-15,7-1 7 0,8-1-5 16,-2-18-2-16,5-7 6 16,-6-11 8-16,-6-8 1 15,-5-11 0-15,-10-4 2 16,-11-1 5-16,-10 5 1 15,0 10 8-15,-21 8-2 16,-9 16-5-16,-1 12 1 16,3 10-4-16,2 6-6 15,4 22 0-15,7 11 0 16,5 9 0-16,10 13 0 16,0 4 0-16,8-1 0 15,11-5 1-15,3-13-1 0,2-7 0 16,-1-10-1-1,-3-9-10-15,-1-10-26 16,-4-10-45-16</inkml:trace>
  <inkml:trace contextRef="#ctx0" brushRef="#br0" timeOffset="191517.6581">19599 13330 1883 0,'0'0'35'0,"0"0"-21"16,0 0-4-16,0 0-3 15,0 0-4-15,0 0 1 16,-3 96 1-16,-1-52-1 16,2 0-2-16,2 1-2 15,0 0 1-15,0-3-1 16,-1-6-2-16,-2-7-5 16,0-10-6-16,-5-3-14 15,0-12-45-15,-3-4-73 0</inkml:trace>
  <inkml:trace contextRef="#ctx0" brushRef="#br0" timeOffset="191925.2077">19305 13522 1741 0,'0'0'28'0,"0"0"-28"16,102-22 1-16,-46 19 6 15,2 3 11-15,-1 0-5 16,-6 0-2-16,-8 3 0 15,-7 5-2-15,-9-4 1 16,-8 1 5-16,-10-2 0 16,-6-1-5-16,-1-2-1 0,-2 0 0 15,0 3-1-15,0 1-4 16,0 9 1-16,0 3 2 16,0 2-4-16,1 2-1 15,11 1 0-15,4-1-2 16,10-2 1-1,5-3-1-15,6-6 0 0,3-1-1 16,1-8 0-16,-5 0-2 16,-6-3 1-16,-7-16 0 15,-9-5 2-15,-11-5 0 16,-3-1 0-16,-14-1 2 16,-19 2-1-16,-7 5 0 15,-1 9-1-15,8 9 2 16,9 6-2-16,12 6-8 0,9 19-39 15,3-1-50-15</inkml:trace>
  <inkml:trace contextRef="#ctx0" brushRef="#br0" timeOffset="192575.3708">21149 13488 1840 0,'0'0'32'16,"0"0"-18"-16,-94-32 7 16,58 28-3-16,3 4-10 15,9 0-5-15,8 6-2 16,7 12-1-16,4 3-1 16,5 2-1-16,0 1-4 15,12 0-10-15,15-4-7 0,8-3 3 16,5-5 0-1,4-11-16-15,-2-1-1 0,-6-4 22 16,-7-12 15-16,-9 0 34 16,-8 0 18-16,-3 4-11 15,-4 2-9-15,-5 5-12 16,0 3-7-16,0 2-6 16,0 2-7-16,0 27-1 15,0 12 1-15,1 12 1 16,1 9 0-16,1 5-1 15,1 8 0-15,1 3-1 16,-1-1 1-16,-1-5-8 16,-3-18 1-16,-6-14-2 0,-15-15 1 15,-7-15 4-15,-5-10 4 16,-6-7 0-16,1-21 0 16,2-14 1-16,6-10 0 15,11-4 3-15,17-4-2 16,4-1 1-16,30 3-3 15,18 5-8-15,8 10-15 16,4 8-8-16,1 9-27 16,-5 4-168-16</inkml:trace>
  <inkml:trace contextRef="#ctx0" brushRef="#br0" timeOffset="193092.6013">21547 13529 1823 0,'0'0'44'0,"0"0"-9"16,0 0-16-16,0 0-3 16,0 0-7-16,0 0-5 15,76-21-2-15,-57 35-2 16,2 3 1-16,-3 9-1 16,-1 2-1-16,-2 3-2 15,-2 2-5-15,-4-3-2 16,-3-8 1-16,-3-10-12 15,-3-7-4-15,0-5 1 16,0-15 24-16,-3-12 3 16,3-7-1-16,3-1-1 15,15 3 7-15,5 7 0 0,-1 6 5 16,-2 6-2-16,1 7-4 16,-1 3-1-16,-1 3-3 15,0 0-1-15,-1 1 0 16,3 12-1-16,-2 4-1 15,4 3 0-15,-1 0 0 16,2 1 0-16,3-1 0 16,-2-6 0-16,-2-3 0 15,1-8 0-15,-5-3 0 16,-4 0 2-16,0-16-2 16,-6-4 1-16,-5-4 2 0,-4-2-1 15,-3 0-1 1,-22 1 0-16,-9-1 0 15,-5 5 0-15,3 4-1 0,8 8-1 16,8 9-1-16,10 0-21 16,1 12-30-16,8 8-24 15,1 1-798-15</inkml:trace>
  <inkml:trace contextRef="#ctx0" brushRef="#br0" timeOffset="193424.407">22340 13537 1741 0,'0'0'146'0,"0"0"-127"16,0 0-9-16,0 0-5 15,0 0-3-15,0 0 1 16,-10 43-1-16,16-22-1 15,12 2-1-15,6-4-2 16,4-5-1-16,1-6-6 16,-1-6-2-16,-3-2-2 15,-3-9 5-15,-3-12 8 16,-6-4 4-16,-6-3 4 16,-4 2 6-16,-3 2-4 15,0 2-7-15,0 10-1 16,-4 5-2-16,-8 7-3 0,-2 0-35 15,0 7-67-15</inkml:trace>
  <inkml:trace contextRef="#ctx0" brushRef="#br0" timeOffset="193826.6693">22815 13529 1887 0,'0'0'32'0,"0"0"-23"0,0 0-4 16,0 0-5-16,0 0 1 16,0 0-2-16,1 50 1 15,8-34 0-15,2-6-3 16,0 0-8-16,2-5-5 15,3-5-1-15,2 0 6 16,1-8-4-16,-1-11 8 16,3-3 7-16,0 0 12 15,-1 2 4-15,-3 3 4 16,-5 6 0-16,-2 4-4 16,-5 6-2-16,3 1-5 15,1 0-7-15,2 0-2 16,3 4 0-16,4 8-2 0,-2 7 2 15,11 2-5-15,9 1-11 16,12-1 1-16,7-6-43 16,4-7-140-16</inkml:trace>
  <inkml:trace contextRef="#ctx0" brushRef="#br0" timeOffset="194263.2629">23598 13503 1656 0,'0'0'170'15,"0"0"-128"-15,-81-51-12 16,50 41 3-16,3 6-18 16,2 4-7-16,4 1-6 0,4 15-2 15,3 2 0 1,8 2 0-16,5-1 0 0,2 0-1 16,5-2-4-1,17-3-2-15,9-5-8 0,7-5-2 16,5-4-6-16,3 0 1 15,-4-17 7-15,-2-9 13 16,-7-8 2-16,-5-9 8 16,-7-10 4-16,-4-6 0 15,-8-1-3-15,-6-1 1 16,-3 3 4-16,0 10-2 16,0 13-7-16,-3 13 2 15,-6 17-4-15,-5 5-3 16,-1 11-2-16,-4 22 0 0,4 14 0 15,3 10 2-15,8 7 0 16,4 2 0-16,0-2 0 16,17-5 0-16,7-6-1 15,6-12 1-15,-2-8 1 16,-3-10-1-16,-6-8 0 16,-6-9-11-16,-4-6-21 15,-4 0-47-15</inkml:trace>
  <inkml:trace contextRef="#ctx0" brushRef="#br0" timeOffset="195027.6717">24160 13525 1625 0,'0'0'261'16,"0"0"-235"-16,0 0-14 16,0 0 4-16,0 0-10 15,0 0-6-15,0 0-12 16,0 0-95-16</inkml:trace>
  <inkml:trace contextRef="#ctx0" brushRef="#br0" timeOffset="196457.3559">7463 14991 1834 0,'0'0'46'0,"0"0"-31"0,0 0-2 16,0 0-2 0,0 0-2-16,0 0 0 0,-6 109-3 15,6-65-1-15,0 2-2 16,0 4-1-16,2-4-1 16,1 1-1-16,-2-5 0 15,-1-4 0-15,0-6 0 16,0-7-1-16,0-5-4 15,0-8 0-15,0-5-5 16,0-5-10-16,0-2-13 16,0-3-11-16,0-14-187 15</inkml:trace>
  <inkml:trace contextRef="#ctx0" brushRef="#br0" timeOffset="196950.7394">7426 15090 1766 0,'0'0'83'0,"0"0"-48"15,21-81-9-15,0 56-5 16,3 3-10-16,1 3-3 16,6 9-6-16,-2 6 0 15,-1 4-2-15,-7 1 0 16,-5 16-1-16,-8 7-2 15,-5 0-1-15,-3 6-2 16,-3-1 1-16,-18 1-2 0,0-2 2 16,-1 0 2-1,1-2 1-15,10-2 2 0,4-4 0 16,7-4-1-16,0-5-1 16,10-3-1-16,13-2 3 15,2-2 0-15,1 3 1 16,-4-1-1-16,-1 5 2 15,-8-2-2-15,-1 5 0 16,0 3 0-16,-6 0 1 16,-3 1-1-16,-3 5 0 15,0 0 0-15,0 3 0 16,-15-1 0-16,-4 4 1 16,-8-1 0-16,3-3-1 15,-3-6 0-15,8-5 0 16,3-7 1-16,5-4-1 0,3-3 1 15,2 0 1-15,3-7-2 16,3-6-9-16,0-3-29 16,0 2-81-16</inkml:trace>
  <inkml:trace contextRef="#ctx0" brushRef="#br0" timeOffset="197319.9581">7942 15351 1913 0,'0'0'22'16,"0"0"-16"-16,0 0 2 15,0 0-3-15,0 0-4 16,0 0 0-16,-10 49 1 15,31-23-2-15,4-4 1 16,8-2-1-16,1-4-4 16,2-6-3-16,0-7-3 15,7-3 0-15,-6-3 4 16,-2-16-5-16,-13-5 5 16,-8-3 6-16,-9-3 4 15,-5 2 9-15,0 0-7 0,-13 6-4 16,-4 6-1-16,3 7-1 15,6 6-2-15,2 3-12 16,3 0-62-16,3 8-642 16</inkml:trace>
  <inkml:trace contextRef="#ctx0" brushRef="#br0" timeOffset="197678.4209">8555 15073 1894 0,'0'0'36'0,"0"0"-18"16,0 0-5-16,0 0-2 15,0 0-7-15,0 0 2 16,12 45 3-16,-9-10-4 15,0 2 0-15,-3 6 0 16,0 0-3-16,0 0-1 16,0-1-1-16,2-3 1 15,2-6-2-15,-1-3 2 16,5-9-2-16,-1-1 1 16,6-6-4-16,1-3 0 0,5-3-1 15,4-5-7-15,4-3 3 16,4 0-7-16,2-1-12 15,-3-15-40-15,-5 0-430 16</inkml:trace>
  <inkml:trace contextRef="#ctx0" brushRef="#br0" timeOffset="197855.4527">8420 15320 1847 0,'0'0'69'0,"0"0"-63"16,0 0-6 0,0 0 12-16,92 0-7 0,-31 0-5 15,12-7-9-15,5-7-88 16</inkml:trace>
  <inkml:trace contextRef="#ctx0" brushRef="#br0" timeOffset="198510.8103">10389 15158 1856 0,'0'0'27'16,"0"0"-22"-16,0 0 10 16,0 0 4-16,-2 96-10 15,17-56-1-15,4 0-4 16,7 1-1-16,5-3-3 16,5-6 0-16,4-7 0 0,-1-8 0 15,-3-10-4-15,-5-7 1 16,-4 0 2-16,-8-19 1 15,-1-9 0-15,-6-8 1 16,-3-9-1-16,-3 1 0 16,-3 1 0-16,-1 8 0 15,-2 12 1-15,0 12-1 16,0 10-1-16,0 1-5 16,0 12-41-16,0 12-61 15,0 5-1670-15</inkml:trace>
  <inkml:trace contextRef="#ctx0" brushRef="#br0" timeOffset="198856.597">10919 15545 1888 0,'0'0'30'0,"0"0"-16"16,0 0-7-16,0 0 2 16,0 0-5-16,105-34-2 15,-71 35-1-15,-7 13-1 16,-8 5-1-16,-11 6 0 16,-8 4-4-16,-8 6 2 15,-25 4-3-15,-11 0 3 0,2-2 0 16,-1-4 3-16,12-7 0 15,11-9 0-15,15-4 1 16,5-6-1-16,10-5 2 16,27-2 1-16,23 0 0 15,15-7-3-15,9-8-4 16,3-3-59-16</inkml:trace>
  <inkml:trace contextRef="#ctx0" brushRef="#br0" timeOffset="199149.3749">12180 15268 1939 0,'0'0'7'0,"0"0"-7"15,0 0 0-15,0 0 1 16,-11 77 4-16,11-44-4 16,0 1-1-16,0-2 0 0,5-8-14 15,4-8-41-15,4-10-137 16</inkml:trace>
  <inkml:trace contextRef="#ctx0" brushRef="#br0" timeOffset="199308.4293">12221 14993 1882 0,'0'0'24'0,"0"0"-12"16,0 0-12-16,0 0-9 15,0 0 0-15,0 0-26 16,13 68-62-16</inkml:trace>
  <inkml:trace contextRef="#ctx0" brushRef="#br0" timeOffset="199666.4833">12662 15245 1748 0,'0'0'16'16,"0"0"3"-16,-108-29 19 16,67 23-8-16,8 6-18 15,10 0-4-15,11 0-4 16,8 10-4-16,4 3-4 16,0 6 1-16,7-1 2 15,11 3 1-15,0-4 1 0,1 0-1 16,1-1 1-1,-2-2-1-15,3 0 0 0,1 0 1 16,-2 0 2-16,-4-3-1 16,-6 1-1-16,-4-2 1 15,-6 1-2-15,0-2 3 16,0-1 1-16,-3 1-1 16,-12-1 0-16,-4 0-3 15,-2-4 0-15,3 3-2 16,3-1-7-16,5-5-28 15,4-1-149-15</inkml:trace>
  <inkml:trace contextRef="#ctx0" brushRef="#br0" timeOffset="200364.2859">13686 15245 1885 0,'0'0'21'0,"0"0"-5"15,0 0-5-15,-105-21-2 16,82 21-3-16,2 12-3 15,9 6-2-15,5 4 0 16,7 2-2-16,0-1 1 16,3-2-2-16,19-2-2 15,5-3 0-15,7-6-8 16,2-5-13-16,1-5-12 16,-4 0-6-16,-5-14 10 15,-6-5 33-15,-6-1 2 16,-7 4 32-16,-8 3 5 15,-1 4-5-15,0 5-5 16,0 3-15-16,0 1-8 16,2 0-5-16,1 0-1 0,5 4-3 15,5 7 3-15,4 1 0 16,5 0 0-16,4-4-5 16,3-3-4-16,2-5-7 15,5 0-8-15,1-13-2 16,-3-12 6-16,-4-8 5 15,-3-13-3-15,-8-4 14 16,-2-7 4-16,-8-1 12 16,-5-2 17-16,-4-3 3 15,0 10-8-15,0 11-2 16,-7 17-7-16,2 14-7 16,2 11 0-16,-4 5-8 15,-1 25-2-15,-1 15 2 0,3 11 1 16,5 2-1-1,1 2 0-15,0-2 1 0,9-1-1 16,6-7 0-16,7-3 0 16,5-8 0-16,4-11-3 15,4-9-7-15,1-10-10 16,-1-9-34-16,-8-3-105 16</inkml:trace>
  <inkml:trace contextRef="#ctx0" brushRef="#br0" timeOffset="200529.5622">13862 15066 89 0,'0'0'1751'16,"0"0"-1727"-16,119 12 9 16,-42-10-19-16,8-2-14 15,6 0-8-15,4 0-39 16,-1 0-1117-16</inkml:trace>
  <inkml:trace contextRef="#ctx0" brushRef="#br0" timeOffset="201384.8449">15642 15207 801 0,'0'0'980'15,"0"0"-955"-15,0 0-1 16,0 0-1-16,0 0-16 16,0 0 4-16,-25-64-8 15,27 42 1-15,12 4-4 16,4 3 2-16,0 7 6 15,2 3-1-15,1 3 0 16,-1 2-5-16,2 0-2 0,3 0 1 16,2 11 1-16,5 2-2 15,2 2 0-15,3 6 0 16,4-3 0-16,2 1-6 16,-3-2-13-16,1-5-3 15,-5-7-3-15,-3-5 14 16,-7 0 11-16,-7-8 4 15,-6-12 6-15,-8-5 6 16,-3-1-1-16,-2 2-3 16,0 5 0-16,0 3 10 15,0 8-10-15,0 1-8 16,0 7-4-16,0 0-1 16,3 0-28-16,7 0-72 0,3 3-578 15</inkml:trace>
  <inkml:trace contextRef="#ctx0" brushRef="#br0" timeOffset="201826.6568">16641 15020 1872 0,'0'0'27'0,"0"0"-15"16,0 0 4-16,0 0-3 16,-86 31-4-16,71-9-6 15,6 6-1-15,6 4-1 16,3 0-1-16,7 2 0 15,20 0 0-15,7-5 0 16,7-3-2-16,6-9-5 16,0-3 3-16,2-10-3 15,-3-4 2-15,-1-1 4 16,-11-19 1-16,-7-7 0 0,-12-7 1 16,-15-3 2-16,0-5 2 15,-28-2 0-15,-14 2-3 16,-9 3 0-16,0 10 0 15,5 8-2-15,9 13-2 16,12 8-6-16,12 15-41 16,8 11-163-16</inkml:trace>
  <inkml:trace contextRef="#ctx0" brushRef="#br0" timeOffset="202473.4077">17139 14888 1623 0,'0'0'248'16,"0"0"-216"-16,0 0-14 15,0 0-5-15,0 0-5 16,0 0-3-16,12 53 2 15,4-18-1-15,1 4-1 16,4 3-3-16,0-2-1 16,4 4 0-16,4-5 0 15,-1-3-1-15,-1-7 0 0,-2-8 0 16,-4-8 0-16,-5-10 1 16,-1-3-1-16,0-2 2 15,0-20 0-15,2-7 0 16,-1-10 1-16,-1-10 2 15,0-1-3-15,-5 3 1 16,-4 4-2-16,-1 13-1 16,-2 11-4-16,-3 10-11 15,0 7-32-15,0-3-1758 16</inkml:trace>
  <inkml:trace contextRef="#ctx0" brushRef="#br0" timeOffset="207798.9963">7531 16442 1860 0,'0'0'34'0,"0"0"-4"15,0 0-6-15,0 0-2 16,0 0-6-16,0 0-7 16,0 0-5-16,-14-14-4 15,14 14-1-15,0 17-3 16,17 11 4-16,6 10 0 0,7 2 0 16,2 2 0-1,-1 1 0-15,2-6 0 0,0-4-2 16,-5-8-1-16,-4-9 1 15,-8-8-1-15,-4-8 1 16,0 0 1-16,3-19 1 16,-3-15 3-16,4-12-3 15,-7-4 2-15,-3-4-1 16,-4 3 1-16,-2 9 0 16,0 11-1-16,1 11-1 15,-1 12 0-15,2 5-2 16,1 3-12-16,2 5-26 15,3 14-84-15,0 5-820 16</inkml:trace>
  <inkml:trace contextRef="#ctx0" brushRef="#br0" timeOffset="208166.3663">8050 16769 1881 0,'0'0'32'0,"0"0"-11"0,0 0-9 16,0 0-1-16,0 0-5 16,0 0-4-16,59-57-2 15,-30 57 1-15,-4 0-2 16,-1 1 1-16,-8 12-1 15,-4 5 0-15,-9 6 0 16,-3 6 0-16,-3 7 1 16,-18 2 0-16,-10 2 0 15,-3-2 0-15,8-6 0 16,6-14 0-16,12-6 1 16,8-9-2-16,0-4 0 15,31 0 1-15,18-4 2 16,19-18-2-16,12-7-19 15,7-6-163-15</inkml:trace>
  <inkml:trace contextRef="#ctx0" brushRef="#br0" timeOffset="208590.3589">9637 16749 1273 0,'0'0'623'16,"0"0"-597"-16,0 0-13 15,0 0-2-15,0 0-7 16,0 0-3-16,-8 52 0 15,8-28 1-15,0 3-2 16,0-7 0-16,5-4 0 0,2-6-14 16,-4-8-38-16,2-2-153 15</inkml:trace>
  <inkml:trace contextRef="#ctx0" brushRef="#br0" timeOffset="208722.6695">9626 16429 1666 0,'0'0'177'0,"0"0"-158"16,0 0-19-16,0 0-23 15,0 0-26-15,0 0-186 0</inkml:trace>
  <inkml:trace contextRef="#ctx0" brushRef="#br0" timeOffset="209121.6973">10119 16624 1733 0,'0'0'37'0,"0"0"4"16,-99-3 1-16,63 3-23 15,5 8-11-15,6 6 0 16,5-1-4-16,11 4-2 15,8-3-1-15,1 3 0 16,0-2 0-16,10-1 0 0,5 0-1 16,0-3 4-16,0-1-2 15,0 1 2-15,4-2 1 16,2 1 2-16,0 0-1 16,0 0-4-16,-3 0-2 15,-8 0 2-15,-5 4-2 16,-5-4-1-16,0 2 1 15,0 0 0-15,-8 0 0 16,-8-2 0-16,1-5 2 16,-9-2-1-16,-6-3 0 15,-1 0 2-15,1 0-3 16,8 0 0-16,13 0-11 0,9-1-72 16</inkml:trace>
  <inkml:trace contextRef="#ctx0" brushRef="#br0" timeOffset="209650.66">11462 16520 1822 0,'0'0'55'0,"0"0"-52"16,0 0 0-16,0 0 1 15,0 0 3-15,-107-12 3 16,76 12 0-16,2 4-3 15,4 7-4-15,7-2-2 16,3 1-1-16,9 0 0 16,5 2 0-16,1 2 0 15,0-1 0-15,13 3 1 0,5 0 0 16,7-1 0 0,1 1-1-16,-1 0 0 0,2 1 0 15,-6 2 0-15,-5 1 0 16,-8 1 0-16,-8 1 0 15,0 0 0-15,-15 0 0 16,-8-3 0-16,-8-4 2 16,-8-7 6-16,-1-2-2 15,1-6-2-15,-1 0-2 16,6-9-2-16,7-11 0 16,16-1-2-16,11-2-10 15,6 4-29-15,29 3-44 16,6 4-302-16</inkml:trace>
  <inkml:trace contextRef="#ctx0" brushRef="#br0" timeOffset="210250.4371">11877 16600 1832 0,'0'0'24'16,"0"0"-1"-16,-101-14 8 16,66 14-6-16,4 0-10 15,7 0-4-15,0 9-7 16,6 6-3-16,0 4-1 0,6-2 0 16,7 5 0-16,5 0 0 15,0-2-1-15,8-1-3 16,11-4 0-16,4-4-4 15,6-4-3-15,0-6-8 16,1-1-10-16,-1 0 1 16,-1-6 10-16,-7-10 13 15,-5-1 5-15,-4-1 23 16,-3-3 5-16,-3 1 0 16,-1 4-13-16,-1 5 0 15,-2 2-4-15,-1 7 0 16,-1 2-6-16,0 0-5 15,3 0 0-15,4 0-2 0,5 10-1 16,6 2 3-16,0 2 0 16,3-2-3-16,-2-2-4 15,-4-3 0 1,2-3-3-16,-4-3-3 0,-1-1 5 16,0 0-1-16,-4 0 5 15,-4-1 4-15,1-8 2 16,0-2 9-16,-2 1 4 15,2 2-3-15,-4 3-1 16,1 1-1-16,-1 3-4 16,1 1-5-16,2 0-1 15,7 0-2-15,1 3-1 0,3 7-3 16,-2-1-13-16,1 1-24 16,-1-7-55-16</inkml:trace>
  <inkml:trace contextRef="#ctx0" brushRef="#br0" timeOffset="210402.4509">12247 16436 1798 0,'0'0'85'16,"0"0"-54"-16,0 0-21 16,0 0-9-16,0 0-1 15,0 0-37-15,0 0-66 16,-4 14-1376-16</inkml:trace>
  <inkml:trace contextRef="#ctx0" brushRef="#br0" timeOffset="210866.4722">12605 16604 1700 0,'0'0'126'16,"0"0"-98"-16,0 0 2 16,-85-28-6-16,52 22-2 15,2 6-9-15,7 0-2 16,4 0-6-16,6 0-1 0,3 11-4 16,4 6 1-16,2-3-1 15,4 5 0-15,1-4 0 16,0 0-1-16,9-3-1 15,11-5-1-15,9-7-4 16,2 0-3-16,3-4-10 16,-1-16-13-16,-3-7 12 15,-5-4 8-15,-5-6 13 16,-5-6 1-16,-8-2 4 16,-4-2 7-16,-3 3-3 15,0 8 12-15,0 15-1 16,0 11-8-16,0 10-4 15,0 2-8-15,-3 26-1 0,-3 12-1 16,2 11 2 0,4 2-1-16,0-2 1 0,1-3-1 15,14-5-1 1,9-4-15-16,3-13-50 0,4-12-628 16</inkml:trace>
  <inkml:trace contextRef="#ctx0" brushRef="#br0" timeOffset="211355.9493">14650 16308 1864 0,'0'0'28'16,"0"0"-8"-16,0 0-2 16,0 0-10-16,0 0-2 15,0 0 0-15,-58 114-1 16,47-64-3-16,7 1 1 15,4-4-2-15,0-2 0 16,0-6 0-16,0-6-1 16,4-7-2-16,4-8-8 15,-4-8-11-15,-4-8-34 16,0-2-94-16</inkml:trace>
  <inkml:trace contextRef="#ctx0" brushRef="#br0" timeOffset="211751.9409">14296 16615 1833 0,'0'0'25'0,"0"0"-13"16,0 0-10-16,0 0-1 15,120-41-1-15,-56 37 1 16,2 4 0-16,-2 0-2 16,-6 0 1-16,-6 0 0 15,-7 4 0-15,-7 3 0 16,-15 0 0-16,-8-2 0 15,-12-3 0-15,-3 1 0 16,0 2 6-16,0 2-2 0,0 4 9 16,-2 5-2-1,-2 1-2-15,2-1-3 16,2 4-3-16,0-4-2 0,11-1 1 16,14 0-1-16,6-6 1 15,7-5-1-15,1-4 1 16,-2 0-2-16,-8-8 0 15,-7-9 0-15,-9-1-2 16,-12-3 2-16,-1-3 0 16,-14 1-1-16,-19 0 1 15,-9 3-1-15,-6 6 1 16,5 9-1-16,9 5-10 16,16 0-17-16,15 7-56 0</inkml:trace>
  <inkml:trace contextRef="#ctx0" brushRef="#br0" timeOffset="212530.4929">15777 16329 1909 0,'0'0'15'0,"0"0"-3"0,0 0-7 16,0 0-5-16,0 0 0 15,0 0 0-15,-17 65 0 16,11-30 0-16,4-2 0 16,2-4 0-16,0-5 0 15,0-5-1-15,2-5-1 16,2-8-2-16,1 1 0 15,-1-7 0-15,6 0 3 16,4-7 1-16,5-7 3 16,-2-1-1-16,-1 4 0 15,-4 3 3-15,-2 3-1 16,-1 5-1-16,2 0-2 0,2 0-1 16,1 10-1-1,4 4 1-15,0 6 0 0,2 1 0 16,1 1 0-16,-1 5 0 15,-5-2 0-15,-8-3-3 16,-7-1-3-16,0-5-4 16,-15 1 3-16,-16-4 3 15,-9-6 1-15,-2-7-1 16,-1 0-1-16,10-3 2 16,10-14 2-16,7-9 1 15,16-2 5-15,0 2-2 16,22 2-2-16,17 5-1 15,4 5 0-15,5 5-1 16,6 3 1-16,-1 3-1 16,1-2 0-16,2 0 1 0,-4-1 0 15,-6-2 0 1,-4-1 0-16,-8-4 0 0,-9-1 0 16,-8-1 0-16,-7-4 0 15,-10-3 3-15,0 2 3 16,-9-3 0-16,-13 1-1 15,-8 8-2-15,-7 6 1 16,-1 8-4-16,4 5 2 16,3 20-2-16,4 8 0 15,9 8 0-15,6 1 0 0,12 1 0 16,6-3 1 0,28-3 2-16,11-8-2 0,13-9 0 15,6-6-1-15,-2-14-19 16,-9 0-133-16</inkml:trace>
  <inkml:trace contextRef="#ctx0" brushRef="#br0" timeOffset="213310.6532">17424 16366 1874 0,'0'0'39'16,"0"0"-24"-16,0 0-10 16,0 0-3-16,0 0-2 15,21 75 3-15,2-42-1 16,5 4-2-16,3-6 1 15,5-3 0-15,0-8-1 16,1-7-1-16,-1-10 1 16,-3-3 0-16,-6-6-2 15,-5-16 2-15,-7-11 0 0,-5-8 0 16,-2-2 0 0,-4 1 0-16,-2 3 1 0,1 14 0 15,-2 7 1-15,-1 11-1 16,2 6-1-16,-1 1-1 15,5 0-21-15,0 12-81 16,3 5-199-16</inkml:trace>
  <inkml:trace contextRef="#ctx0" brushRef="#br0" timeOffset="213513.6008">18096 16405 1918 0,'0'0'21'16,"0"0"-18"-16,0 0-3 15,0 0 0-15,0 0 0 16,0 0-1-16,7 79 1 16,6-55-3-16,-1-5-35 15,0-9-90-15</inkml:trace>
  <inkml:trace contextRef="#ctx0" brushRef="#br0" timeOffset="213649.0189">18112 16190 1773 0,'0'0'68'0,"0"0"-68"15,0 0-20-15,0 0-139 0,0 0-1234 16</inkml:trace>
  <inkml:trace contextRef="#ctx0" brushRef="#br0" timeOffset="213999.9976">18340 16358 1818 0,'0'0'85'15,"0"0"-54"-15,0 0-18 16,0 0-1-16,0 0-3 0,0 0-7 16,85 12-2-1,-57 13 0-15,-2 5 0 0,-1 0 0 16,-2 2-2-16,-4-1-3 16,-8-4-3-16,-8-6-4 15,-3-6-1-15,-3-10 1 16,-13-5 0-16,-4-2 5 15,4-21 7-15,8-14 1 16,8-8 9-16,1-6 7 16,28-2-5-16,8 11-6 15,3 9-4-15,2 10-2 16,-1 10 0-16,1 8-8 16,-3 3-50-16,-3 2-274 15</inkml:trace>
  <inkml:trace contextRef="#ctx0" brushRef="#br0" timeOffset="214288.6543">19129 16121 1869 0,'0'0'71'16,"0"0"-59"-16,0 0-11 0,0 0-1 16,0 0-1-16,0 0 1 15,0 94 0-15,2-46 0 16,-1 2 0-16,1 0 1 16,1-1-1-16,4-2 0 15,-1-6-3-15,0-7-22 16,0-11-39-16,0-10-199 15</inkml:trace>
  <inkml:trace contextRef="#ctx0" brushRef="#br0" timeOffset="214682.2836">18979 16390 1827 0,'0'0'13'16,"0"0"-11"-16,86-44-1 15,-47 31 12-15,-1 5 0 16,1 3-9-16,-3 5 5 16,-1 0-5-16,-7 0-1 15,-7 2-1-15,-6 8-1 16,-5-1 5-16,-4 5 3 16,-2 1-3-16,-1 2-3 15,1 2 1-15,-1 3 0 16,1 0-3-16,2 1 0 0,3-2 0 15,1-3 0 1,7-3 0-16,2-5 0 0,7-3-1 16,5-7 2-16,2 0-1 15,1-9-1 1,-9-9 1-16,-2-4-1 0,-4-4 0 16,-10-4 1-16,-3-3 0 15,-4 2-1-15,-2 1 1 16,0 5 0-16,0 8-2 15,-7 9-3-15,0 8-31 16,-2 0-106-16</inkml:trace>
  <inkml:trace contextRef="#ctx0" brushRef="#br0" timeOffset="215364.8559">19970 16345 1858 0,'0'0'27'0,"0"0"-19"15,0 0 11-15,0 0 0 16,0 0-10-16,-97-30-5 15,78 32-3-15,1 16-1 16,5 2 1-16,2 5-2 0,4-1 1 16,7 1 0-16,0-2-4 15,0-3-5-15,10-3-9 16,7-8-10-16,4-4-7 16,5-5 2-16,3 0-5 15,-1-10 2-15,-3-9 35 16,-4-2 1-16,-3-3 59 15,-3 3-13-15,-2 3-12 16,-3 5-6-16,-4 6-4 16,-2 3-11-16,3 4-8 15,2 0-3-15,5 0-2 16,4 7-1-16,2 5 1 0,3 0-1 16,7-1 1-1,4-3 0-15,5-5-4 0,1-3-7 16,2-5-6-16,-3-18-7 15,-5-7 10-15,-4-12 6 16,-8-11 6-16,-10-8 2 16,-6-11 4-16,-6-12 1 15,0-3 4-15,-12 6 0 16,-4 16 0-16,2 22 5 16,5 18-1-16,2 15-4 15,1 10-9-15,-3 11 0 16,0 26-2-16,-1 21 1 0,10 11 1 15,0 6 0-15,1-4 0 16,14-9 0-16,-1-6 1 16,-1-11-1-16,-3-7 0 15,1-5-2-15,2-11-3 16,-2-8-23-16,2-13-51 16</inkml:trace>
  <inkml:trace contextRef="#ctx0" brushRef="#br0" timeOffset="216025.2937">21559 16179 1778 0,'0'0'81'0,"0"0"-60"16,0 0-6-16,-96-45-1 0,62 42-1 16,0 3-4-16,1 0-3 15,5 14-6-15,2 6 2 16,6 3-2-16,9 4 0 16,5 1 0-16,6 0-1 15,0-2 0-15,17-6-2 16,8-4-2-16,5-8-1 15,6-8-6-15,3 0-5 16,-3-2 7-16,-1-12 6 16,-10 1 4-16,-10 1 2 15,-5 6 20-15,-7 2 0 16,-3 4-7-16,0 0-9 16,0 0-6-16,0 17 0 15,2 12-1-15,1 12 1 0,0 7 0 16,0 4 1-16,0 5-1 15,0 0 0-15,0 3 0 16,-3-5 0-16,0-6 0 16,0-10 0-16,-3-11-1 15,-12-12-6-15,-6-13 3 16,-3-3-1-16,-1-25-1 16,4-17-15-16,3-16 2 15,14-5-14-15,4-12-15 16,10-2-261-16</inkml:trace>
  <inkml:trace contextRef="#ctx0" brushRef="#br0" timeOffset="216310.9397">21730 16187 1690 0,'0'0'119'0,"0"0"-81"16,0 0-5-16,0 0 3 16,0 0-11-16,84-44-8 15,-75 44-7-15,0 0-7 16,6 15-3-16,0 8 0 15,-1 4 0-15,0 2 0 16,1 3 0-16,-5-4 0 16,1-6 0-16,-2-6-2 15,-6-10-5-15,-2-3 1 0,-1-3 1 16,0-5 5 0,0-17 0-16,0-9 0 0,0-3 0 15,0-3 0-15,6 1 1 16,8 8-1-16,4 8-1 15,5 8-9-15,6 11-40 16,2 1-95-16</inkml:trace>
  <inkml:trace contextRef="#ctx0" brushRef="#br0" timeOffset="216640.896">22265 16175 1886 0,'0'0'37'16,"0"0"-17"-16,0 0-9 15,0 0-9-15,0 0-2 16,0 0-1-16,-11 36 1 16,11-7 0-16,5-3 0 15,12-2 0-15,6-6-1 16,1-7-3-16,1-6 2 15,-1-5 0-15,-2 0 1 16,-5-14 1-16,-6-8 0 16,-8-3 1-16,-3-1-1 15,-10-3 0-15,-21 3 1 16,-14 2-1-16,-3 11 0 16,11 6 0-16,12 7-9 15,22 10-37-15,3 7-176 0</inkml:trace>
  <inkml:trace contextRef="#ctx0" brushRef="#br0" timeOffset="216992.5231">22643 16168 1801 0,'0'0'66'0,"0"0"-66"0,0 0 1 16,0 0 10-16,0 0-4 15,-9 93-2-15,14-64-3 16,11-3 0-16,10-6-1 16,-1-6-1-16,3-9 0 15,1-5-1-15,-3 0-4 16,-2-19 0-16,-4-6 5 15,-7-7 0-15,-7-3 2 16,-4 0 1-16,-2 1 6 16,0 4 2-16,0 8-3 15,-5 8-7-15,-2 9-1 0,1 5-12 16,1 0-30 0,-1 14-99-16</inkml:trace>
  <inkml:trace contextRef="#ctx0" brushRef="#br0" timeOffset="217374.9831">23084 16160 1833 0,'0'0'79'0,"0"0"-48"16,0 0-17-16,0 0-7 15,0 0-7-15,0 0-3 0,-2 31 3 16,2-2 0-16,12-5 0 16,1 1 0-16,3-6 0 15,1-5-5-15,7-5-4 16,1-8 0-16,5-1-8 16,0-5-3-16,0-16 3 15,-1-2 16-15,-3-3 1 16,-5 2 4-16,-2 5 7 15,-5 6 2-15,-1 6-3 16,-4 4-2-16,0 3-5 16,3 0-3-16,-3 0 0 15,3 10-2-15,0 7 2 16,5 3-6-16,8 2-30 16,6-3 14-16,10-5-127 15</inkml:trace>
  <inkml:trace contextRef="#ctx0" brushRef="#br0" timeOffset="217820.8212">24062 16215 1774 0,'0'0'60'16,"0"0"-19"-16,0 0-4 16,-94-70-15-16,49 56-7 15,5 7-3-15,1 7-8 16,12 0-2-16,5 9-2 0,6 9 0 15,8 5-1-15,3 1 0 16,5 0-2-16,0-2 0 16,16-5-2-16,12-4-2 15,10-10 1-15,7-3-3 16,4-4-2-16,1-17-4 16,-4-11 12-16,-4-7 3 15,-8-9 1-15,-7-10 5 16,-9-11 2-16,-12-7-1 15,-6-1-2-15,-2 10 4 16,-17 13-1-16,1 17 2 16,3 16-2-16,2 18-8 15,-4 3-2-15,2 29-1 0,-1 20 1 16,5 18 2-16,11 14-2 16,0 5 2-16,11-7 0 15,10-10 1-15,1-12-1 16,-2-10 0-16,-4-11-1 15,-6-10-6-15,-3-12-8 16,-7-10-29-16,0-4-222 16</inkml:trace>
  <inkml:trace contextRef="#ctx0" brushRef="#br0" timeOffset="294324.0251">13880 3811 1612 0,'0'0'112'15,"0"0"-94"-15,0 0-11 16,0 0 0-16,0 0-2 0,0 0-3 15,0 0 17-15,-29-47 7 16,24 45 0-16,2-1-10 16,0 0-6-16,0 2-1 15,0 0-3-15,0 1-2 16,-4 0-1-16,-2 0-2 16,-7 0 0-16,-7 3-1 15,-10 14 0-15,-9 3 0 16,-6 6 2-16,-8 4-1 15,-5 7-1-15,-1 4 0 16,1 2 0-16,3 3 1 16,6 1-1-16,4 2 1 0,1 4-1 15,2 2 0-15,0 6 1 16,5 3-1-16,4 4-1 16,4 5 1-16,7 5 0 15,6 3 0-15,7 5 0 16,3 3 0-16,6-6 0 15,3-1 0-15,0 0 0 16,13-2 0-16,6-3 0 16,3-6 0-16,3-8 0 15,2-3 0-15,1-9 0 16,5-3-1-16,1-7 1 16,5-9-2-16,6-3 1 15,1-10 1-15,9-7 0 16,7-6 0-16,6-6 0 15,5 0 0-15,2-1 1 0,4-12-1 16,0-3 0-16,1 1 1 16,2-1-1-16,-4 2 0 15,1-3 0-15,-3 0 0 16,0 0 1-16,5-3 0 16,-4-2-1-16,7-5 2 15,-1-2 1-15,1-5-1 16,1-2 0-16,0-2-2 15,0 1 2-15,0 1-2 16,-1 0 1-16,2 4-1 16,2 1 1-16,0 2-1 15,6 3 1-15,2 3-1 0,3 1 0 16,0 5 0 0,-1 1 1-16,-1 1-1 0,4 2 0 15,1 2-1-15,1 3 1 16,3 1 1-16,-2 0-1 15,1 5 0-15,1 2 2 16,2 0-2-16,5 0 1 16,0 2 2-16,2 5-1 15,2-3-2-15,1 1 0 16,0 1 1-16,-3 1-1 16,-3 0 0-16,-5 3 0 15,-4 2 0-15,3 0 1 16,3 1 0-16,4-1 0 15,3 0 1-15,0 0-2 16,-3-2 0-16,0 3 0 0,-5 0 1 16,-4 2 0-16,-7 1-1 15,-4 2 0-15,-7 3 2 16,-1-1 0-16,3 4 0 16,1 0-2-16,2 0 0 15,-1 0 1-15,-5 5-1 16,2-3 0-16,1 4 0 15,0 1 0-15,-4 3 0 16,-4 2 0-16,-3 3 0 16,-5 3 0-16,-2 1 0 0,-5 3 1 15,1-2-1-15,1 5 0 16,5 3 2-16,-1 4-2 16,1 4 1-16,-1-2 0 15,-3-4 0-15,-4-4-1 16,2 2 0-16,-1-4 0 15,3 0 0-15,-2-1 0 16,-2-2 1-16,-2-3-1 16,-6-1 0-16,-2-1 0 15,-2-1 0-15,0 0 0 16,-1 0 1-16,-3-3-1 16,3-2 0-16,0-3 0 15,5-1 1-15,5-4 0 0,2 0-1 16,4-4 0-1,-3 0 0-15,-1-5 0 0,-1 2 0 16,2-2 0-16,2-1 0 16,1-2 0-16,0-3 1 15,3-3-2-15,1-4 1 16,4-4 0-16,2 0 1 16,0 0-1-16,-2 0 0 15,-1-6 1-15,-3-5 0 16,-3-1-1-16,4-2 1 15,-5-7 1-15,0-4 0 16,0-4-1-16,-1-3 0 0,1-6-1 16,-3-3 1-1,0-4 1-15,-6-3 0 16,-3-2 0-16,-5-1-1 0,-4-2-1 16,-3 1 2-16,-5-1-1 15,-7 1 1-15,-3-2-2 16,-4 1 3-16,-3-3-2 15,-8-6-1-15,-1-8 1 16,-6-3 0-16,-4 1 0 16,-2 2-1-16,0 1 0 15,0 6 4-15,0 0-3 16,0 5 1-16,-9-2-1 16,-8 2 1-16,-2-4 0 15,-5-4-2-15,-4 0 0 16,-2-4-1-16,-5-2 1 0,0 1 0 15,1-1 1-15,-2 3-1 16,-2-2 0-16,-5 5 1 16,-2 1-1-16,-5 4 1 15,-5-2-1-15,-1 2 0 16,0-1 0-16,-4 0 0 16,2 1 0-16,-5 2 0 15,-1 1 1-15,0 5-1 16,-3 0 0-16,-2 5-1 15,-4 0 0-15,-9 4 1 16,-4 1-1-16,-7 1 1 16,-2-1 0-16,-4 3 0 0,-7 1 1 15,-1 1-1-15,-8 6 1 16,-10-1-1-16,-8 5 0 16,-13 1-1-16,-15 2 1 15,-13 1-2-15,-16 2-2 16,-13-3 0-16,-15 4-2 15,-3 0-4-15,-1 4 0 16,-4 6-6-16,0 2-18 16,-8-3-50-16</inkml:trace>
  <inkml:trace contextRef="#ctx0" brushRef="#br0" timeOffset="295112.1823">14074 3652 1821 0,'0'0'4'16,"79"-34"-4"-16,2 12 0 16,32 1 5-16,30-6 2 15,30 4-2-15,21 0 0 16,17 1-3-16,12 1 1 15,12 4 1-15,13 0 0 16,17 2 1-16,5 3 6 16,9 5-1-16,-2 0-5 0,-3 3 1 15,-1-2-3-15,-12-4-1 16,-1 1 5-16,-11-1-2 16,-4-2-5-16,-5 0 1 15,-18-2-1-15,-19 4 1 16,-33 7-1-16,-39 3 1 15,-41 0-1-15,-37 0 0 16,-26 2 0-16,-15 8-2 16,-4 0 0-16,-5 2 1 15,-3 3-8-15,0-3-24 16,-19-3-57-16,-7-9-294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8T04:31:30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3035 3993 1805 0,'0'0'49'0,"0"0"-16"0,0 0 2 0,0 0-9 0,0-4-9 0,0 4-4 0,0 0 0 16,0 0-1-16,0 0-1 15,0 0-3-15,0 0-4 16,0 0-2-16,0 4-2 16,0 15-1-16,0 11 1 15,-3 10 3-15,0 8-1 16,3 2-1-16,-2 0 1 15,2 2-2-15,0-2 1 16,0-4-1-16,0-2 0 16,0-5 1-16,0-3-1 15,0-7 0-15,2-5 0 0,-2-9-1 16,3-4-1 0,0-7 0-16,-3-2-2 0,0-2-2 15,0 0-1 1,0 0 0-16,0 0-2 0,0-6-6 15,0-11-13-15,0-4-28 16,0-3-99-16</inkml:trace>
  <inkml:trace contextRef="#ctx0" brushRef="#br0" timeOffset="602.2066">2986 3889 1802 0,'0'0'53'15,"0"0"-20"-15,0 0-6 16,0 0-11-16,0 0-8 16,0 0-3-16,86-52 1 0,-56 52-2 15,-6 0-1 1,3 1-2-16,-5 14 0 0,-1 7-1 16,-3 3 1-16,-1 6-1 15,-6 5 1-15,-6 0-1 16,-5 3 0-16,0 0 0 15,-16-3-1-15,-13-4-1 16,-2-4 0-16,4-8 1 16,0-4 1-16,11-8 0 15,5-3 0-15,11-4 1 16,0-1 0-16,0 0 0 16,0 0 2-16,0 0-1 15,0 0-1-15,8 0 1 16,4 0-2-16,1 0 0 15,4 0 0-15,3 5 0 16,1 7 0-16,3 6 0 16,-3 2 0-16,0 0 0 0,-6 3 0 15,4 1 1-15,-7-5-1 16,0 1 0-16,-6-8 0 16,0 0 0-16,3-3 0 15,-8-3 1-15,1-4-1 16,-2 1 0-16,0-1 0 15,0 0-2-15,1 4-10 16,2-2-13-16,0 1-74 16</inkml:trace>
  <inkml:trace contextRef="#ctx0" brushRef="#br0" timeOffset="955.1393">3582 4442 1930 0,'0'0'18'0,"0"0"-10"15,0 0 7-15,0 0-7 16,0 0-7-16,0 0 4 0,-3 91-2 15,3-57 1 1,2 5-2-16,4-3 0 0,0 1-2 16,-3-1 1-16,3-5-1 15,-2-5 0-15,-1-3 1 16,2-8-1-16,-4-4-3 16,1-7-2-16,-2-1-2 15,0-3-6-15,1 0-1 16,1-7-4-16,1-12-50 15,0-6-102-15</inkml:trace>
  <inkml:trace contextRef="#ctx0" brushRef="#br0" timeOffset="1208.2639">3602 4394 1865 0,'0'0'66'15,"0"0"-55"-15,0 0 2 16,0 0 1-16,0 0-6 16,0 0-8-16,0 0 0 15,95-28-1-15,-59 26-4 16,-2 2-9-16,1 0-13 15,-10 3-47-15,-1 8-111 16</inkml:trace>
  <inkml:trace contextRef="#ctx0" brushRef="#br0" timeOffset="1371.3886">3642 4573 1705 0,'0'0'185'16,"0"0"-169"-16,0 0 3 15,0 0 2-15,0 0-13 16,0 0-5-16,79-23-3 16,-34 9-8-16,7 2-53 15,-1-3-766-15</inkml:trace>
  <inkml:trace contextRef="#ctx0" brushRef="#br0" timeOffset="2176.4337">4294 4123 1889 0,'0'0'42'15,"0"0"-25"-15,0 0 7 16,0 0-1-16,0 0-12 16,0 0-7-16,-3 0-4 15,27 0 0-15,12 0-1 0,11-3 1 16,7-3-12-16,-3 2-13 16,1 1-4-16,-6 2-65 15,-6 1-1464-15</inkml:trace>
  <inkml:trace contextRef="#ctx0" brushRef="#br0" timeOffset="2351.468">4293 4381 1942 0,'0'0'14'15,"0"0"-11"-15,0 0 10 16,0 0-2-16,89-14-10 15,-19-1-1-15,6-4-15 16,6 2-37-16,3-3-666 0</inkml:trace>
  <inkml:trace contextRef="#ctx0" brushRef="#br0" timeOffset="2935.3984">5199 4057 1952 0,'0'0'29'0,"0"0"-3"0,0 0 9 16,0 0-30-16,0 0-5 15,0 0 0-15,-9 30 0 16,9 3 0-16,0 10 0 15,0 1 0-15,0-2 0 16,3-2 0-16,2-4 0 16,-2-2 0-16,0-5 0 15,4-9 0-15,-4-3 0 16,0-6 0-16,0-4 0 0,-1-4-10 16,1-3-17-16,3 0 0 15,5-3-5-15,6-13-62 16</inkml:trace>
  <inkml:trace contextRef="#ctx0" brushRef="#br0" timeOffset="3331.1902">5605 4112 1827 0,'0'0'129'16,"0"0"-109"-16,0 0 6 0,0 0 3 16,0 0-16-16,-87 41-10 15,77-17-3-15,4 6 0 16,6 1 0-16,0-1 0 16,9 1 0-16,15-2 0 15,9-7 0-15,8-5 0 16,1-6 0-16,1-6-5 15,-4-5-4-15,-6 0 2 16,-6-16 1-16,-9-9 1 16,-6-1 5-16,-11-8-1 15,-1-4 2-15,-6 1 1 16,-18 3-2-16,-7 2 3 0,0 8-2 16,-1 9 1-16,7 5-2 15,4 10-2-15,5 0-8 16,1 3-16-16,6 12-16 15,7-1-81-15</inkml:trace>
  <inkml:trace contextRef="#ctx0" brushRef="#br0" timeOffset="3727.8811">6127 3999 1527 0,'0'0'401'0,"0"0"-381"16,0 0-1-16,0 0 2 15,0 0-9-15,0 0-2 16,3 60 5-16,0-28-2 16,3 0-4-16,-1 1-9 15,2-2 0-15,-1-2 0 16,1-7 0-16,-1-2 0 16,-1-6 0-16,-1-2 0 0,-1-5 0 15,0-6 0-15,-3 0-8 16,2-1-6-16,-1 0-2 15,1 0 0-15,2 0-5 16,1-4-16-16,5-8-90 16</inkml:trace>
  <inkml:trace contextRef="#ctx0" brushRef="#br0" timeOffset="4133.4672">6455 4018 1784 0,'0'0'140'0,"0"0"-113"16,0 0-2-16,0 0-4 15,0 0-12-15,0 0-8 16,-34 10 0-16,14 7 0 15,-2 0 0-15,0-1-1 16,1 1 1-16,0-2-1 16,0-2 0-16,6-2 0 15,2-2 0-15,4-1 0 16,4-3 0-16,4-3-2 16,1 0 0-16,0-2 1 0,0 3 1 15,0 1-3-15,0 0 3 16,12 0 1-16,7 1-1 15,5 3 1-15,3-3-1 16,1 2 0-16,3-2 0 16,1 0-7-16,2 0-18 15,0-3-33-15,4-1-937 16</inkml:trace>
  <inkml:trace contextRef="#ctx0" brushRef="#br0" timeOffset="4800.3686">6728 4244 1800 0,'0'0'104'0,"0"0"-91"16,0 0 1-16,0 0-5 16,0 0 3-16,0 0 0 15,21 48-4-15,-5-38-2 16,-2 1-2-16,4-6-2 15,-2-1-1-15,-1-4 0 16,3 0-1-16,-3 0 1 16,1-13 0-16,-4-5 0 15,-3-6 0-15,-4-5-1 16,-5-5 0-16,0-3 1 16,-3 0-1-16,-11 2 0 15,1 4 0-15,7 4 1 16,1 6 2-16,5 4 2 15,0 5 0-15,0 1-2 16,8 5 0-16,8-1-2 0,2 3-1 16,6 3 0-16,1 1 0 15,2 0 0-15,-3 0 0 16,0 12 0-16,-6 2 0 16,-2 2 0-16,-5 2-1 15,-4 2 1-15,2 1 0 16,-6-1 1-16,-2 3 1 15,-1-1 1-15,0 0 1 16,0 3 2-16,0-3-1 16,0 0-1-16,0-5-2 15,0-3 2-15,11-5-1 16,38-7-1-16,32-2-2 0,40-5 0 16,32-13 0-16,16-6-25 15,-2-6-71-15</inkml:trace>
  <inkml:trace contextRef="#ctx0" brushRef="#br0" timeOffset="102563.3637">6767 8279 1673 0,'0'0'48'0,"0"0"-12"0,0 0 12 0,0 0-8 0,0 0-14 0,0 0-13 0,0 0 3 0,0 0 1 0,-15-9-5 0,14 9-3 0,1 0-1 0,0 0-2 0,0 0 2 0,0 0-3 15,0 0 0-15,0 0-1 16,0 0-1-16,0 0-1 15,0 0-1-15,0 0 1 16,0 0 0-16,0 0-1 16,0 0-1-16,0 0 1 15,0 0 0-15,0 0-1 16,0 0 0-16,0 0 0 0,4-1 0 16,5 1 0-1,3-2 1-15,10 1 0 0,-1 0 0 16,2-2-1-16,2 1 0 15,6-1 0-15,2 3 0 16,0-3 0-16,4 1 0 16,-3-1-1-16,-1 0 1 15,0 0 0-15,0 3 0 16,1-5 1-16,2 0-1 16,-3 3 0-16,2-3 0 15,-3 2 0-15,-1-1 0 16,0 1 0-16,5 1 0 15,2-1 0-15,1 2 1 16,-1-2-1-16,-2 3 0 16,1-1 0-16,-1-1 0 0,2 2 0 15,0 0 0-15,-1-1 0 16,-1 1 0-16,0 0 0 16,1 0 0-16,-3 0 0 15,-2 0 1-15,-2 0-1 16,-1 0 0-16,-2 0 0 15,-1 0 0-15,4 0 0 16,0 0 0-16,-2 3 0 16,5-1 0-16,-2 0 0 15,-4-1 0-15,1 1 0 16,-4-2 0-16,3 1-1 16,0 0 1-16,-2-1 0 0,1 0 0 15,2 0 0 1,7 0 0-16,0 0 0 0,-1 0 0 15,0-4 0-15,-2-1 0 16,-1 0 0-16,-3 1 0 16,-1 0 0-16,-3 1 0 15,0 0 0-15,-3-2 0 16,3 2 0-16,-4 1 0 16,2 1 0-16,-2-1 1 15,4 1 0-15,-3-2-1 16,-1 1 0-16,0-1 0 15,-3 1 0-15,-2 0 0 16,-3 1 0-16,-5 1 0 16,0 0 0-16,-5 0 0 15,1 0 1-15,-3 0-1 0,0-2-1 16,0 2 1-16,0 0-3 16,0 0-14-16,0 0-27 15,-6 0-153-15</inkml:trace>
  <inkml:trace contextRef="#ctx0" brushRef="#br0" timeOffset="103867.6774">9028 7703 1732 0,'0'0'50'0,"0"0"-22"16,0 0 7-16,0 0-2 15,0 0-10-15,0 0-6 16,-1-14-7-16,1 14-1 15,0 0-3-15,0 0-2 16,0 0-3-16,0 0-1 16,0 0 2-16,0 0-2 15,0 0-1-15,0 10 0 0,0 4 1 16,0 5 1-16,0 4 0 16,1 3 1-16,3 3-1 15,-1-3 0-15,-1 5 0 16,1-3-1-16,3 2 1 15,-4 5 0-15,-1-1-1 16,-1 3 0-16,0 2 1 16,0-2-2-16,0 4 2 15,0-3-1-15,0-1 0 16,0-3 1-16,0-1 0 16,0 0-1-16,0 0 0 15,0 1 1-15,0-2 0 0,0 2 0 16,0-3 0-16,0 0 1 15,0-1-1-15,0-1-1 16,0 1 1-16,0 0-1 16,0-1 0-16,0 3 1 15,0-4 0-15,-3-1-1 16,0-2 0-16,0-1 0 16,0 2 0-16,0 3 0 15,-1-3 0-15,1 1 1 16,0-2-1-16,1 1 1 0,1-3-1 15,-2 3 0 1,1 0 0-16,-2-3 0 0,-1 3 0 16,2-1 1-16,-1 2-1 15,1 0 1-15,0-1 0 16,0 2 0-16,3-3-1 16,0 1 0-16,0 2 0 15,0 1 0-15,0-2 0 16,0-2 0-16,0-1 1 15,0 2-1-15,0-2 0 16,0 0 0-16,0 1 0 16,0-1 1-16,0 1-1 15,0 1 1-15,0 0-1 16,0-1 0-16,0 1 1 16,0-2-1-16,0 0 0 0,0-4 0 15,0-5 0-15,0-2 1 16,0-5-1-16,0-5 0 15,0-3 0-15,0 0-1 16,0 0-3-16,0-3-5 16,0-14-22-16,0-11-190 15</inkml:trace>
  <inkml:trace contextRef="#ctx0" brushRef="#br0" timeOffset="105347.4317">9012 7674 1732 0,'0'0'31'0,"0"0"15"15,0 0-26-15,0 0 3 16,0 0 8-16,0 0-25 0,0 0 3 16,0-12 5-16,0 12-4 15,0 0-3-15,0 0-3 16,0 0-2-16,0 0 2 15,0 0-3-15,0 0 0 16,1 0 0-16,13 0 2 16,2 4 1-16,5 4 0 15,-2-1-1-15,2 1 0 16,1 3-2-16,3-1 0 16,0 2 1-16,6 3 0 15,1 0-1-15,2 2 0 16,6 2-1-16,0 0 2 15,3 1-1-15,1 3 0 0,-1 1 1 16,2-1-2-16,-3 0 0 16,1 0 0-1,-1 1 0-15,4 0 0 0,-1 0 0 16,2 1 0-16,0 0 0 16,2 5 0-16,-1-1 1 15,4-2-1-15,1 4 0 16,-3-2 0-16,2 0 1 15,-3-3 0-15,-4 1 0 16,4 0 0-16,-4-2-1 16,1 1 2-16,-1-2 0 15,-1-2 0-15,-3 0-1 0,3-2 0 16,-2 0 0-16,3 1 0 16,3 0-1-16,-6-2 0 15,2 3 0-15,-5-3 0 16,-3-1 0-16,-3-2 0 15,-2 1 0-15,2-2 0 16,-2 1 0-16,2-1 1 16,-2-3-1-16,-1 3 1 15,-6-4 0-15,0 0 0 16,-6-3 0-16,-5-3-1 16,-1-2 0-16,-9-2 0 15,0-1 0-15,-3 0 1 16,0 0-1-16,0 0 0 15,0 0 0-15,0-1-9 0,0-7-15 16,-5-3-67-16</inkml:trace>
  <inkml:trace contextRef="#ctx0" brushRef="#br0" timeOffset="106771.3461">9032 9794 1694 0,'0'0'74'0,"0"0"-62"16,0 0 32-16,0 0-9 0,0 0-13 15,0 0-10-15,0 2-1 16,0-2 2-16,5 0-6 16,6-5-4-16,3-1 0 15,1-2 0-15,3 0 0 16,-1 2 0-16,2 0-1 16,5-2 0-16,-3-1 0 15,9-2 0-15,1-2 0 16,2 1-1-16,5-3 1 15,3-1-1-15,1 0 1 16,-1-1-1-16,0 1 0 16,-1-3 0-16,-3 1-1 15,3-1 1-15,1 1-1 16,2-1 1-16,0-3 0 16,3-1 0-16,-2-1 0 0,-4 1-1 15,0-2 0-15,-4 3 0 16,0 0 0-16,0 1 0 15,1-2 0-15,0-1 2 16,2-2-2-16,0 1 0 16,4-2 0-16,0 1 1 15,3 0-1-15,-2 3 0 16,-4 2 0-16,-1 0 0 16,-5 1 1-16,-1 1-1 0,-2 0 0 15,-1-1 0 1,1 2 0-16,-2-1 0 0,2 0 1 15,0 0-1 1,-1 2 0-16,-3 3-1 0,-6 1 1 16,0 1 0-1,-2 0 0-15,-2 4 0 0,-1-1 0 16,-1 1 0-16,-2 2 0 16,-2-1-1-16,2 1 1 15,-4 0 0-15,3-2 1 16,-2 5-1-16,-2-3 0 15,3 2 0-15,-1 0 0 16,0-3 0-16,4 0 1 16,-1-1 0-16,2 1 0 0,0 0 1 15,-1 2-1-15,-1 0-1 16,-4 1 0-16,-3 1 0 16,0 2 0-16,0-2 0 15,-3 3 1-15,0-1-1 16,1-1 0-16,1 1 0 15,-1-1 0-15,2-2 0 16,0 1 0-16,0 1-1 16,-3 2 1-16,-3 0-3 15,0-1-2-15,0-1-8 16,0-2-17-16,-3-1-172 16</inkml:trace>
  <inkml:trace contextRef="#ctx0" brushRef="#br0" timeOffset="107560.4286">9216 9218 1856 0,'0'0'34'0,"0"0"-31"15,0 0 14-15,0 0 6 16,0 0-15-16,0 0-6 16,40 0-2-16,-5 0 2 15,4 0-1-15,4 0 0 16,-3 0 0-16,-1 0-1 15,-1 0 0-15,-5 0 1 16,-6-3-1-16,-4 3-1 16,-4-4 1-16,-8 3 0 15,-4-2 1-15,-4 2-2 16,-3-1 1-16,0 2 0 16,0 0-5-16,0 0-6 15,0 0-24-15,0 0-19 0,-7-3-115 16</inkml:trace>
  <inkml:trace contextRef="#ctx0" brushRef="#br0" timeOffset="107868.411">9389 9075 1863 0,'0'0'34'16,"0"0"-25"-16,0 0 19 15,0 0-12-15,0 0-11 0,0 0-5 16,-3 10-1 0,3 7 1-16,5 5 1 0,-2 1 0 15,-1-1-1-15,0-1 0 16,-1 0 0-16,-1 0 0 15,0-1 0-15,0 1-5 16,0-4-1-16,0 0-4 16,-5-5-24-16,-1-1-66 15</inkml:trace>
  <inkml:trace contextRef="#ctx0" brushRef="#br0" timeOffset="109350.4616">8979 9114 1698 0,'0'0'71'15,"0"0"-52"-15,0 0 15 16,0 0-2-16,0 0-12 16,0 0-9-16,0 0-4 15,0 0 6-15,0 0 1 0,-2 0-4 16,-4 0-2-1,-2 0-6-15,-6 0-1 0,-4-4-1 16,-3 1 1-16,-7 2-1 16,-9-3 0-16,-2 1 0 15,-8 3 0-15,-3-2 0 16,-2-1 0-16,-3 3 0 16,2-2 0-16,1-1 0 15,6 1 0-15,4 0-1 16,8 2 1-16,4 0-1 15,3 0 1-15,5 0 0 16,4 0 0-16,3-3 0 16,9 3 0-16,0 0 0 15,4-2 1-15,2 2 1 16,-1 0 1-16,1 0 1 16,0 0-1-16,0 0-1 15,0 0-1-15,0 0 0 0,0 0-1 16,0 0 0-16,0 14 0 15,0 10 0-15,0 7 4 16,0 6-1-16,0 4-1 16,0 8 0-16,0 6 0 15,0 8-1-15,3 5 1 16,0 5-1-16,0 2-1 16,0 0 0-16,2-3 0 15,-1-4 0-15,3-3 0 16,-2-4 0-16,-2-3 0 0,0-5 1 15,-2-2-1 1,2-5 0-16,-3-7 1 0,2-2-1 16,-2-7 0-1,1-1 0-15,-1-9 0 0,0-6 0 16,0-4 0-16,0-6 1 16,0-3-1-16,0-1 0 15,0 0 1-15,0 0 1 16,0 0-1-16,0 0 2 15,0-3-3-15,0-7-11 16,3-6-28-16,-1 3-197 16</inkml:trace>
  <inkml:trace contextRef="#ctx0" brushRef="#br0" timeOffset="110301.3638">7879 10378 1432 0,'0'0'369'0,"0"0"-350"15,0 0-5-15,0 0 21 16,0 0-8-16,0 0-11 15,-1 2-8-15,1-2-2 16,3 0-2-16,18 0-2 16,16 0 3-16,14 0 3 15,15 0-5-15,11 0-3 0,5 0 2 16,2 0-2 0,-4-3 1-16,-8 2-1 0,-9-3 0 15,-7-1 0-15,-13 1 0 16,-8-1 0-16,-13 2 0 15,-5 1 0-15,-11 1 1 16,-3-3 1-16,-3 2 2 16,0-1 1-16,0 2-1 15,0-1-1-15,0 1-1 16,0 1-2-16,0 0-2 16,0 0-9-16,-6 0-10 15,-5 0-48-15,-7 1-126 0</inkml:trace>
  <inkml:trace contextRef="#ctx0" brushRef="#br0" timeOffset="110768.3479">8157 10539 541 0,'0'0'1197'0,"0"0"-1178"15,0 0 3-15,0 0 29 16,0 0-18-16,0 0-17 0,3-3-9 15,15 3 2-15,6-1 4 16,6 1-6-16,3 0-5 16,-1-1-2-16,3 1-1 15,-3 0-24-15,-6 0-30 16,-2 0-75-16</inkml:trace>
  <inkml:trace contextRef="#ctx0" brushRef="#br0" timeOffset="111060.1066">8208 10711 1830 0,'0'0'16'16,"0"0"-15"-16,0 0 27 16,0 0-4-16,0 0-13 15,122 7-11-15,-68-21-28 16,1-4-368-16</inkml:trace>
  <inkml:trace contextRef="#ctx0" brushRef="#br0" timeOffset="114513.422">4655 8296 1290 0,'0'0'366'0,"0"0"-313"16,0 0 1-16,0 0-6 16,0 0-18-16,0 0-9 0,0 0 2 15,-9 0 1-15,9 0-6 16,-2 0-2-16,2 0-4 16,0 0 1-16,0 0-4 15,0 0-3-15,0 0-2 16,0 0 0-16,0 0-1 15,0 0-3-15,0 0 0 16,5 0-1-16,17 0-1 16,11 0 2-16,12 0 0 15,7 0 0-15,5 3 0 16,1 1-1-16,0 0 1 16,0 0-3-16,-4-1-2 15,-3 0 3-15,-10-2 0 16,-8 1 0-16,-9-2 2 0,-9 0 0 15,-9 0 1-15,-3 0-1 16,-3 0 0-16,0 0 0 16,0 0 1-16,0 0-1 15,0 0 1-15,0 0 0 16,0 0-1-16,0 0 0 16,0 0 1-16,0 0 0 15,0 0 0-15,0 0 0 16,0 0 1-16,5 0 0 15,-1-5 0-15,0-10 1 16,5-8-3-16,0-4-1 16,3-2 1-16,0-2 1 0,-1 1-1 15,0-1 0-15,0 4 0 16,-2 0 0-16,0 8 1 16,-3 3-1-16,-2 5 1 15,-2 7 0-15,1-1 3 16,-2 5-2-16,-1 0-2 15,0 0 0-15,3 0-2 16,3 16-2-16,6 6 2 16,2 10 2-16,2 2 0 15,-1-1 0-15,4-2 1 16,-1-3-1-16,-1-4 0 16,2-4-1-16,-7-6-1 15,4-6 0-15,-5-4-2 16,-4-4 0-16,2 0 2 15,2 0 2-15,1-19 0 0,1-5 1 16,-1-5 0-16,1 0 0 16,-4 1-1-16,-1 4 0 15,2 2 1-15,-7 4 0 16,0 3 1-16,0 5 0 16,-3 9 2-16,0-1-2 15,3 2-2-15,0 0-1 16,2 0-2-16,5 9 0 15,2 5 3-15,-3 0 0 16,7-1-1-16,-4-4 0 0,6-2-3 16,-1-6 2-1,5-1 0-15,3-8-2 0,2-16 2 16,3-9-2-16,-2-2-1 16,-5 3 3-16,-7 9 1 15,-2 4 2-15,-6 8-1 16,-5 4 4-16,-1 4 6 15,-2 3-3-15,0 0-2 16,0 0-3-16,1 0-2 16,1 0-1-16,4 12-2 15,3 11 2-15,3 4 1 16,1 6 0-16,-1 5 0 16,0-1 0-16,3-1 0 15,-2-6 0-15,-2-4 0 16,2-6 1-16,-2-4-1 0,-4-6 0 15,-1-5 0-15,-3-2 0 16,-2-2 0 0,1-1 0-16,-2 0 0 0,0 0 1 15,0 0 0-15,0 0 0 16,0 0-1-16,0 0 0 16,1 0 0-16,-1 0 0 15,0 0 0-15,0 0 0 16,0 0 0-16,0 0-1 15,2 0 1-15,-2 0 0 16,6 0-1-16,2 0 0 16,3 0 1-16,0 0 0 0,5 3 0 15,1-3 0-15,3 3 0 16,3-3 0-16,-4 0 0 16,2 0 0-16,0 0 0 15,-3 0 0-15,0 0 0 16,0 0 0-16,-5 0 0 15,2 0 0-15,0-3 0 16,-3 3 0-16,9 0-1 16,-3-3 1-16,6 2 0 15,-2 1 0-15,3 0 1 16,-1 0-1-16,-1 0 0 16,-1 0 0-16,-1 0 0 15,-3 0 0-15,-2 0 0 16,2 0 0-16,-2 0 0 15,-2 0 0-15,-2 0 0 0,-3 0 0 16,1 0 0-16,2-1 0 16,-3-2 0-16,-1 1 0 15,-3 2 1-15,-2-1-1 16,0 1 0-16,-3 0 0 16,2 0 1-16,-2 0-1 15,0 0 0-15,1 0 0 16,-1 0 0-16,0 0 0 15,0 0 0-15,0 0 0 16,0 0 0-16,0 0 0 0,0 0 0 16,0 0-3-1,0 0-15-15,0 0-25 0,0-1-203 16</inkml:trace>
  <inkml:trace contextRef="#ctx0" brushRef="#br0" timeOffset="117983.3096">3611 8420 1643 0,'0'0'170'16,"0"0"-144"-16,0 0 7 15,0 0 6-15,0 0-11 16,0 0-10-16,0 0-3 15,0 0-2-15,-11-38 1 0,11 38-2 16,-4 0-1-16,4 0-6 16,0 0-5-16,0 0-1 15,0 20-4-15,10 10 2 16,8 11 3-16,3 3 2 16,0-4-2-16,0-3 0 15,1-8 0-15,-4-9-2 16,-6-9-1-16,-4-4 1 15,-3-5-1-15,-2-2 1 16,0 0 2-16,3-4 0 16,2-18 4-16,5-8-2 15,-2-7-2-15,-2 1 2 16,-2 1-1-16,-4 4 0 0,0 7 0 16,0 7 0-16,-3 7-1 15,0 4 2-15,0 5-2 16,0 1-1-16,3 0-2 15,-3 0-12-15,6 2-13 16,3 11-10-16,6 4-8 16,-3 2-90-16</inkml:trace>
  <inkml:trace contextRef="#ctx0" brushRef="#br0" timeOffset="118375.4033">4051 8599 1852 0,'0'0'62'16,"0"0"-55"-16,0 0 9 15,0 0 3-15,0 0-11 16,0 0-8-16,0 41 0 16,4-13 0-16,4 6 3 15,-2 4 2-15,-2-3-2 16,-1 1 0-16,2-7-3 0,0-2 1 16,-2-4-1-1,-1-7 1-15,1-4-1 0,-3-7 0 16,0-3 1-16,3-2-1 15,-3 0 2-15,0 0 1 16,0 0-1-16,0 0-2 16,0-8-1-16,0-6-23 15,0 1-45-15</inkml:trace>
  <inkml:trace contextRef="#ctx0" brushRef="#br0" timeOffset="122613.199">7941 8104 1435 0,'0'0'90'0,"0"0"-74"16,0 0 88-16,0 0-32 15,0 0-17-15,0 0-22 16,0 0-10-16,0 0-4 0,0 3-5 16,-2-3-1-16,2 0-3 15,0 0 1-15,0 0 1 16,0 0 0-16,0 0-4 15,0 0-3-15,0 0-2 16,0 0-1-16,0 0 0 16,0 0 1-16,0 0 1 15,0 0 3-15,0 0 1 16,0 0 1-16,0-9 1 16,0-8-9-16,0-8 0 15,0-3-1-15,0-5 0 16,0-6 0-16,0-6 0 15,0-6 0-15,-4-2 0 0,1 0-1 16,0 2 1 0,-3 2 0-16,0 2 0 0,0 2 1 15,-1 0-1-15,-1-1 0 16,2 2 0-16,3-2 0 16,0 1 0-16,0 3 1 15,1 0 0-15,2 0-1 16,0 2 0-16,0 2-2 15,0 1 2-15,0 4 1 16,0 4-1-16,0 5 0 16,0 2 0-16,0 5 0 15,0 0 0-15,0 0 2 0,0 6-2 16,0 3 0 0,0 2 1-16,0 1 0 0,0-1-1 15,0 1 1-15,0 2-1 16,0 1 0-16,0 1 1 15,0 1 0-15,0-1-1 16,0 1 1-16,0 0-1 16,0 0 0-16,0 0 0 15,0 0-1-15,0 0 1 16,0 0-2-16,3 0 1 16,2 0-1-16,10 0 1 15,9 0 1-15,6 0 1 16,6 0-1-16,2 4 0 15,7-1 1-15,4 4-1 16,4-5-1-16,3 1 0 0,-1-3 1 16,0 0-1-16,-1 0 0 15,4 0 1-15,-1 0-2 16,0 0 2-16,-2 0-2 16,-6 0 1-16,-4-1 1 15,-2-1 0-15,-4 2-1 16,-3 0 1-16,-2 0 0 15,2 0 0-15,4 0-1 16,0 0 1-16,1 0 0 16,-3 3 0-16,-3-1 0 15,-7-2-1-15,-3 2 1 16,-5 1 1-16,-4-3-1 16,-4 3-1-16,-4-3 1 15,-3 0 0-15,-2 2-1 0,-1-2 1 16,-2 1 0-16,1 0 0 15,-1-1 0-15,0 0 0 16,0 0 0-16,0 0 0 16,0 0 0-16,0 0 0 15,0 0 0-15,0 0 0 16,0 0 0-16,0 0 0 16,0 0 1-16,0 0-1 15,0 0 1-15,0 0 1 16,0 0 0-16,0-7 0 15,2-5-2-15,-2-8 0 0,3-1 0 16,0-1 1-16,2-5-1 16,1-5 0-16,1 1 0 15,0 2 0 1,1 2 0-16,-2 5 0 0,0 3 0 16,1 2 1-16,-1 3-1 15,-1 7 1-15,-2 0-1 16,-2 7-1-16,-1-3 1 15,0 3 0-15,5 0-3 16,5 7-2-16,2 11 3 16,3 5 2-16,0 4 0 15,-3-2-1-15,6 0 0 0,-4 0 0 16,0-2 1 0,-3-6-2-16,-1-3 1 0,-4-5-1 15,-3-4 0-15,1-2 0 16,-1-1-1-16,-1-2 1 15,1 0 2-15,7-3 0 16,-5-14 2-16,5-6-2 16,0-2 1-16,-2-2-1 15,1 0 0-15,3 1 0 16,0 0 1-16,1 4-1 16,2-2 0-16,-1 5 1 15,-1 2 0-15,-4 6 0 16,-3 4 1-16,0 3-1 15,-3 4-2-15,4 0 0 16,5 4-2-16,3 11 2 0,2 5 1 16,0 3-1-16,-3 0 1 15,4-3-1-15,-2 0 1 16,-1-6 1-16,-1-6-1 16,-3-1-2-16,-3-6-1 15,-2-1-3-15,3 0 4 16,0-11 1-16,3-9 1 15,-2-4 0-15,5-4 0 16,-1 2 0-16,-1-2 0 16,-3 7 1-16,1 4-1 15,-2 5 0-15,-5 6 1 16,-1 1 0-16,-3 5 2 16,0 0-3-16,2 0 0 15,1 3-3-15,3 11 1 0,2 6 1 16,-3 2 1-16,3 3 0 15,-2 2 0-15,1-3 0 16,2 0 1-16,0-1-1 16,-3-3 0-16,4-3 0 15,-4-4 0-15,-1-4 0 16,-1-2 0-16,-1-4 0 16,0-1 1-16,-1-2-1 15,-2 0 0-15,0 0 0 16,0 0 0-16,0 0 0 15,0 0 1-15,1 0-1 0,-1 0 0 16,0 0 0-16,4 0 0 16,1 0 0-16,4 0 0 15,5 0 0-15,8 0 0 16,9 0 0-16,8 0 0 16,10 1 0-16,3-1 0 15,3 0 1-15,1 2-1 16,8-2 0-16,1 0 0 15,7 0 0-15,7 0 1 16,2 0-1-16,1 0-1 16,-2 0 1-16,-2 0-1 15,4 0 1-15,-6 0 0 0,-3 0 0 16,-9-2 0 0,-7 2 0-16,-8 0 0 0,-3 0 0 15,-2 0 0-15,0 0 0 16,1 0 0-16,4 0 0 15,2 0 0-15,-2 0 1 16,-1 0-1-16,-2 0 0 16,-4 0 0-16,-8 0 0 15,-4 0 0-15,-9 0 0 16,-8 0 0-16,-5 0 0 16,-5 0-1-16,-3 0 0 15,0 0 1-15,0 0-1 16,0 0 1-16,0 0-1 15,0 0 0-15,0 0 1 16,0 0-3-16,0 0-14 0,-6 2-39 16,-2-1-126-16</inkml:trace>
  <inkml:trace contextRef="#ctx0" brushRef="#br0" timeOffset="123631.7611">11962 6718 1847 0,'0'0'10'0,"0"0"4"16,0 0 11-16,0 0-5 16,0 0-14-16,0 0-5 15,-1-5-1-15,-2 16-6 16,3 2 6-16,-2 4 5 15,-1 6 1-15,3 2-2 16,0 2 0-16,0 9 0 16,0 6-2-16,0 4 0 15,0 5 0-15,0-1 1 16,0-1-1-16,0 1-1 16,0-3 0-16,0 3-1 15,0-1 2-15,0-3-2 16,0 0 0-16,0-2 1 15,3-1-1-15,-3-2 1 16,2-1 0-16,-1 0-1 0,1-3 0 16,2 4 2-16,-2-3-2 15,-1-1 0-15,1 1 0 16,2-1 0-16,0 0 1 16,1-4 0-16,-1-2 0 15,-1 2 3-15,2-2-3 16,-2 0 0-16,2 2 2 15,0-1-2-15,0 1 1 16,-2-1 1-16,-2-3-2 16,2-1 1-16,2-3-1 0,1 0-1 15,-2-3 0 1,0-1 3-16,-1-2-3 16,2-2 0-16,-2 2 0 15,5-2 1-15,-4 0-1 0,2-1 0 16,0 1 0-16,-3-3 0 15,1 0 0-15,-1-5 1 16,0-1-1-16,-1-3 0 16,1-3-2-16,-3-1-8 15,0-1-14-15,0 0-59 16</inkml:trace>
  <inkml:trace contextRef="#ctx0" brushRef="#br0" timeOffset="125132.5266">11118 8758 1637 0,'0'0'92'16,"0"0"-85"-16,0 0 8 16,0 0 17-16,0 0-11 15,0 0-11-15,10 0 0 16,-1 0 1-16,2 0-3 15,2 0 0-15,1 0 0 0,0 0 2 16,1 0-4 0,5-1-1-16,-2 1 3 0,6-1-2 15,-1 1-2-15,3-2 1 16,0 2 0-16,3-1-2 16,-5 1 0-16,7 0 0 15,-1-2-1-15,-3 2-1 16,0 0-1-16,-2-1 1 15,-1 1 0-15,1 0-1 16,-2 0 1-16,-1 0 0 16,2 0-1-16,-2 0 0 15,-1 0 0-15,3 0 1 0,0 0-1 16,1 0 1-16,3 0 1 16,1-1-2-16,-1 0 1 15,9-1-1-15,2 0 1 16,3 1-1-16,3-1 1 15,-3 1-1-15,-1 0 0 16,-2 1 0-16,3-1 0 16,1-1 1-16,0 1-1 15,2-1 0-15,-2 1-1 16,1-1 1-16,0 2 0 16,0 0 0-16,3 0 0 15,-3 0 0-15,2 0 0 16,-4 0 0-16,1 0 0 15,-3 0 0-15,-1 0 1 16,2 0-1-16,-2 0 0 0,0 0 0 16,0 0 0-1,3 0 1-15,-2-1-1 0,-1 1 0 16,4-2 0-16,-3 1 0 16,-1-1 0-16,0 0 0 15,-3 2 0-15,-3 0 0 16,1 0-1-16,2 0 1 15,1 0 0-15,2 0 0 16,1 0 0-16,3 0 0 16,-1 0 0-16,-2 0-1 15,-1 0 1-15,-3-1 0 16,-5-1 0-16,0 1 0 16,-2-1 0-16,-1 2 1 15,0 0-1-15,-2 0 0 0,-2 0 0 16,-2 0 1-16,-7 0-1 15,1 0 0-15,-5 0 1 16,-4 0-1-16,-4 0 0 16,-1 0-1-16,-2 0 0 15,0 0-24-15,-13-6-73 16</inkml:trace>
  <inkml:trace contextRef="#ctx0" brushRef="#br0" timeOffset="126181.9689">12099 8507 1357 0,'0'0'222'0,"0"0"-161"15,0 0-7-15,0 0-24 16,0 0-19-16,0 0 0 16,0 0 3-16,0 0 8 15,0 0 1-15,0 0-11 16,0 0 7-16,0 0-3 16,0 0-1-16,0 0-3 15,0 0-2-15,0 0-3 16,0 1-3-16,0 5-3 15,0-2 0-15,0 6 0 0,0-1 3 16,0 2-2 0,0 1 0-16,0 0 2 0,2 2-3 15,-1-1-1 1,2 1 0-16,-1-1 0 0,1 0 2 16,0-3-2-16,0 1 0 15,-2-3 0-15,1 0 0 16,-2-5 0-16,0 0 0 15,1-3 0-15,-1 1 0 16,0-1 0-16,0 0 2 16,0 0 1-16,0 0-1 15,0 0 1-15,0 0-2 0,0 0 0 16,0 0-1 0,0 0 1-16,0 0-1 0,2 0-2 15,-2 0-32-15,0-2-134 16</inkml:trace>
  <inkml:trace contextRef="#ctx0" brushRef="#br0" timeOffset="127431.1614">9162 5702 1719 0,'0'0'78'15,"0"0"-26"-15,0 0-17 16,0 0 0-16,0 0-16 15,0 0-6-15,-7-7-3 16,7 7-3-16,-2 0 3 16,0 0-4-16,0 0-3 15,2 0-3-15,0 9 0 16,0 13-1-16,0 7 1 0,0 8 2 16,0 4-2-16,0 3 1 15,6 1-1-15,0-4 0 16,0-3 1-16,-2-5-1 15,1-4 0-15,1-5 1 16,-6-4-1-16,6-6 0 16,-6-6-1-16,0-4 0 15,0-4-1-15,1 0-4 16,1 0-3-16,-2 0-1 16,0 0-4-16,0-1-9 15,0-10-72-15,0-3-412 16</inkml:trace>
  <inkml:trace contextRef="#ctx0" brushRef="#br0" timeOffset="128035.061">9118 5733 1802 0,'0'0'44'16,"0"0"-13"-16,0 0 0 15,0 0-8-15,0 0-11 16,0 0-10-16,22-56-2 0,-3 49 1 16,-2 0-1-16,7 4 0 15,-7 0 1-15,3 3 0 16,1 0-1-16,0 0 0 15,0 2 0-15,1 9-1 16,-4 4 1-16,-6 4-1 16,-6 3-2-16,-6 1-2 15,0 0 1-15,-6 1-3 16,-9-4 2-16,-6-3-1 16,0-1 0-16,-1-4 4 15,1-1 1-15,-3-3 1 16,13-5 0-16,1-3 0 15,6 1 1-15,4 1-1 16,0-2 1-16,0 0 1 0,0 0 1 16,0 2-2-16,0 2-1 15,1 2-1-15,7 4 1 16,2 2 2-16,5 0 3 16,1 1-2-16,-2 1 1 15,4 2-1-15,-2-1-1 16,2-1-1-16,1-1 0 15,-5-2 0-15,-2 0-1 16,-2 0 0-16,-4-5 0 16,-1 1 1-16,-2 0-1 0,0-5 0 15,-2 1 0 1,1-2-2-16,0-1-20 16,0 0-25-16,-2 0-102 0</inkml:trace>
  <inkml:trace contextRef="#ctx0" brushRef="#br0" timeOffset="128397.6052">9606 5932 1757 0,'0'0'165'0,"0"0"-152"16,0 0-1-16,0 0 6 16,0 0-14-16,0 0-4 15,-5 9 0-15,5 8 0 16,5 3 0-16,3-1 1 16,0 1-1-16,-2-1 0 15,-2 1 0-15,-1-1 0 16,-1-2 0-16,2-2 0 15,-1-1 0-15,2-4 0 16,-4-1-1-16,2-4-4 16,-1-2-3-16,-2-2-6 15,1-1-14-15,2 0-20 0,0 0-28 16,-1-1-1015 0</inkml:trace>
  <inkml:trace contextRef="#ctx0" brushRef="#br0" timeOffset="128711.0795">9644 5891 1828 0,'0'0'51'0,"0"0"-33"15,0 0 5-15,0 0-8 16,0 0-11-16,0 0-2 16,72-66-2-16,-44 57 0 15,-3 1 0-15,1 2-2 16,-4 3-11-16,-2 3-33 15,-6 0-33-15,-6 0-493 16</inkml:trace>
  <inkml:trace contextRef="#ctx0" brushRef="#br0" timeOffset="128920.7411">9656 5981 1807 0,'0'0'59'16,"0"0"-44"-16,0 0 6 15,0 0 0-15,0 0-14 16,0 0-6-16,41 0 0 16,3-10-1-16,11-2-14 15,8-5-98-15</inkml:trace>
  <inkml:trace contextRef="#ctx0" brushRef="#br0" timeOffset="130243.5348">4925 7161 1869 0,'0'0'53'16,"0"0"-44"-16,0 0 5 15,0 0 2-15,0 0-7 16,0 0-9-16,0 0 0 16,-3 21 0-16,12 1 0 15,1 6 2-15,1 2-1 16,-4-1 1-16,3 4-2 16,-2-1 0-16,-2-2 1 15,0-1-1-15,0-7 1 16,-3-1-1-16,0-5 0 15,-2-4-1-15,-1-3-2 0,2-5-3 16,-2-2-7-16,0-2-6 16,0 0-26-16,0 0-46 15</inkml:trace>
  <inkml:trace contextRef="#ctx0" brushRef="#br0" timeOffset="130800.4399">4910 7161 1833 0,'0'0'50'15,"0"0"-41"-15,0 0 3 16,0 0 10-16,0 0-17 15,0 0-4-15,58-79 0 16,-37 71 0-16,1 4-1 16,1-1 0-16,-4 5 1 15,-1 0-1-15,1 2-1 16,-4 12 1-16,-3 5-1 16,-3 4-1-16,-7 0-3 15,-2 4 1-15,0-4-7 16,-8 0 4-16,-10-1 3 15,-2-1 3-15,-2-6-1 0,2-4 1 16,2-4 1-16,12-3 0 16,4-4 0-16,2 0 1 15,0 0 1-15,0 0 2 16,0 0-2-16,5 0-2 16,5 0 3-16,2 0 4 15,-3 0-4-15,1 0 1 16,4 0 0-16,1 3 0 15,0 3-1-15,1 5-2 16,-1 1 0-16,0 0-1 0,-3 2 0 16,-1 3 1-1,-1-5 0-15,-1 2-1 0,-5-6 0 16,-1-1 0-16,-1-2-9 16,-2-3-25-16,3-2-31 15,-3 0-150-15</inkml:trace>
  <inkml:trace contextRef="#ctx0" brushRef="#br0" timeOffset="131093.66">5393 7322 1899 0,'0'0'38'0,"0"0"-35"0,0 0 7 16,0 0-4-16,0 0-6 16,0 0 1-16,12 52 1 15,-3-35-1-15,0 2-1 16,-3-2 0-16,0-2 0 16,0-1 1-16,0-4-1 15,0-2 0-15,-3-1-3 16,0-5-1-16,0-2-7 15,0 0-18-15,3 0-20 16,-2-12-75-16</inkml:trace>
  <inkml:trace contextRef="#ctx0" brushRef="#br0" timeOffset="131430.5126">5553 7009 1875 0,'0'0'67'16,"0"0"-57"-16,0 0 3 16,0 0 2-16,0 0-9 15,0 0-5-15,36-25-1 16,-10 19 0-16,0 0-7 16,-1 4-11-16,-2-1-13 15,-6 3-50-15,-6 0-373 16</inkml:trace>
  <inkml:trace contextRef="#ctx0" brushRef="#br0" timeOffset="131601.0943">5529 7174 1873 0,'0'0'39'0,"0"0"-30"16,0 0 6-16,0 0-7 15,83-15-6-15,-29-1-2 16,0-1-7-16,3-2-86 16</inkml:trace>
  <inkml:trace contextRef="#ctx0" brushRef="#br0" timeOffset="133172.9179">10282 5657 1826 0,'0'0'54'16,"0"0"-26"-16,0 0-1 15,0 0-9-15,0 0-8 0,0 0-6 16,0 0-3-16,-1 0 0 16,7 0-1-16,16-1 0 15,8-9 0-15,1 3 0 16,2 0-6-16,2-1-8 16,-4 5-17-16,-3-1-50 15,-10 4-144-15</inkml:trace>
  <inkml:trace contextRef="#ctx0" brushRef="#br0" timeOffset="133404.3129">10251 5866 1784 0,'0'0'27'0,"0"0"-19"16,0 0 16-16,0 0-11 15,84-41-12-15,-50 32-1 16,0-3 0-16,1 0-21 16,-3 4-104-16</inkml:trace>
  <inkml:trace contextRef="#ctx0" brushRef="#br0" timeOffset="133854.5789">10876 5579 1680 0,'0'0'249'15,"0"0"-230"-15,0 0-6 16,0 0 7-16,0 0-10 16,0 0-7-16,0-5-3 15,0 20-3-15,0 6 3 16,0 6 0-16,0 4 0 16,5-3 1-16,2 2-1 15,-4-3-1-15,3-3-1 0,-3-5-6 16,0-4-3-1,-1-5-3-15,-2-6 3 0,1-1-20 16,1-3-59-16,1 0-673 16</inkml:trace>
  <inkml:trace contextRef="#ctx0" brushRef="#br0" timeOffset="134262.3176">11133 5593 1899 0,'0'0'24'0,"0"0"-15"16,0 0 6-16,0 0-10 15,0 0-4-15,0 0-1 16,0 43 0-16,0-23 0 15,0 1 1-15,1-2-1 16,11 1 0-16,3-3 0 16,2-5 0-16,3-4-3 15,1-6 0-15,0-2 3 16,0 0 0-16,-2-9 0 16,-5-10 0-16,-2-1 0 15,-5-2 1-15,-5 0 0 16,-2 0 0-16,0 1 1 0,-17 1 0 15,-9 1-1-15,-6 6-2 16,-5 6 0-16,1 7-1 16,6 0-7-16,5 1-13 15,10 8-28-15,8-1-81 16</inkml:trace>
  <inkml:trace contextRef="#ctx0" brushRef="#br0" timeOffset="134660.5813">11591 5492 1886 0,'0'0'63'0,"0"0"-55"15,0 0 4-15,0 0 0 16,0 0-11-16,0 0-1 16,-8 50 0-16,8-21 0 15,5 0 2-15,1-2-2 0,-2 0 0 16,2-3 1-1,-1-5-1-15,-1 0 0 16,-1-6-1-16,-2-4 0 0,1-6-2 16,-2-1-1-16,0-2-6 15,1 0 0-15,1-2 1 16,1-12-9-16,0-3-72 16,3-2-185-16</inkml:trace>
  <inkml:trace contextRef="#ctx0" brushRef="#br0" timeOffset="135092.4873">11774 5459 1836 0,'0'0'48'16,"0"0"-31"-16,0 0 5 16,0 0-11-16,0 0-11 15,0 0 0-15,-9 25 0 16,3-9 2-16,-3-2-1 16,-1 0-1-16,-3 0 2 15,0 1 0-15,0-1-1 16,1 0 0-16,3-3-1 0,3-3 0 15,-1 0 0-15,7-3 0 16,-2-2 0-16,2 0 0 16,0-2-1-16,0 4 1 15,6-2 0-15,11-1 1 16,3 3 2-16,3-4-1 16,1 2-1-16,-5-2 0 15,-2 1-1-15,0 1 0 16,-4-1-2-16,6 1-2 15,-3-1-15-15,-2-1-33 16,-2-1-64-16</inkml:trace>
  <inkml:trace contextRef="#ctx0" brushRef="#br0" timeOffset="135713.5039">12075 5620 1810 0,'0'0'111'15,"0"0"-108"-15,0 0-2 16,0 0 9-16,0 0-8 15,0 0-2-15,42 9 2 0,-18-9 0 16,1 0-1-16,-5 0-1 16,-1 0 1-16,-4-6-1 15,-3-4 1-15,-3-3-1 16,-3-2 1-16,-3-5 0 16,-3 0-1-16,0-7-1 15,0 3 0-15,-3-3 1 16,-4 4 0-16,1 3 0 15,1 5 1-15,0 1-1 16,5 5 3-16,0 1 4 16,0 2 1-16,0 0-1 15,0-1-3-15,0 0 0 0,5 1-2 16,4-1 0-16,7 3-2 16,2 0 0-16,3 4 0 15,3 0-1-15,0 0 1 16,-3 0 0-16,0 1-1 15,-6 6 0-15,-2 3 0 16,-2 0 0-16,-4 3-1 16,0 1 2-16,-2 2 0 15,-4 1 0-15,-1 0 0 16,0 2 0-16,0-4 0 16,0-1 0-16,0-3 0 15,0-5 0-15,2 1 0 16,11-6 0-16,19-1 0 0,20 0 0 15,24-10-8-15,13-15-55 16</inkml:trace>
  <inkml:trace contextRef="#ctx0" brushRef="#br0" timeOffset="150795.5363">5982 6749 1492 0,'0'0'234'0,"0"0"-184"15,0 0-11-15,0 0-10 16,0 0-3-16,0 0-5 15,0 0-2-15,0 0-3 16,0-6-4-16,0 6-1 0,0 0-2 16,0 0 2-16,0 0-2 15,0 0-2-15,0 0 0 16,0 0 1-16,0 0-2 16,0 0-3-16,0 0 0 15,0 0-3-15,0 0-1 16,2 0 1-16,1 4-1 15,7 12 0-15,-1 5 1 16,3 2 0-16,-2-1 2 16,1 1-2-16,1 0 0 15,-2-1 0-15,1 0 0 16,-2-2 1-16,-2-2-1 16,1-1 0-16,-2-4 0 15,-3 0 0-15,0-4 0 0,-2-4 1 16,-1-2-1-16,2-3 0 15,-2 1 0-15,0-1 0 16,0 0 0-16,0 0 1 16,0 0-1-16,0 0-1 15,0 0-1-15,0 0-4 16,0 0-6-16,1 0-2 16,-1 0-8-16,0 0-18 15,0-3-91-15</inkml:trace>
  <inkml:trace contextRef="#ctx0" brushRef="#br0" timeOffset="151680.1677">6170 6705 1811 0,'0'0'36'15,"0"0"-13"-15,0 0 16 0,0 0-14 16,0 0-13-16,0 0-7 16,12-23-3-16,6 14-1 15,3-2-1-15,3 1 0 16,-3-1 0-16,3 5 0 16,-7 2 0-16,-3 1 0 15,-1 3 0-15,-5 0 0 16,-2 0-1-16,-5 10 0 15,-1 6-1-15,0 3 2 16,0 1-1-16,-3 0 0 16,-7-1 1-16,0-2 0 15,2 0 0-15,2-4 0 16,4-4 1-16,1 0-1 16,1-3 0-16,0-4-1 15,0 1 1-15,0-3 0 0,0 2 0 16,1 0 0-16,7-1 1 15,4 0 0-15,-2 2 2 16,2-2-1-16,3 3 1 16,-1-1-1-16,2 1-1 15,-4 1 1-15,1 0-2 16,-4 1 0-16,-4-1 0 16,-1 3 1-16,-1-1-1 15,-1 0 0-15,-2 1 0 16,0 2-1-16,-3 2 1 15,-12 0 1-15,-3-2 0 16,1-1-1-16,-2-1 1 0,3-4-1 16,4 1 1-1,3-2-1-15,4-3 0 0,0 3-1 16,5-3 0-16,0 0-4 16,0 0-4-16,0 0-7 15,0-11-62-15,10 0-149 16</inkml:trace>
  <inkml:trace contextRef="#ctx0" brushRef="#br0" timeOffset="151914.4926">6607 6757 1922 0,'0'0'31'16,"0"0"-17"-16,0 0 14 16,0 0-12-16,0 0-13 15,0 0-3-15,-1-8-3 16,1 8-11-16,0 0-16 16,0 0-23-16,0 0-135 15</inkml:trace>
  <inkml:trace contextRef="#ctx0" brushRef="#br0" timeOffset="152661.227">6734 6512 1551 0,'0'0'323'0,"0"0"-295"15,0 0-3-15,0 0-6 16,0 0-13-16,0 0-5 16,0 0 0-16,66-42-1 15,-41 34 0-15,0 5 0 16,-5 0 0-16,-4 3 0 0,-4 0 0 15,-2 0-1 1,-5 10 1-16,-5 3-2 0,0 4 1 16,0 2 0-1,-5 5 1-15,-11 0 1 0,-3-2-1 16,7-3 0-16,1-2 0 16,3-6 0-16,8-3 0 15,0-2 0-15,0-3-2 16,1 0 2-16,12-3 0 15,1 0 0-15,2 0 0 16,-4 0 0-16,-2 0 1 16,-2 1-1-16,4 2 1 15,-3 1 2-15,3 3-3 16,-5 2 2-16,-2-1-2 16,5 1 0-16,-7 0 2 0,0-1-1 15,-3 2 0-15,0-1-1 16,0 2 1-16,0-2-1 15,-13 2 1-15,-4-4-1 16,-2 3 0-16,-5-5 0 16,2-3-3-16,-2 0 2 15,3 0-4-15,6 0-5 16,5-2-7-16,2 0-26 16,7 0-23-16,1 0-249 15</inkml:trace>
  <inkml:trace contextRef="#ctx0" brushRef="#br0" timeOffset="153338.7278">7104 6428 1788 0,'0'0'63'16,"0"0"-25"-16,0 0 1 15,0 0-17-15,0 0-11 16,0 0 0-16,-6-12-3 0,6 7-4 15,12-3-3-15,4 0 0 16,1 0-1-16,4 2 0 16,-2 2-1-16,-4 2 1 15,0 1 0-15,-5 1 0 16,-1 0-1-16,-4 0 0 16,-1 7-1-16,-4 4-1 15,0 3-1-15,0 2 1 16,0-1 1-16,-4 1-1 0,-1-3 0 15,2-3 0 1,2 0-1-16,1-4 2 0,0-2 0 16,0 0 1-1,0-4 0-15,0 0 1 0,0 3 0 16,0-3 0-16,0 2 2 16,1 1 2-16,7 0 1 15,4-1 2-15,-2 2-1 16,5-1-3-16,-3 0-1 15,4 2-2-15,-2-1 1 16,-2 5-1-16,-2-4 0 16,-2 3 0-16,-4 2 0 15,-2 1-1-15,-2 2-1 16,0 0 0-16,-9 3-1 0,-11-2-2 16,-1-4 0-16,-1 1-1 15,3-7 0-15,2-4 2 16,5 0-6-16,5 0-17 15,4-13-28-15,3-2-46 16</inkml:trace>
  <inkml:trace contextRef="#ctx0" brushRef="#br0" timeOffset="153758.4239">7454 6191 1877 0,'0'0'68'0,"0"0"-55"15,0 0 8-15,0 0-3 16,0 0-12-16,0 0-6 16,30 29 3-16,-16-3 3 15,2 6-3-15,-1 0-1 16,1 2-2-16,-2-3 0 16,-5-3 0-16,4-3 0 0,-7-4-2 15,0-6-2-15,-3-4 0 16,-1-3-1-16,-2-5 1 15,0-1-5-15,0-2 2 16,0 0-2-16,0 0-3 16,0-4-6-16,0-5-14 15,-3-2-31-15,1-1-87 16</inkml:trace>
  <inkml:trace contextRef="#ctx0" brushRef="#br0" timeOffset="154125.362">7678 6171 1704 0,'0'0'182'0,"0"0"-148"16,0 0-10-16,0 0-7 15,0 0-11-15,0 0-6 16,-12 12 1-16,-1 5-1 16,-1 3 0-16,1-2 0 15,4-1 0-15,3-3 0 16,0-1 0-16,6-2-1 0,0 0 1 16,0-4 0-16,0 2 0 15,6-3 0-15,8-1 1 16,3-2 1-16,5-3 2 15,0 0-3-15,2 0-1 16,-1 0 0-16,-1 0-2 16,1 0-13-16,1 0-44 15,-2 0-304-15</inkml:trace>
  <inkml:trace contextRef="#ctx0" brushRef="#br0" timeOffset="154709.5449">7902 6278 1727 0,'0'0'83'0,"0"0"-66"15,0 0 30-15,0 0-18 16,0 0-14-16,0 0-8 16,63 13-2-16,-53-13-2 0,-4-6-2 15,0-2 0-15,-4-3 0 16,-2-4 1-16,0-2-2 15,-5-4 1-15,-6-4 0 16,0 2 0-16,-1 1-1 16,1 3 1-16,1 2-1 15,2 5 2-15,4-1 4 16,2 3-1-16,2-2-1 16,0 2 0-16,0-2-2 15,11 0 0-15,5 3-2 16,2-1 1-16,3 3 0 15,4 2 0-15,-1 5 1 16,-4 0-1-16,-1 0-1 0,-4 9 1 16,-3 8-1-16,-5 3 3 15,-2 2-1-15,-5 1 2 16,1-2 0-16,-1-4-1 16,2-3 0-16,1-3-2 15,4-3 0-15,4-2 0 16,5-3 0-16,10-3-1 15,12 0-23-15,10-21-133 16</inkml:trace>
  <inkml:trace contextRef="#ctx0" brushRef="#br0" timeOffset="157508.3161">13980 8741 1583 0,'0'0'65'15,"0"0"-33"-15,0 0 10 16,0 0-9-16,0 0-9 16,0 0-6-16,0 0-5 15,-6-6-3-15,6 6-4 16,0 0 3-16,0-2 0 15,0 2-3-15,0 0 3 16,0 0 1-16,0 0-2 0,0 0-2 16,0 0-1-16,0 0 0 15,0 0-1-15,0 0-2 16,0 0-1-16,0 0-1 16,2 0 1-16,8 0-1 15,2 0 1-15,6 0-1 16,0 0 1-16,3 0 1 15,1-1-1-15,3 1 0 16,0-2 0-16,1 1 0 16,1 1 1-16,0-2 0 0,0 2 0 15,1 0-1 1,2-1 1-16,3-1 1 0,1 0 1 16,3 1-2-1,-2-2-1-15,0 0 0 0,-3 1-1 16,-7 1 2-16,2 1-2 15,-2 0 0-15,1 0 0 16,0-2 0-16,0 2 0 16,-1 0 1-16,1 0-1 15,1-3 0-15,-1 3 0 16,1-4 0-16,-2 4 0 16,1-1 1-16,-4 1-1 15,4-1 0-15,-1 1 0 16,2-2 0-16,0 1 0 15,-4-1 0-15,-1 1 0 0,-2-1 1 16,-1 2-1-16,-2 0 0 16,1-3 0-16,-3 3 0 15,3 0 0-15,-2 0 0 16,2 0 0-16,0 0 0 16,-3 0 0-16,4 0 0 15,-1 0 0-15,3 0 0 16,-2 0 1-16,-1 0-1 15,0 0 0-15,-3 0 0 16,0 0-1-16,-1 0 1 16,-1 0 0-16,-3 0 1 15,-1 0-2-15,-1 3 1 16,-4-3 0-16,1 2 0 0,-2-1 0 16,-2 1 0-16,2-1 0 15,-1 1 0-15,1-2 0 16,-2 1 0-16,1 0 0 15,-1-1 1-15,1 0-2 16,-2 0 1-16,0 0 0 16,0 2 0-16,0 0-4 15,-9-2-33-15,-11 0-128 16</inkml:trace>
  <inkml:trace contextRef="#ctx0" brushRef="#br0" timeOffset="159717.5357">15461 8674 157 0,'0'0'609'15,"0"0"-507"-15,0 0-25 0,0 0 160 16,0 0 28-16,0 0-164 15,0 0-16-15,0 4-30 16,0-4-8-16,0 0-10 16,0 0-6-16,0 0-15 15,0 0-3-15,0 0 2 16,0 0-3-16,0 0 3 16,0 0-3-16,0 0 4 15,0 0-7-15,0 0 1 16,0 0-2-16,0 0-1 15,0 0-3-15,0 0 0 0,0 0 1 16,0 0-1-16,0-2-1 16,4-5-3-16,1-2 0 15,3-4 0-15,-2-4 1 16,1-3-1-16,2-4 0 16,0-2 0-16,-1-3 0 15,1 1 0-15,1 3 0 16,-3 4 0-16,2 3 0 15,-1 6 0-15,-2 2 0 16,-2 3 0-16,-1 3 0 16,-1 1 1-16,-2 3-1 15,0 0 0-15,3 0 0 16,3 0-2-16,4 4 2 16,2 11 0-16,6 4 0 0,-3 4 0 15,4 2 0-15,-1 0 0 16,-2-1 0-16,2 0 0 15,-1-1 0-15,-1-2 0 16,-1-4 0-16,0-3-1 16,-3-4 1-16,0-3 0 15,-3-4 0-15,-5 0 0 16,-2-3 0-16,-2 0 0 16,1 0 1-16,2 0-1 15,2 0 1-15,2-13-1 16,4-2 0-16,-1-2 1 15,1-5-1-15,0-1 0 0,2-2 0 16,1-2 0-16,0 1 0 16,1-1 0-16,-3 3 0 15,-2 0 0-15,3 2 0 16,-4 3 0-16,-1 4 0 16,-2 5 0-16,-2 4 0 15,-2 5 0-15,-2 1 0 16,3 0 0-16,1 0-2 15,5 17 1-15,5 4 1 16,1 5 0-16,2 5 0 16,2-2 0-16,-3 0 0 15,3-5 0-15,-2 0 0 16,-1-5 0-16,-3-7 0 16,1-3 0-16,-7-5 0 15,-1-4 0-15,2 0 0 0,2 0 1 16,2-15-1-1,2-8 0-15,2-7 0 0,3-1 0 16,-2 0-2-16,-1 2 0 16,-4 6 1-16,-4 5 1 15,0 4 0-15,-5 3 1 16,0 5-1-16,-1 1 2 16,-1 4 1-16,1 1-1 15,-1 0-1-15,2 0-1 16,4 0-1-16,3 13 0 0,3 8 1 15,0 5 0 1,1 7 0-16,-2 1 0 0,0 1 0 16,0-2 0-16,0-1 0 15,-3-4 0-15,0-3 0 16,-2-6 2 0,-1-5-2-16,-3-3 0 0,0-8-1 15,-2 0 2-15,1-3-2 16,-2 0 2-16,0 0-2 15,0 0-2-15,0 0-25 16,0-1-164-16</inkml:trace>
  <inkml:trace contextRef="#ctx0" brushRef="#br0" timeOffset="161797.4992">16532 8696 1657 0,'0'0'97'0,"0"0"-89"15,0 0 25-15,0 0-5 16,0 0-7-16,0 0-15 15,0 0-1-15,31 0-1 16,-18 0 3-16,4 0 1 16,0 0-1-16,4 0 0 15,-1 0-4-15,0 0 2 16,5 0-2-16,2 0 0 16,4-1-2-16,4 1 0 15,1 0 1-15,1-2-2 16,6 2 2-16,-1-3-1 0,3 1-1 15,-3-3 2-15,-4 3 1 16,-1-3-1-16,-1 2-1 16,0-2 1-16,0 1-2 15,0 1 0-15,1 1 1 16,-3-3-1-16,-3 3 1 16,1-1-1-16,-2 1 0 15,-1-1 0-15,3 1 0 16,2-1 0-16,2 1 0 15,0 0 1-15,-2-3-1 16,-1 2 0-16,1 0 0 16,-3 2 0-16,2-2 1 15,0 1-1-15,1-1 2 0,2 1-2 16,-1-1 0 0,1 0 1-16,1 0-1 0,-2 2 1 15,6-3-1-15,3-1 0 16,0 1 1-16,3 2 0 15,0-1-1-15,-3 0 0 16,-2 2 0-16,0-1 0 16,1 0 0-16,-2 1 0 15,3-1 0-15,1-2 0 16,1-1-1-16,1 0 1 16,-1-1 0-16,-1 2 1 15,-1-1-1-15,-2 0 0 0,-3 3 0 16,1 1 1-1,-4 0-1-15,-2 1 0 0,2-2 0 16,0 2 0-16,0 0 0 16,1 0 0-16,0 0 0 15,-1-1 0-15,-2-1 1 16,1-1-1-16,-4 3-1 16,2-4 1-16,2 1 1 15,0 2-1-15,4-1 0 16,0 1 0-16,0 0 0 15,2-1 0-15,-4 2 0 16,2-3 0-16,0 0 0 16,0 2 0-16,1 0 0 15,1-1 0-15,1 1-1 16,4-2 1-16,-2 0 0 0,-1 1 1 16,-1-3-1-16,-2 2 0 15,-1 1 0-15,1-2 0 16,-4 1 0-16,-2 2 0 15,-1-1 0-15,-3 2 0 16,1-2 0-16,-2 1 0 16,2-1 0-16,2 2 0 15,0 0 0-15,1-2 0 16,3 1 0-16,-3-1 0 16,2 1 0-16,-1-1 0 15,-3 1 0-15,0-2 0 16,-5 2 1-16,-5 1-1 0,-5-1 0 15,-3 1 0 1,-3 0 0-16,-4-3 0 0,0 3 0 16,-5 0 1-16,-1 0 2 15,-1 0-2-15,0 0 1 16,0 0-2-16,0 0 0 16,0 0 0-16,-3 0-30 15,-13-6-139-15</inkml:trace>
  <inkml:trace contextRef="#ctx0" brushRef="#br0" timeOffset="164879.8033">20743 8064 1311 0,'0'0'266'0,"0"0"-205"15,0 0-9-15,0 0-1 0,0 0-22 16,0 0-9-16,0 0-7 16,0-3-2-16,0 3-4 15,0 0-2-15,0 0-3 16,0 0 0-16,0 0 2 16,0 0 0-16,0 4 5 15,0 5 2-15,0-1-3 16,0 0 0-16,2 2-3 15,2-3-2-15,-1 3 3 16,-2 1-3-16,1 0-1 16,-1 1 2-16,1-2-2 15,-1 2 1-15,2 1-1 16,0 0 0-16,-1 2 1 0,1-1 0 16,-2-2 0-16,1 2 0 15,0 1-2-15,-1-1 1 16,1 2-1-16,2-2 1 15,-3 0-1-15,2 1 0 16,-3 1-1-16,2-1 1 16,-2 2 1-16,1 0-1 15,1-2 0-15,-1 2 2 16,1 0-3-16,-2-3 1 16,0 3 0-16,0-1 0 15,0-1 0-15,0 0-1 16,0-1 1-16,0 0-1 15,0 0 2-15,1 1-2 0,-1-1 0 16,2 0 1-16,-2 0-1 16,1-2 0-16,1 3 0 15,-1-5 1-15,1 3-1 16,1 0 0-16,-2-1 0 16,-1 0 1-16,4 1-1 15,-2-1 0-15,-1 2 1 16,1 0-1-16,-1 2 1 15,1-2-1-15,1 3 0 16,0-1 0-16,-1-1 0 16,1-1 1-16,-2 0-1 15,1 2 1-15,-1-2-1 16,5 0 0-16,-3 1 0 16,0 0 0-16,0-1 0 15,-2 1 0-15,1-2 0 16,1 1 0-16,-2-1 0 0,2 2 0 15,-1-3 0-15,-1 2 1 16,1-1-2-16,-2 1 2 16,3 1-1-16,-1 0 0 15,0 0 0-15,0-1 0 16,-1 2 0-16,1-3 1 16,-1 3-1-16,1-1 0 15,-1 0 0-15,1-3 0 16,-1 2 0-16,1 0 0 0,-2-2 0 15,0 3 0-15,1-3 0 16,-1 0 0-16,0 1 0 16,0-1 0-16,0 2 0 15,0-4 0-15,2 0 1 16,-2-1-1-16,1 1 0 16,-1-2 0-16,3 3 0 15,-1-2 0-15,-2 2 0 16,0 1 0-16,0-2 0 15,0 1 0-15,0 0 0 16,0 0 1-16,0 1-1 16,0 1 0-16,0-2 0 0,0 2 0 15,0 1 0 1,0-2 0-16,0 0 1 0,0-1-1 16,0 0 0-1,0 1-1-15,0 2 1 0,0-1 0 16,0 1 0-16,0-2 1 15,0 2-2-15,0 2 2 16,0 0-2-16,0 2 1 16,1-2 0-16,1 1 1 15,-1-2 0-15,3-1-1 16,-1 4 0-16,2-4 0 16,-2 0 0-16,-1-2 0 15,-1 2 0-15,2-1 1 16,-1-1-1-16,-2 0 0 15,0 0 0-15,1 0 0 0,-1 0 0 16,0-1 0-16,2 0 1 16,1 0-1-16,-2-3 1 15,2 1-1-15,-2-3 0 16,-1 4 0-16,2-3 0 16,-2 0 1-16,0 2-1 15,1-3-1-15,1 2 1 16,-2-2 0-16,1-3 0 15,1 2 1-15,-2-3-2 16,1-2 1-16,-1 0-1 16,2 0-7-16,1-7-5 15,4-17-62-15,4-12-1105 0</inkml:trace>
  <inkml:trace contextRef="#ctx0" brushRef="#br0" timeOffset="166079.3062">20775 8023 1669 0,'0'0'87'15,"0"0"-60"-15,0 0-1 16,0 0-5-16,0 0-7 15,0 0-8-15,0-3-4 16,0 3 0-16,0 0-2 16,13 9 2-16,2 4 8 15,7 3 0-15,3 4 0 0,5 3 0 16,2 0-2 0,2 4-3-16,3-1 0 0,5 3 0 15,3 0-2-15,2 2-2 16,1 3 3-16,1 1-3 15,-2 1-1-15,0 1 1 16,1-1 0-16,-2-1-1 16,2 0 0-16,-3-4 1 15,1-1-1-15,-3-1 1 16,-2-1-1-16,-1 1 1 16,-4-4-1-16,-2 1-1 15,-3 0 1-15,2-1 1 16,3 1 1-16,5 1-1 15,4-1 1-15,3-1 0 0,-3 1-1 16,-1-4 0-16,-5-1 0 16,-4 0-1-16,-2 0 1 15,-5-4 1-15,-1 0-2 16,-2-1 0-16,-1-1 1 16,0 2-1-16,0-1 1 15,-1 0 1-15,-2-2-2 16,-3-2 1-16,-1-1-1 15,-4 0 1-15,2-2 1 16,-3-1-2-16,1 0 2 16,-1-1 0-16,-1-2 0 15,-3 0-1-15,-1-1-1 16,-1-1 2-16,-3-2-2 0,0 0 0 16,-2-1 0-16,-1 0 0 15,2 0 0-15,1 0-1 16,0 0-13-16,-1 0-39 15,-2-2-342-15</inkml:trace>
  <inkml:trace contextRef="#ctx0" brushRef="#br0" timeOffset="167302.5877">20976 10092 729 0,'0'0'883'16,"0"0"-825"-16,0 0-8 15,0 0 14-15,0 0-26 16,0 0-12-16,0 0-17 0,0-5-4 16,3-1 1-16,6-3-2 15,2 1 0-15,2-3-2 16,6-2 1-16,3-1 0 15,4-1-1-15,8-2 5 16,2-4 2-16,1-1-3 16,3 3 3-16,2-2-3 15,-2 2-4-15,1-4 2 16,0 1-3-16,0-1 0 16,-2 0 1-16,0 2 0 15,0 1-2-15,-1-2 2 16,-1 0 0-16,0 2 0 0,-3-2-1 15,2-1-1-15,0 1 1 16,2 0-1-16,-2-1 0 16,-1 3 1-16,-2 0-1 15,-3 2 0-15,-1 1 0 16,-4 3 0-16,-3-2 0 16,-1 4 1-16,-3 0-1 15,4-1 3-15,-1 2-2 16,1-1 0-16,-2 1 0 15,-1 2-1-15,-2-1 1 16,-1 1-1-16,0-1 1 16,-2 3 0-16,1-3-1 15,1 3 0-15,0-3 1 0,-2 1-1 16,-1 1 1 0,1 0-1-16,-2 0 2 15,1-1 0-15,-1 1-1 16,1-2-1-16,-1 2 1 0,-1 1 1 15,-2 1-1-15,-3 0 0 16,0 1 1-16,0 4-2 16,-2-2 0-16,1 0 1 15,-1 1-1-15,-3 2 0 16,-1-3 0-16,0 3 0 16,0 0-4-16,0 0-10 15,-5 0-38-15,-15 0-116 16</inkml:trace>
  <inkml:trace contextRef="#ctx0" brushRef="#br0" timeOffset="168071.634">21010 8698 1776 0,'0'0'45'0,"0"0"-36"15,0 0 29-15,0 0 1 16,0 0-16-16,0 0-11 16,-3 0-6-16,3 1-4 0,0-1 0 15,12 0 0-15,12 0 0 16,4 0-1-16,2 2-1 15,-2-2 0-15,-2 0 0 16,-4 0 0-16,-1 0 1 16,-2 0-1-16,-1 0 0 15,-4 0 0-15,-5 0 0 16,-2 0 0-16,-6 0 1 16,-1 0-1-16,0 0-2 15,0 0-13-15,0 0-35 16,0 6-30-16,0 8-627 0</inkml:trace>
  <inkml:trace contextRef="#ctx0" brushRef="#br0" timeOffset="168674.0889">21140 9339 1790 0,'0'0'75'0,"0"0"-63"15,0 0 19-15,0 0 0 16,0 0-20-16,0 0-6 16,-5-6 0-16,14 2-4 15,9-1 0-15,6-2 0 16,6 3-1-16,4 1 0 15,1 0 1-15,2 1-1 16,0 0 0-16,-3 1 0 16,-4-1 0-16,-5 1 0 15,-6 1 0-15,-3-2 0 0,-6 2-4 16,-2-1-4-16,-4-1-7 16,-4 1-11-16,0-2-34 15,0 1-86 1</inkml:trace>
  <inkml:trace contextRef="#ctx0" brushRef="#br0" timeOffset="168932.0813">21285 9199 1833 0,'0'0'47'0,"0"0"-25"0,0 0 8 15,0 0-7-15,0 0-15 16,0 0-7-16,-3-1-1 16,3 21-2-16,-2 6 2 15,-1 8 0-15,1 1 1 16,1-1-1-16,1-1 0 16,-2-2 0-16,2-2-7 15,0-2-22-15,-1-8-73 16</inkml:trace>
  <inkml:trace contextRef="#ctx0" brushRef="#br0" timeOffset="170159.5033">20846 9310 89 0,'0'0'1626'0,"0"0"-1606"16,0 0 3-16,0 0 35 15,0 0-37-15,0 0-16 0,1 1-3 16,-1-1 1-1,0 0 1-15,0 0 1 0,0 0 0 16,0 0 5-16,0 0 0 16,0 0 5-16,0 0-4 15,0 0-5-15,-13 0-4 16,-7 0-2-16,-8-1 0 16,-12-2 0-16,-6 1-1 15,-9-1 1-15,-7 1 0 16,-2-1 0-16,-4 2-1 15,-4-2 1-15,-4 0-1 16,-6 1 0-16,4-3-6 16,1 0 5-16,11 1 2 15,10-2-1-15,11 2 1 16,11 0 0-16,12 1 0 0,9 0 1 16,6 0-1-16,2 1 4 15,2 0-2-15,2-1 1 16,1 3 2-16,0 0 0 15,0 0 0-15,-2 0 0 16,2-1-1-16,0 1 1 16,0 0 0-16,0 0-2 15,0 0-1-15,0 0-2 16,0 0 0-16,-3 4 0 16,-1 13-1-16,-1 7 1 15,2 5 1-15,2 7 1 16,1 10 1-16,0 5 0 15,0 8 0-15,6 6-1 16,3 0-1-16,-2 5 0 0,-1-3 0 16,-1 1-1-16,-1 0 1 15,-1-2-1-15,3-4 0 16,-5 1 0-16,2-4 0 16,1 1 0-16,-1 3 0 15,0-10 0-15,0-5 0 16,-2-11 0-16,1-7 0 15,-1-7 0-15,-1-9 0 16,2-4 0-16,-2-6 0 16,0-3 0-16,0-1 1 15,0 0-1-15,1 0 0 0,2 0 0 16,1 0-5 0,2-8-14-16,2-9-130 0</inkml:trace>
  <inkml:trace contextRef="#ctx0" brushRef="#br0" timeOffset="171219.4639">19532 10542 1700 0,'0'0'30'15,"0"0"0"-15,0 0 13 16,0 0-14-16,0 0-9 16,0 0-2-16,-40 0-10 15,40 0 3-15,0 0-5 16,0 0-4-16,0 1 3 16,7 2-5-16,18 0 1 15,13-1 4-15,15-2 1 16,15 0-4-16,12 0 0 15,8 0-1-15,8 0 0 0,-2 0 0 16,-6 0-1-16,-13 2 1 16,-13-2-1-16,-22 2 0 15,-15-1 1-15,-14 1-1 16,-8-2 0-16,-3 0 0 16,0 0 1-16,0 0 0 15,0 3-1-15,-6-1 0 16,-5 3 0-16,-5 0-9 15,-1 2-24-15,0 0-18 16,-4 0-91-16</inkml:trace>
  <inkml:trace contextRef="#ctx0" brushRef="#br0" timeOffset="171835.3859">19835 10796 1753 0,'0'0'48'16,"0"0"-29"-16,0 0 15 16,0 0 11-16,0 0-24 15,0 0-12-15,-3 0-4 16,4 0-4-16,17 0 0 16,7 0-1-16,10 0 0 15,5 0 0-15,3 0-1 0,-1 0-2 16,-2 0-18-16,-4 0-39 15,-10 0-80-15</inkml:trace>
  <inkml:trace contextRef="#ctx0" brushRef="#br0" timeOffset="172132.9553">19912 11044 1736 0,'0'0'112'15,"0"0"-110"-15,0 0 0 16,0 0 35-16,0 0-15 16,0 0-11-16,94 0-10 15,-43-1-1-15,-3-10-44 16</inkml:trace>
  <inkml:trace contextRef="#ctx0" brushRef="#br0" timeOffset="175586.3099">19615 8482 1113 0,'0'0'595'15,"0"0"-577"-15,0 0 10 16,0 0 22-16,0 0-18 16,0 0-9-16,0 0-6 15,2 1-5-15,-2-1 2 16,0 0-4-16,0 0 0 0,0 2-5 15,0-2 0 1,0 0 1-16,0 0-1 0,0 0 1 16,0 0 0-16,0-2 0 15,0-11-6-15,0-1 0 16,0-6 0-16,0-4 1 16,0-2 0-16,0-8-1 15,0-4 0-15,-5-6 0 16,1-5 0-16,-1-1 0 15,2 0 0-15,3-1 0 16,0 6 1-16,-1-1-1 16,1 4-1-16,-2 0 1 15,-2 0 1-15,3-1 0 16,-1 1 1-16,1 3-1 16,-1 3 0-16,1 4 2 0,1 0-3 15,0 5 0-15,0 1 2 16,0 3 0-16,0 1-2 15,0 1 1-15,0 1 0 16,0 3-1-16,0 1 1 16,0 3-1-16,0 0 2 15,0-1-2-15,0 3 0 16,0-1 0-16,1 4 0 16,-1 0 0-16,2 4 0 15,-2-3 1-15,0 4-1 16,1 0 1-16,-1 2-1 15,2-1-1-15,-1 1 1 16,-1 0 0-16,0-1 0 0,0 2 0 16,0-1 0-16,0-2 0 15,3 2 0 1,-2-1 0-16,-1 2 0 0,0 0 0 16,0 0 0-16,0 0 0 15,0 0 0-15,0 0 0 16,0 0-1-16,0 0 2 15,0 0-1-15,0 0 0 16,0 0 0-16,0 0-1 16,0 0 1-16,2 0 1 15,-2 0-1-15,0 0 0 16,0 0-1-16,0 0 1 16,0 0 0-16,0 0 0 0,0 0 0 15,0 0 0 1,0 0 0-16,0 0 0 15,0 0 0-15,0 0-2 0,7 0 1 16,7 0 0-16,8 0 1 16,10 0 0-16,5 0-1 15,6 0 1-15,3 3-1 16,10-1 0-16,3 0 1 16,5-2 0-16,5 0-1 15,4 0 1-15,0 0-1 16,6 0 1-16,-3 0-1 15,-1 0 0-15,-5 0 0 16,-4 0 1-16,-4 0 0 0,0 0 0 16,-6 0 0-1,-7 0 0-15,-5 0 0 0,-10-2 0 16,-9-3 0-16,-5 1 0 16,-10 1-1-16,-4-1 2 15,-2 3 0-15,-4-1 0 16,0 1 0-16,0 1 1 15,0 0-1-15,0 0-1 16,0 0 0-16,0 0 0 16,0 0 0-16,2 0-1 15,-2 0 1-15,1 0-1 16,-1 0 1-16,0 0-2 16,0 0 2-16,0 0 0 0,0 0 0 15,0 0 0-15,0 0 0 16,0 0 0-16,0 0 0 15,0 0 0-15,0 0 0 16,0 0 1-16,0 0-1 16,0 0 1-16,0-4 0 15,0 1 1-15,0-4 1 16,0-7 0-16,2-5-2 16,-1-4 0-16,1-4-1 15,-1-1 0-15,1-2-1 16,-1-1 1-16,2 0 0 15,0 2 0-15,2 0 0 16,2 5 0-16,-1 2 0 16,0 2 0-16,-1 4 0 0,-2 8 0 15,-2 3 0-15,1 5 0 16,-2 0-1-16,3 0 0 16,4 10-4-16,2 10 2 15,6 8 3-15,4 6 0 16,1-3 0-16,-2-1 0 15,-1-4 0-15,-3-6 0 16,1-3 0-16,-3-7-1 16,0-3-1-16,-5-3 0 15,-1-4 0-15,2 0 1 16,3-4 1-16,3-14 1 0,2-6-1 16,-1-2 0-1,0 2 0-15,-3-1 0 0,-3 4 1 16,1-1-1-16,-2 7 0 15,0 3 2-15,-2 3-1 16,-3 5 0-16,1 3-1 16,-3 1 0-16,2 0-1 15,3 0-1-15,3 0 2 16,6 8 0-16,2 1 0 16,0-2-1-16,2 0 0 15,3-4 0-15,0-3-3 16,2 0 1-16,-1-10-1 15,-1-11 1-15,2-6 1 16,-4 1 1-16,-1-1 1 0,-2 2 0 16,-2 5 1-16,-1 3 4 15,-5 6 4-15,-3 2-5 16,-3 8 1-16,-2 1-2 16,3 0-3-16,1 0-2 15,4 15-1-15,0 9 3 16,4 10 0-16,-4 4 0 15,-1 4 0-15,0 2 0 16,0-1 0-16,0-4 0 16,-2-3 0-16,0-6 1 15,-1-5-1-15,0-2-1 16,-2-9 1-16,1 1 0 16,-1-6 0-16,-1-6 0 0,0 0 0 15,-1-3 0 1,-1 0 0-16,0 0 0 0,0 0 2 15,0 0-1-15,0 0 0 16,2 0 0-16,-2 0-1 16,3 0 0-16,8 0 0 15,7 0 0-15,16 0-1 16,13 0 1-16,18 0 0 16,17 0 0-16,12 0-1 15,14 0 0-15,7 0 0 16,11 6 0-16,7-1 1 15,5 1-1-15,0 2 1 16,-5 0 0-16,-4-4-1 16,-15-1 1-16,-14-1-1 0,-25-2 0 15,-23 0 0-15,-24 0 1 16,-14 0 1-16,-10 0-1 16,-4 0 6-16,0 0 2 15,0 0-2-15,0 0-2 16,0-2-4-16,0-4-3 15,-4-4-21-15,-7-3-115 16</inkml:trace>
  <inkml:trace contextRef="#ctx0" brushRef="#br0" timeOffset="176837.7288">23597 7277 1550 0,'0'0'225'0,"0"0"-197"15,0 0-15-15,0 0 5 16,0 0-6-16,0 0-10 15,0 0-2-15,-2 25 4 0,2 1 16 16,0 6-5-16,0 6-5 16,0 9 2-16,0 7 0 15,6 9-3-15,1 6 1 16,-1 7-4-16,2 2-3 16,1 4 0-16,3 3-2 15,0 2 1-15,-1 0 0 16,0 1 0-16,0-3-2 15,-1-2 2-15,0-3 0 16,-1-4-2-16,2-4 1 16,-2-6-1-16,-3-9 1 15,0-8-1-15,-3-9 0 16,-1-9 0-16,-2-9 0 16,0-11 0-16,0-4 0 0,0-6 0 15,0-1 0-15,0 0 3 16,0 0-1-16,0-19-2 15,0-4-23-15,5-7-94 16</inkml:trace>
  <inkml:trace contextRef="#ctx0" brushRef="#br0" timeOffset="177797.4581">22476 9204 1589 0,'0'0'204'0,"0"0"-193"16,0 0-6-16,0 0 14 0,0 0 0 15,0 0-9 1,20 0-3-16,11 0 2 0,11 0 5 15,13 0-2-15,13 0-7 16,16 0-1-16,17 0-1 16,20 0-1-16,20 0-1 15,17 0 0-15,18 0-1 16,9 0 0-16,0 0 0 16,1 0 0-16,-4 0 0 15,-9 0 0-15,-11 0 0 16,-13 0 0-16,-19 0 0 15,-20 0 0-15,-19-5 1 16,-22-3 6-16,-21 1-3 16,-19 2 3-16,-15 2-2 0,-9 1 3 15,-5 2 2-15,0-3-3 16,0 0-6-16,-2-3-1 16,-15 1-17-16,-7-1-36 15,-7-1-74-15</inkml:trace>
  <inkml:trace contextRef="#ctx0" brushRef="#br0" timeOffset="178697.7691">23763 8908 1751 0,'0'0'37'0,"0"0"-17"0,0 0 9 16,0 0-11 0,0 0-10-16,0 0-7 0,0 0 0 15,0 0-1-15,0 10 0 16,0 8 4-16,0 2 1 16,2 2 0-16,1 3 1 15,1-2 0-15,-2 4 2 16,1-2-5-16,0-2-2 15,0-3-1-15,1-3 1 16,-2-4-1-16,-2-4 1 16,0-3 0-16,0-1 1 15,0-4-1-15,0 1 1 0,0-2-2 16,0 0 0 0,0 2 0-16,1-2 1 0,1 1-1 15,2 1-1 1,4 0-13-16,6-2-38 0,6 0-266 15</inkml:trace>
  <inkml:trace contextRef="#ctx0" brushRef="#br0" timeOffset="179409.4539">25076 8613 1869 0,'0'0'32'0,"0"0"-8"16,0 0 4-16,0 0-6 16,0 0-14-16,0 0-5 15,0-10-3-15,5 10-1 16,9 10 1-16,6 9 0 15,1 1 0-15,1 4 0 16,2 2 1-16,-5-1-2 16,4-1 1-16,-3-4 0 0,-3-4 1 15,-1-9-1-15,-7 0 0 16,-6-4 0-16,-1-3 0 16,2 0 2-16,5-13 0 15,2-13 1-15,2-10-3 16,2-3 2-16,-4 1-2 15,-4 6 1-15,0 6 3 16,-4 8 3-16,-1 4-3 16,1 5-4-16,0 4 0 15,0 2-6-15,1 3-10 0,5 0-9 16,3 12-27-16,2 8-30 16,-1 2-408-16</inkml:trace>
  <inkml:trace contextRef="#ctx0" brushRef="#br0" timeOffset="179838.5707">25627 8722 1514 0,'0'0'380'16,"0"0"-367"-16,0 0-2 0,0 0 9 16,0 0-8-16,0 0-11 15,0 5-1-15,0 11 0 16,0 4 1-16,0 2-1 16,0-3 0-16,4 1 0 15,9-1 0-15,2-2 0 16,3-3-2-16,-1-4 1 15,-3-4-1-15,-1-6 0 16,-2 0 1-16,-3-1 1 16,-4-14 1-16,-1-6 0 15,-3-1 1-15,0-4-1 16,-7 1 0-16,-17-1-1 0,-1 5 0 16,4 7 0-16,4 5-1 15,10 6 0-15,2 3-8 16,1 0-30-16,1 9-3 15,3 5-14-15,0 0-167 16</inkml:trace>
  <inkml:trace contextRef="#ctx0" brushRef="#br0" timeOffset="180227.9793">25898 8733 1876 0,'0'0'35'16,"0"0"-33"-16,0 0 8 0,0 0-3 16,0 0-5-16,0 0-2 15,6 32 0-15,7-15 1 16,1 0-1-16,1 0 0 15,0-2 1-15,-1-3-1 16,2-3 0-16,0-4 0 16,-3-5 0-16,0 0 0 15,0 0 0-15,-4-11 1 0,-1-7 0 16,-3-1 0-16,-5-5 3 16,0 2-1-16,0-1-1 15,0 5-2-15,-5 3 1 16,1 7-1-1,3 5 0-15,1 3-7 0,0 0-22 16,0 0-57-16,0 3-201 16</inkml:trace>
  <inkml:trace contextRef="#ctx0" brushRef="#br0" timeOffset="180624.9055">26381 8540 1886 0,'0'0'34'0,"0"0"-10"16,0 0-5-16,0 0-5 15,0 0-8-15,0 0-6 16,-1 8 0-16,1 8 1 15,4 5 2-15,1 1 1 16,-2 6 2-16,-2-2 0 16,-1 3-1-16,0 0-4 15,0 0 1-15,0-3 0 16,0-3-2-16,4-4 2 0,-1-2-2 16,4-3 0-16,-1-3 0 15,1-2 1-15,5-2-1 16,0-4 0-16,6 0-4 15,3-3-2-15,4 0-10 16,2 0-2-16,0-6-8 16,-1-4-10-16,-3-2-41 15,-4-4-215-15</inkml:trace>
  <inkml:trace contextRef="#ctx0" brushRef="#br0" timeOffset="180857.4076">26274 8688 1883 0,'0'0'38'16,"0"0"-37"-16,0 0-1 15,0 0 5-15,126-22-5 16,-58 16-2-16,11-5-42 16,1-2-318-16</inkml:trace>
  <inkml:trace contextRef="#ctx0" brushRef="#br0" timeOffset="185335.3339">14629 10081 1721 0,'0'0'71'16,"0"0"-67"-16,0 0 12 15,0 0 18-15,0 0-16 16,0 0-11-16,0 0-4 16,-3 0 2-16,3 0 1 0,9 0-1 15,9 0-2-15,3 0 0 16,10 0 0-16,11 0-2 16,10 0 1-16,9 0 8 15,5-5-3-15,2 0-6 16,0 2 1-16,3 0 0 15,-4 0-1-15,0 1 0 16,-2 2-1-16,-9-3 1 16,-2 3 0-16,-8 0-1 15,-3 0 0-15,-4 0 0 16,-4 0 0-16,-7 0 0 16,-6 0 0-16,-10 0 0 15,-6 0 0-15,-3 0 0 0,-1 0 0 16,-2 0 0-1,0 0 2-15,0 0-1 0,0 0-1 16,0 0 0-16,0 0 0 16,0 0 0-16,0 0-1 15,0 0 1-15,0 0 0 16,0 0 0-16,0 0 0 16,0 0 0-16,0 0 0 15,0 0 0-15,0 0 0 16,0 0 1-16,0 0 0 15,0 0 3-15,0-7 4 16,0-6-1-16,0-4-6 0,0-6-1 16,0-1 0-1,5 1 0-15,3-2 0 0,1 3 0 16,-1 2 0-16,2 1 0 16,-1 2 1-16,-2 2-1 15,2 4 1-15,-3 5-1 16,-1 1 2-16,-2 5 1 15,-2 0-3-15,4 0 0 16,1 0 0-16,5 14 0 16,5 4 0-16,1 6-1 15,-2 3 1-15,3 4 0 16,1 1 0-16,0 1 0 16,1-3 0-16,-1-2 0 15,-2-4 0-15,1-5 0 16,-1-3 0-16,-1-7 1 15,-3-4-1-15,-1-3 0 16,-4-2 0-16,-1 0 0 0,2 0 0 16,3-13 1-16,-2-4-1 15,4-3-1-15,-2-2 1 16,0-4 1-16,0-1-1 16,0 0 0-16,-1 2 0 15,0 2 0-15,0-1 0 16,-3 4 0-16,1 3 1 15,-3 3-1-15,0 5 0 16,-1 3 0-16,-2 6 0 16,-1 0 1-16,3 0-1 0,1 0-2 15,5 12 2-15,3 5-1 16,0 0 1-16,4 2 0 16,0-1 0-1,0-2 0-15,1 0-1 0,-3-7-2 16,2-1-1-16,-1-7-1 15,1-1-2-15,0 0 4 16,-2-9 3-16,2-11-4 16,-5-1 3-16,-1 1 0 15,-2 1 1-15,-2 2 0 16,-2 2 1-16,-3 6 1 16,-1 1 5-16,-1 3-1 15,-1 4-2-15,2 1-3 16,2 0-1-16,0 0-1 15,4 11-1-15,1 4 2 0,1 4 0 16,1 1 0-16,-2 1 0 16,2-3 0-16,2-1 0 15,-1-3 0-15,1-2 0 16,-1-3 0-16,3-4 0 16,-3 0 0-16,1-3 0 15,-1-2 1-15,-1 0-1 16,3 0 0-16,-2 0 0 15,6 0 0-15,0 0 0 16,5 0 0-16,3-3 0 16,3 0 0-16,3 0 0 15,4 1 0-15,6 1 1 0,3-3-1 16,2 4-1-16,1-1 1 16,1 1 0-16,-2 0 0 15,2-2 0-15,1 1 0 16,-2 0 0-16,0 0-1 15,-5-1 1-15,-5 1 0 16,-3 1 0-16,-3 0 0 16,-6 0 0-16,-1 0 1 15,-5 0-1-15,-2 0 0 16,-4 0 0-16,-2 0 1 16,-2 0 0-16,1 0 0 15,-1 0 1-15,0 0 0 16,-1 0 0-16,-1 0-2 15,1 0 2-15,-5 0 1 16,-1 0-2-16,0 0 2 0,-1 0-1 16,1-3 3-16,-2-2 0 15,2-1-1-15,0-5-2 16,0-4-1-16,-3-3 0 16,0-3-1-16,0-3 0 15,0-2 1-15,-1-5 0 16,-7 1 0-16,1-1-1 15,-1-1 0-15,-2 0 0 16,2-3 0-16,-1 1 1 16,-1 2-1-16,1-4 0 0,-2 0 0 15,4 2 0-15,-2 1 0 16,2-1 1-16,-1 1-1 16,2 2 0-16,-1 3 0 15,2 1 0-15,-1 2 0 16,2 1 0-16,-1 0 0 15,1 0 0-15,0 3 0 16,1 1 0-16,0 0 0 16,0-1 0-16,0 1 0 15,0 1 0-15,-1 0 0 16,1 1 0-16,2 1 0 16,1 3 0-16,-2-2 0 15,1 2 0-15,-1 0 0 0,2 2 0 16,0-2 0-16,0-1 0 15,0 1 0-15,0-1 0 16,0 3 0-16,0-4 0 16,0 4 0-16,0-1 0 15,0 2 0-15,0 3 0 16,0-2 0-16,0 3 0 16,0-2 0-16,0 3 0 15,0-2 0-15,0-1 0 16,0 0 0-16,0 1 0 15,0-2 0-15,0 1 0 16,0 2 0-16,0 1 0 16,0 2 0-16,0-1 0 15,0 3 1-15,0 0-1 0,0 2-1 16,0-1 1-16,0 1 0 16,0 0 0-16,0-1 0 15,0 1-1-15,0 0-2 16,0 0-3-16,0 0-11 15,0 11-20-15,0 4-43 16</inkml:trace>
  <inkml:trace contextRef="#ctx0" brushRef="#br0" timeOffset="187893.4278">14704 11839 1480 0,'0'0'173'0,"0"0"-142"16,0 0 40-16,0 0-22 16,0 0-26-16,0 0-2 15,0 0-6-15,-26-8 5 16,26 8 2-16,0-1-4 15,-3 1-6-15,3 0-5 16,-1-1-3-16,1 1-1 16,0 0-2-16,0 0 0 0,0 0 0 15,0 0-1 1,0 0 0-16,0 0-1 0,4-1-1 16,13-1 1-16,8-1 1 15,9 1 0-15,7-5 0 16,8 4 0-16,6-3 0 15,6 1 0-15,2-1 1 16,1 2-1-16,2-1 0 16,-4 0 0-16,-4-1 0 15,-2 3 0-15,-11 0 1 16,-7 3-1-16,-4 0 0 16,-5 0 0-16,0 0 0 15,1 0 0-15,0 3 0 16,0 3 0-16,1 0 0 0,2-2 1 15,-2-1-2-15,-1-1 1 16,-3-2 0-16,-4 2 0 16,-1-2 0-16,-4 0 0 15,-6 0-1-15,-5 0 1 16,-1 0 0-16,-3 0 0 16,-1 0 0-16,-1 0 1 15,1 0-1-15,1 0 0 16,-2 0 0-16,1 0 0 15,-1 0 0-15,1 0-1 16,-2 0 1-16,0 0 0 16,0 0 1-16,0 0 0 15,0 0-1-15,0 0 1 0,0 0 0 16,1 0 0-16,1-2 2 16,-2-10 0-16,1-3-3 15,-1-2 2-15,0-1-1 16,0-2-1-16,0-4 1 15,0 0 0-15,2-1-1 16,1 0 0-16,2 2 0 16,0-2 0-16,-2 4 0 15,1 1 3-15,0 6-1 16,-3 2 1-16,1 4 0 16,-2 4 0-16,1 2 0 15,-1 2-2-15,0 0-1 16,0 0-1-16,3 0-2 0,6 11 0 15,1 6 3 1,4 2 0-16,-1 2 0 0,1 1 0 16,2 0 0-16,-2-2-1 15,0-2 0-15,-2-3-1 16,0-2 0-16,-1-3 0 16,-4-5 1-16,-1 1 0 15,0-4 0-15,-3-1 1 16,0-1-1-16,1 0 1 15,2 0 0-15,4-6 1 16,1-11-1-16,0-1 1 16,2-4-1-16,-1-4 1 0,0-1-1 15,1 1 0-15,-2 0 0 16,1 2 1-16,-2 0 0 16,-2 2 1-16,-2 5 2 15,-1 5-1-15,-2 7 0 16,0 3-1-16,-3 2-2 15,2 0 0-15,3 0-2 16,1 16-2-16,3 4 4 16,4 4-1-16,-3 2 1 15,5 0-1-15,-1 4 1 16,2-5 0-16,-2-2 0 16,0-6-3-16,0-2-1 15,1-5 1-15,-5-5 1 16,2-3-3-16,-2-2 4 0,3 0 0 15,-3-10 1-15,3-8 0 16,-2-6 0-16,2-2 1 16,1-3-1-16,0 3 0 15,0 1 0-15,0 1 0 16,-3 4 1-16,-3 5 0 16,-4 4 2-16,1 7 1 15,-3 4-2-15,-1 0-2 16,2 0 0-16,1 0-2 15,4 10 0-15,2 7 2 16,0 1-1-16,1-1 1 0,0 3 0 16,-1-1 0-1,2-1 0-15,-2 0 0 0,2-2 0 16,-3-3 0-16,0-2 0 16,0-2 0-16,-3-4 0 15,-1 1 0-15,-1-3 0 16,1 0 0-16,3-2 0 15,1 0 0-15,3 1 1 16,5-2-1-16,1 0 1 16,6 0-1-16,7 0 0 15,5 0 0-15,8 0 0 16,5 0 0-16,1 0 1 16,3 0-1-16,-1 0-1 15,0 0 1-15,-2 0 0 0,-2-2 0 16,-2 1 0-1,0-3-1-15,-5 1 1 0,-4 1 0 16,-7-2 0-16,-5 1 0 16,-6 1 0-16,-5-1 0 15,-5 3 0-15,0 0 0 16,-2-3 0-16,2 3 0 16,3 0 0-16,-1 0 1 15,1 0-1-15,4-2 0 16,1 2 0-16,2 0 0 15,-3-1 0-15,-4 1 0 16,-3 0 0-16,-4 0 1 16,-4 0-1-16,-1 0 0 0,0-2 0 15,0 1-2-15,0-5-14 16,-12-4-87-16</inkml:trace>
  <inkml:trace contextRef="#ctx0" brushRef="#br0" timeOffset="189566.0643">17782 9968 1746 0,'0'0'54'16,"0"0"-34"-16,0 0 12 16,0 0-6-16,0 0-15 15,0 0-9-15,-1 2-2 16,1 6 1-16,0 1 0 15,0 5 12-15,0 2-1 16,0 3-6-16,-2 1 0 16,1 1 1-16,1 3-2 0,0 4-4 15,0 2 3-15,0 4-3 16,0 2 1-16,0 3-2 16,1 3 3-16,2-5-2 15,-1-1-1-15,-1-2 1 16,2 1-1-16,-1 2 0 15,1-1 0-15,-2 2 1 16,1-1-1-16,1 0 0 16,0 0 0-16,2-3 1 15,-2 1-1-15,0 0 0 16,0-1 0-16,-1 0 1 16,0-2 0-16,-1-2-1 15,1-3 1-15,1-1-1 0,-2-1 0 16,2 0 0-1,-1-1 1-15,-1 0-1 0,3 0 0 16,-2 0 0-16,-1-2 0 16,-1 0 0-16,0 0 0 15,0-2 0-15,2-2 0 16,-2 0 0-16,1-4 0 16,-1 0 0-16,2 1 0 15,-2-4 1-15,0 0-2 16,0-1 1-16,0-1 0 15,0-3 0-15,0 2 0 16,0 0 0-16,0-2 0 16,0 0 0-16,0-1 0 15,0-1 0-15,0 1 0 0,0-2 0 16,1 2 0 0,-1-2 0-16,2 1 0 0,-2 0 0 15,0 1 0-15,1 0 0 16,-1 2 0-16,2-1 0 15,-2-1 0-15,1 1 0 16,-1-1 1-16,2 1-1 16,-2 2 0-16,1-2 0 15,-1 2 0-15,0-2-1 16,0 1 1-16,0-2 0 0,2 2 0 16,-1 1 0-1,1-2 0-15,-2 1 0 16,1 0 0-16,-1-4 0 0,2 1 0 15,1 3 0-15,-3-4 0 16,0-1 0-16,0 0 1 16,0 0-2-16,0 1 1 15,0-3 0-15,0 0 0 16,0 0 1-16,0 3-2 16,0-3 1-16,0 0 0 15,0 1 0-15,0 0 0 16,0 1 0-16,1-1 0 15,-1 1 0-15,0-1 0 16,0 1 0-16,0-1 0 16,0-1 0-16,0 0 0 0,0 0 0 15,0 0 0-15,0 0-1 16,0 3 2-16,0-3-2 16,0 4 1-16,0-3 0 15,0 1-1-15,0-1 1 16,0-1 0-16,0 0-1 15,0 0 0-15,0 2-2 16,0-1 1-16,0 0 1 16,0-1 0-16,0 2 1 15,0 1 0-15,0-1-1 16,-4 3 0-16,-1-3-1 16,-4 1 0-16,2 1-5 15,-6-1-5-15,-4 0-23 16,-5 0-18-16,-7 1-112 0</inkml:trace>
  <inkml:trace contextRef="#ctx0" brushRef="#br0" timeOffset="192487.0195">15324 7646 1820 0,'0'0'47'0,"0"0"-13"16,0 0 1-16,0 0-16 16,0 0-4-16,0 0-5 15,0 0-4-15,-2-1-1 16,2 1-1-16,0 0-3 16,0 0-1-16,0 6 0 15,0 12 1-15,0 4 0 16,0 5 1-16,5 1-1 15,0 4 0-15,1 1 0 16,0 2-1-16,1-3 1 16,-1-2-1-16,-2-1 0 15,1-4 0-15,-4-4 0 16,1-4 0-16,-2-4 0 16,0-4-1-16,0-2 1 15,0-5-1-15,0-1-1 0,1-1-2 16,-1 0-1-16,0 0-1 15,0 0-6-15,0 0-5 16,0-6-22-16,-3-5-36 16,-4 2-75-16</inkml:trace>
  <inkml:trace contextRef="#ctx0" brushRef="#br0" timeOffset="193069.5509">15311 7610 1824 0,'0'0'33'0,"0"0"-15"16,0 0 8-16,0 0-9 15,0 0-9-15,89-47-3 16,-63 46-1-16,-1 1-2 16,0 0 0-16,-1 3-2 15,-4 11 0-15,-3-1 1 16,-5 3-1-16,-7 4 0 16,-5 1-3-16,0 1-1 0,0 2 1 15,-15-1 0 1,-6-3 0-16,1-3 1 0,-2-1 2 15,3-5-1-15,4-3 1 16,2-2-1-16,7-5 1 16,4 1 2-16,2-2 1 15,0 0 1-15,0 0-1 16,0 0 0-16,0 0 0 16,0 0-2-16,0 3 1 15,8 5 0-15,3-2 4 16,3 5 0-16,1-2-3 15,0 5-2-15,1-1 1 16,-1 1-1-16,0-1 0 0,-2 0 0 16,-2-1-1-16,2-4 1 15,-4-3-1 1,-4 2 0-16,-2-6 0 0,-2 2 0 16,1-3 0-16,-2 0 0 15,2 0-4-15,1 0-9 16,0 0-20-16,0 0-56 15</inkml:trace>
  <inkml:trace contextRef="#ctx0" brushRef="#br0" timeOffset="193454.3923">15864 7645 1652 0,'0'0'225'0,"0"0"-194"16,0 0-5-16,0 0-5 15,0 0-11-15,0 0-3 16,18-18-6-16,6 11-1 16,3-2 0-16,-1 2-1 15,1 2-9-15,-1 2-8 16,-2 0-15-16,-7 2-57 15,-6 1-343-15</inkml:trace>
  <inkml:trace contextRef="#ctx0" brushRef="#br0" timeOffset="193693.4978">15843 7807 29 0,'0'0'1860'15,"0"0"-1844"-15,0 0 2 16,0 0 2-16,0 0-11 16,0 0-5-16,42-3-2 15,-4-5-2-15,9-5-2 16,7 1-24-16,7-5-99 15</inkml:trace>
  <inkml:trace contextRef="#ctx0" brushRef="#br0" timeOffset="194833.6181">21305 5978 807 0,'0'0'1030'15,"0"0"-1005"-15,0 0-9 16,0 0 18-16,0 0-11 16,0 0-14-16,0 0-3 15,-3-3-2-15,3 18-3 0,0 4 12 16,0 6-5-16,3 3-2 15,2 5-2-15,-2 4 4 16,0 2-4-16,0 2-2 16,-2-4 0-16,2-1-1 15,0-5-1-15,-1-4 1 16,-1-6-1-16,1-4 0 16,-2-6-1-16,1-3-4 15,-1-5-3-15,0-2-4 16,0-1-6-16,0 0 0 0,0-2-29 15,0-15-140 1</inkml:trace>
  <inkml:trace contextRef="#ctx0" brushRef="#br0" timeOffset="195357.5193">21334 5980 1837 0,'0'0'51'0,"0"0"-38"16,0 0 9-16,0 0-4 16,97-43-9-16,-68 43-4 0,1 0-2 15,0 0-2-15,-3 10 1 16,-2 4-2-16,-5 0 0 15,-4 3 0-15,-7 0-1 16,-7 5-3-16,-2 0 1 16,-3 1 0-16,-20-3 0 15,-3 2 1-15,-7 0 1 16,0-5 1-16,3 0-1 16,3-3 1-16,9-6 0 15,3-2 0-15,8-4 0 16,2-1 0-16,5-1 1 15,0 0 0-15,0 2 0 16,0-1-1-16,0 3 0 0,8 2 1 16,7 3 3-1,0 1-1-15,4 2-2 16,1 2 0-16,0 3 1 0,1 0-2 16,-6 3 0-16,1-1 1 15,-2-2-1-15,-4 0 0 16,-1-2 0-16,-3-4 0 15,-3-1-3-15,2-5-7 16,-1-3-21-16,2-2-54 16,2 0-284-16</inkml:trace>
  <inkml:trace contextRef="#ctx0" brushRef="#br0" timeOffset="195682.267">21830 6221 1890 0,'0'0'47'16,"0"0"-37"-16,0 0 6 16,0 0-5-16,0 0-9 15,0 0-1-15,-4 59 3 16,4-32-3-16,0 0 1 15,3 2 0-15,0-3-2 0,2-1 0 16,0 0 1-16,-3-5-1 16,2 0-1-16,-2-4-1 15,1-5 0-15,0-2-4 16,-2-4-3-16,1-5-4 16,1 0-10-16,1 0-27 15,5 0-18-15,-1-12-1417 16</inkml:trace>
  <inkml:trace contextRef="#ctx0" brushRef="#br0" timeOffset="195945.9418">21863 6210 1802 0,'0'0'75'16,"0"0"-57"-16,0 0 9 15,0 0-11-15,0 0-10 16,0 0-4-16,96-47-2 16,-63 46 1-16,-5 1-2 15,0 0-1-15,-4 0-14 16,-3 4-48-16,-8 4-88 15</inkml:trace>
  <inkml:trace contextRef="#ctx0" brushRef="#br0" timeOffset="196123.5029">21886 6358 1850 0,'0'0'45'0,"0"0"-38"15,0 0 14-15,0 0-8 16,0 0-12-16,110-15-1 16,-61 3-20-16,3 1-65 15,0-2-772-15</inkml:trace>
  <inkml:trace contextRef="#ctx0" brushRef="#br0" timeOffset="196468.2307">22488 5961 1918 0,'0'0'26'0,"0"0"-18"16,0 0 11-16,0 0-7 15,0 0-11-15,0 0-1 16,90-29-2-16,-56 28-10 15,-3-1-10-15,-1 2-31 16,-5 0-105-16</inkml:trace>
  <inkml:trace contextRef="#ctx0" brushRef="#br0" timeOffset="196639.3733">22460 6096 1551 0,'0'0'343'16,"0"0"-339"-16,0 0 2 16,0 0 8-16,0 0-2 15,106-6-12-15,-41-5-26 16,1-3-106-16</inkml:trace>
  <inkml:trace contextRef="#ctx0" brushRef="#br0" timeOffset="196970.7604">23073 5910 1922 0,'0'0'28'16,"0"0"-25"-16,0 0 5 15,0 0 3-15,0 0-1 16,0 0-2-16,-6 80-1 0,6-56-2 16,0 0-3-16,0-2-1 15,0-3-1-15,0-2 0 16,0-4-7-16,1-4-7 15,2-3-11-15,3-6-19 16,6 0-60-16</inkml:trace>
  <inkml:trace contextRef="#ctx0" brushRef="#br0" timeOffset="197354.1224">23288 5978 1869 0,'0'0'60'0,"0"0"-49"0,0 0 9 15,0 0 1-15,0 0-15 16,0 0-4-16,-27 61 0 16,27-44-1-16,12 2 0 15,7-1-1-15,7-2 2 16,3-4-2-16,1-4 0 15,2-4 0-15,-4-4 0 16,-1 0 0-16,-4-6-1 16,-1-8 1-16,-6-4 0 15,-4-4 0-15,-7-1 0 16,-5-5 1-16,0 1-1 16,-5-2-2-16,-13 7-2 0,-6 5 1 15,0 10-1 1,0 7-3-16,5 0-4 0,0 12-2 15,5 7-10-15,4 3-20 16,2-3-22-16,5 0-315 16</inkml:trace>
  <inkml:trace contextRef="#ctx0" brushRef="#br0" timeOffset="197706.5773">23741 5871 1948 0,'0'0'16'0,"0"0"-7"16,0 0 7-16,0 0-6 15,0 0-9-15,0 0 7 16,2 70-2-16,4-45 0 16,-1-1-4-16,-2-2-1 15,2-3 0-15,-4-2-1 16,-1-5 0-16,0 0 0 0,0-7-2 16,0-3-5-1,0 1-5-15,0-3-4 0,0 0 4 16,0 0-7-16,0 0-13 15,5-9-102-15</inkml:trace>
  <inkml:trace contextRef="#ctx0" brushRef="#br0" timeOffset="198117.5036">23961 5860 1835 0,'0'0'53'16,"0"0"-26"-16,0 0-3 16,0 0-13-16,0 0-10 15,0 0-1-15,0 0 0 16,-59 24 1-16,38-10-1 15,2-1 1-15,0 1-1 16,5-3 0-16,2 0 0 16,2-2 0-16,4-2 0 15,3 0 0-15,3-2 0 16,0-2-1-16,0 2 1 16,0-1 1-16,1 4-1 15,13-3 3-15,4 1-1 0,1-3 1 16,2 2-1-16,0-2-1 15,1 1-1-15,-1 0 0 16,0 0-5-16,-2 1-14 16,-2 0-48-16,2-2-167 15</inkml:trace>
  <inkml:trace contextRef="#ctx0" brushRef="#br0" timeOffset="198747.5367">24208 6029 1872 0,'0'0'37'0,"0"0"-28"16,0 0 6-16,0 0-10 15,0 0-4-15,0 0 1 16,7 17 3-16,1-13-1 16,1 2 0-16,4-3-1 15,1-2 0-15,3-1 0 16,-1 0-1-16,0 0-1 0,-3-4 0 16,-1-9 0-1,-1-2-1-15,-5-6 0 0,-2 1 0 16,-2-6 0-16,-2-4-1 15,0-1-1-15,0-3-2 16,-9 3 1-16,1 5-1 16,2 6 4-16,2 6 0 15,3 5 1-15,1 0 0 16,0 4 0-16,0 0 0 16,0 3-1-16,0-2 1 15,10 4 0-15,2 0-1 16,7 0 1-16,8 0-1 15,4 0 0-15,2 4 2 16,1 1-1-16,-4 2-1 0,-3 2 0 16,-6-1 0-16,-3 3 0 15,-4 0-1-15,-4 2 1 16,-6 1 0-16,1 5 0 16,-5 1 0-16,0 2 1 15,0-1 0-15,0 1-1 16,0-5 1-16,0-3 0 15,3-4 2-15,4 0-2 16,9-4 0-16,11-2 0 16,15-2-1-16,16-2-21 15,23 0-195-15</inkml:trace>
  <inkml:trace contextRef="#ctx0" brushRef="#br0" timeOffset="200401.9003">13494 9994 1839 0,'0'0'73'0,"0"0"-52"16,0 0 0-16,0 0-1 16,0 0-10-16,0 0-7 15,0 0-3-15,19-4 0 16,5 28 1-16,3 0-1 15,0 3 1-15,-2 1-1 0,1 1 0 16,-1-4 0-16,-1-3 0 16,-2-3 0-16,-4-5-1 15,-3-3 0-15,-6-3 1 16,-4-7 0-16,-1-1 0 16,2-3 1-16,-2-15 1 15,4-7-1-15,-4-4-1 16,2-3 0-16,-3-1 1 15,1-1 2-15,-4 2 2 16,0 5 0-16,0 7-1 16,0 7-1-16,0 7-3 15,0 4-3-15,0 2-8 0,2 0-23 16,0 10-70 0,1 7-543-16</inkml:trace>
  <inkml:trace contextRef="#ctx0" brushRef="#br0" timeOffset="200957.9903">14034 10203 1864 0,'0'0'32'16,"0"0"2"-16,0 0-3 15,0 0-8-15,0 0-7 16,0 0-4-16,5-20-3 16,8 13-5-16,0 0-2 15,4 4 0-15,-1 2-1 16,-1 1-1-16,-1 0 0 16,-3 0 0-16,-3 6-1 15,-4 6 0-15,-1 6 0 0,-3 2-1 16,0 3-1-16,0 4 1 15,-15 1-2-15,-6 1-1 16,-5 1 3-16,-1-4-1 16,6-7-1-16,3-3 4 15,10-7-2-15,7-5 2 16,1-3-2-16,0-1 2 16,12 0 1-16,18 0 2 15,9-14 1-15,4-2-4 16,0 2 0-16,3-1-3 0,-2 2-19 15,-5 2-45-15</inkml:trace>
  <inkml:trace contextRef="#ctx0" brushRef="#br0" timeOffset="202579.2675">13669 12197 1820 0,'0'0'68'0,"0"0"-39"15,0 0-3 1,0 0-2-16,0 0-11 15,0 0-6-15,0 0-5 0,23 12 3 16,1 9 5-16,3 4-5 16,1 3-3-16,2 4 0 15,-2-1-1-15,1-2-1 16,-4-3 0-16,-1-4 0 16,-6-4 1-16,-6-6-1 15,-3-5 0-15,-3-5 0 16,-5-2 0-16,1 0 0 15,2-1 2-15,2-16 3 16,2-5-4-16,2-8 0 0,-4-4-1 16,-1-4 1-1,-2 0 1-15,-3 0-2 0,0 7 2 16,0 7 0 0,0 8-1-16,0 8-1 0,-2 3 0 15,1 5-2-15,1 0-15 16,0 8-16-16,0 13-9 15,0 6-48-15</inkml:trace>
  <inkml:trace contextRef="#ctx0" brushRef="#br0" timeOffset="203300.914">14171 12521 1874 0,'0'0'48'0,"0"0"-28"15,0 0 11 1,0 0-7-16,0 0-13 0,0 0-4 16,0 0-2-16,36-49-3 15,-14 41-2-15,2 5 0 16,-3 3 0-16,0 0 0 15,-4 0-1-15,-4 9 0 16,-6 5-3-16,-2 3-2 16,-5 0 0-16,0 3 0 15,-3 2 2-15,-12-2 1 16,-3-2 1-16,-3 1 0 16,3-4 0-16,5-4 2 0,2-3 0 15,5-5-1 1,6-1 1-16,0-1 0 0,0-1 0 15,0 0 0-15,0 0 1 16,0 0-1-16,0 0 2 16,3 0 0-16,5 3 1 15,2 3-1-15,2 1 0 16,0 3-2-16,3 0 0 16,-3-1 1-16,-2 5-1 15,-5 1 0-15,-5 0 0 16,0 2-1-16,0 2 1 15,-14-2 0-15,-5 0 1 16,-5-3-1-16,-1-2 0 0,-2-4 1 16,-1-1-1-1,-1-6 1-15,6-1-1 16,3 0 1-16,5 0-1 0,8 0-2 16,5 0-13-16,2-8-28 15,0-1-1518-15</inkml:trace>
  <inkml:trace contextRef="#ctx0" brushRef="#br0" timeOffset="205053.4263">15024 9350 1801 0,'0'0'41'15,"0"0"0"-15,0 0-1 16,0 0-17-16,0 0-5 16,0 0-3-16,0 0 1 15,0-36-3-15,0 36-3 16,0 0-4-16,0 0-4 16,0 0-2-16,0 17-2 0,0 8 0 15,0 8 2 1,0 6 1-16,0-3 0 0,5-1-1 15,-1-1 0-15,1-6 0 16,0-1 0-16,-2-5 0 16,2-5-2-16,0-3-3 15,-2-6-1-15,-2-3-3 16,1-3-6-16,-1-2-3 16,-1 0-1-16,0-2-4 15,0-11-71-15,0-1-257 16</inkml:trace>
  <inkml:trace contextRef="#ctx0" brushRef="#br0" timeOffset="205549.1904">15008 9356 1824 0,'0'0'43'0,"0"0"-31"16,0 0 22-16,0 0-12 16,73-82-15-16,-49 71-2 15,-5 3-2-15,1 7-2 16,-7 1-1-16,0 0 0 16,-5 12 0-16,-4 7-1 15,-4 3 0-15,0 1 0 16,0 3 1-16,-6-4 0 15,-4-1 0-15,-6-2-1 0,2-2 0 16,-2-5 1-16,2-2 0 16,4-3-1-16,5-4 2 15,4-1-1-15,1-2 0 16,0 0 0-16,0 0 0 16,0 0 0-16,0 0 0 15,5 3 0-15,5 3 0 16,2 0 1-16,1 2-1 15,1 1 0-15,-1 1 0 16,0 2 0-16,-1 0 0 16,-2 4 0-16,-2-2 1 0,-2 2-1 15,-1-4 0 1,-1 2-1-16,-1-4-1 16,0-3-4-16,1 0-12 15,-1-6-24-15,2-1-47 0</inkml:trace>
  <inkml:trace contextRef="#ctx0" brushRef="#br0" timeOffset="205953.8313">15335 9457 1878 0,'0'0'30'15,"0"0"-13"-15,0 0 9 16,0 0-18-16,0 0-8 16,0 0 1-16,74-15-1 15,-56 13 1-15,0 2-1 16,-6 0 0-16,0 0-1 15,-6 12 0-15,-3-2 0 16,-3 7 0-16,0 0-1 16,0 2 0-16,-13 3 2 15,-1 0 1-15,0 0-1 16,1-2 0-16,4-4 0 16,4-4 0-16,5-5 0 0,0-4-1 15,19-3 1-15,21 0 0 16,14-15 0-16,12-5-28 15,3-3-50-15</inkml:trace>
  <inkml:trace contextRef="#ctx0" brushRef="#br0" timeOffset="206913.4743">15708 12235 1859 0,'0'0'52'0,"0"0"-19"15,0 0-9-15,0 0-8 16,0 0-7-16,0 0-7 16,0 0-2-16,-5 31 0 15,5 0 2-15,10 5 1 16,-2-1 0-16,-1 2-1 15,1-1-1-15,-2 0-1 16,-3-2 0-16,-2-5 0 16,2-3-1-16,-3-6-3 15,0-8-5-15,0-3-4 0,0-7-7 16,0-2-3 0,0 0-20-16,-4-16-72 0</inkml:trace>
  <inkml:trace contextRef="#ctx0" brushRef="#br0" timeOffset="207381.1176">15691 12218 1806 0,'0'0'38'0,"0"0"-6"16,0 0 7-16,0 0-20 15,95-64-10-15,-72 62-4 0,-4 2-2 16,2 0-3-16,-3 5 1 16,-4 10-1-16,0 4 1 15,-6 4-1-15,-7 3 0 16,-1-1-2-16,0 1 0 16,-9 0 0-16,-9-2 1 15,-1-1 1-15,1-7-2 16,2-1 2-16,5-7 1 15,5-3-1-15,5-2 0 16,1-3 0-16,0 0 1 16,0 0 0-16,0 0-1 15,0 0 1-15,6 0-1 16,3 0 3-16,-2 3-2 0,7 5-1 16,-2 1 1-1,4 4 1-15,-1 1-2 0,3 3 0 16,-5-3 0-16,1 3 0 15,-4-2 0-15,-1 0 1 16,-2-4-1-16,-2-4-2 16,-2 1-2-16,-2-3-7 15,1-2-41-15,-2-2-89 16</inkml:trace>
  <inkml:trace contextRef="#ctx0" brushRef="#br0" timeOffset="208005.5058">16141 12697 1884 0,'0'0'27'0,"0"0"3"16,0 0-6-16,0 0-11 15,0 0-10-15,0 0-2 0,27-29-1 16,-15 29 0 0,0 0 0-16,2 0 0 0,-4 0 0 15,0 6 0-15,-5 5-2 16,-2 2-3-16,-3 3 0 15,0 1 2-15,-3 0 1 16,-9 1 2-16,0-2-3 16,3-2 0-16,0-3 0 15,3 0 1-15,5-5 1 16,1 0-2-16,0-3 3 16,0-1-1-16,0 0 1 15,0 0 0-15,1 0 0 16,7 1 4-16,-1 0 1 15,1 0-2-15,-1 4-3 16,1 0 2-16,2 1-1 0,-3 1-1 16,2 3 2-16,-1 0-2 15,1 0 0-15,-5-1 0 16,-1 2 0-16,-3-1-1 16,0-2 0-16,0-2 1 15,0-1-2-15,-10-2 2 16,-5-1 0-16,-3-2-1 15,-4-2 0-15,-2 0 0 16,0 0-1-16,3 0-3 16,3-5-12-16,6-1-28 15,5-1-31-15,5-3-1077 16</inkml:trace>
  <inkml:trace contextRef="#ctx0" brushRef="#br0" timeOffset="208369.467">16326 12291 1659 0,'0'0'205'0,"0"0"-182"16,0 0-1-16,0 0-2 15,0 0-17-15,87-34-2 16,-63 34-1-16,1 0-10 16,-1 0-38-16,-3 0-106 15</inkml:trace>
  <inkml:trace contextRef="#ctx0" brushRef="#br0" timeOffset="208537.5654">16370 12421 1844 0,'0'0'61'0,"0"0"-44"15,0 0 5-15,0 0-9 16,0 0-13-16,116-20-3 16,-68 12-45-16,0 0-485 15</inkml:trace>
  <inkml:trace contextRef="#ctx0" brushRef="#br0" timeOffset="209546.6349">15827 9336 1012 0,'0'0'799'15,"0"0"-757"-15,0 0 3 0,0 0-14 16,0 0-17-16,0 0-7 15,0 0-4-15,18-22 0 16,-1 15 2-16,5-3-3 16,1 1 0-16,6-1-2 15,0-2 0-15,3 1 0 16,-2 0-1-16,-4 4-8 16,0 2-14-16,-8 0-51 15,-3 2-244-15</inkml:trace>
  <inkml:trace contextRef="#ctx0" brushRef="#br0" timeOffset="209946.5274">15912 9458 1662 0,'0'0'155'15,"0"0"-132"-15,0 0 23 16,0 0 0-16,0 0-26 16,0 0-11-16,36-3-3 15,14-13-5-15,16-4-1 16,13 0-7-16,0-7-71 15</inkml:trace>
  <inkml:trace contextRef="#ctx0" brushRef="#br0" timeOffset="235601.7534">16523 7470 1818 0,'0'0'60'16,"0"0"-38"-16,0 0 5 15,0 0-8-15,0 0-10 16,0 0-3-16,0 0-2 16,0 0-2-16,11 29 7 15,-7-7-1-15,-1 5-2 16,0 1 4-16,-1 3-4 15,1-2-1-15,-2 0-2 16,2 1 0-16,0-5-3 16,1-1 1-16,1-3-1 15,-1-4 1-15,0-2-1 0,0-2 0 16,-1-4 0-16,-1-4 0 16,-1 0 0-16,-1-4-1 15,0 0 0-15,0-1-2 16,2 0-3-16,-2 0-3 15,1 0-6-15,1 0-6 16,5-2-16-16,-3-11-153 16</inkml:trace>
  <inkml:trace contextRef="#ctx0" brushRef="#br0" timeOffset="236065.0174">16855 7512 1878 0,'0'0'38'0,"0"0"-26"15,0 0 5-15,0 0-1 0,0 0-5 16,0 0-7 0,-39 87 0-16,37-63 1 0,1 1-2 15,1-2 0 1,0-1-2-16,1-2 1 0,16-4-2 16,8-1 1-16,6-5-1 15,4-6 1-15,-1-4 0 16,-3 0 0-16,-5-1-1 15,-4-14 1-15,-6-3 1 16,-7-4 0-16,-4-6-2 16,-5-1 1-16,0-1-1 15,-6-3 1-15,-16 4-1 16,-7 1 0-16,-2 7-1 16,-5 7 0-16,3 8-3 15,2 6-8-15,6 0-9 0,9 6-14 16,8 8-83-1</inkml:trace>
  <inkml:trace contextRef="#ctx0" brushRef="#br0" timeOffset="236504.1985">17333 7429 1856 0,'0'0'87'16,"0"0"-75"-16,0 0 6 15,0 0-3-15,0 0-6 16,0 0-7-16,0 29 8 16,2-6-2-16,5-1-2 15,0 0-1-15,-1-1-3 16,1 0-1-16,-1-1 0 16,-2-1-1-16,-1-4 0 15,0-2 0-15,1-2 0 0,-2-5-2 16,-1 0-2-16,1-3-3 15,-2-3-5-15,0 0-2 16,0 0 1-16,0 0-8 16,3 0-5-16,-2-3-59 15,4-9-317-15</inkml:trace>
  <inkml:trace contextRef="#ctx0" brushRef="#br0" timeOffset="236959.4692">17529 7425 1785 0,'0'0'104'0,"0"0"-68"0,0 0-9 16,0 0-6-16,0 0-9 15,0 0-4-15,0-1-1 16,0 1-4-16,0 0-2 16,-2 4 0-16,-10 9 0 15,-4 3 2-15,-4 1 1 16,0-1-2-16,4-2 0 16,2-3-2-16,5-1 0 15,3-3 1-15,3-3-1 0,3-1 0 16,0-2-1-16,0 2 0 15,0 0 1-15,10 1 1 16,4 2 2-16,7-3-1 16,2-2 0-1,4 2-1-15,0-1 0 0,-4 3-2 16,-1-2 1-16,-4 0-2 16,-3 0-4-16,-5 4-2 15,0-4-2-15,-3 1-3 16,-3-1-5-16,1 3-6 15,-1-2-27-15,3-2-65 16</inkml:trace>
  <inkml:trace contextRef="#ctx0" brushRef="#br0" timeOffset="237606.3146">17787 7570 1693 0,'0'0'220'0,"0"0"-208"0,0 0 5 16,0 0 2-16,0 0-11 15,0 0-5-15,10 0 0 16,8 3 1-16,0 0-2 16,3 0-1-16,0-3 0 15,-5 0-1-15,-1 0 1 16,-4 0-1-16,-1 0 1 16,-4-4 0-16,-2-6 0 15,-2-2 0-15,-2-2-1 16,0-4 1-16,0-3-1 15,-3-4 0-15,-10 0 0 16,-1 2 0-16,-1 3 0 16,5 3 0-16,2 4 0 15,4 3 2-15,4 1 1 16,0 4 0-16,0-3 1 0,3 2 1 16,9 0-5-16,4 1 1 15,1 1 1-15,0 2-1 16,0 1 1-16,2 1 0 15,-1 0 0-15,-1 0 2 16,-1 4-1-16,-1 4 1 16,0 2-3-16,-3 3 1 15,-3 5-1-15,-4-2 1 16,-2 5-1-16,-3 0 0 16,0 1-1-16,0-2 1 15,0-4 0-15,0-3-1 0,0-4 1 16,3-1-1-16,11-7 0 15,14-1-2-15,17 0-7 16,14-20-28-16,13-3-30 16</inkml:trace>
  <inkml:trace contextRef="#ctx0" brushRef="#br0" timeOffset="243483.4106">16552 9135 1814 0,'0'0'39'0,"0"0"-13"16,0 0 14-16,0 0-20 15,0 0-9-15,0 0-4 16,0 0-2-16,0 0-2 0,0-6-2 15,0 6-1-15,0 8 1 16,0 7 1-16,0 4 2 16,-2 6 2-16,-4 2-3 15,-3 4 0-15,-1 1-1 16,-1-1 0-16,1-1-1 16,0-7-1-16,2 1 1 15,2-10-1-15,3-4 0 16,1-5 0-16,2-2 0 15,0-1 0-15,0-2 0 16,0 0 0-16,0 0 1 16,3 0 1-16,13 0 0 0,4 0 1 15,4-2-2 1,3-2 1-16,-2 0-2 16,-1 0 0-16,2 1-1 0,-6 0 1 15,-3-2 0-15,-1 2-4 16,-5 2-3-16,-1-4 0 15,-2 3-5-15,-2-1-6 16,-3 0-13-16,-3 0-56 16,0 2-532-16</inkml:trace>
  <inkml:trace contextRef="#ctx0" brushRef="#br0" timeOffset="243822.9522">16613 9319 1761 0,'0'0'121'15,"0"0"-100"-15,0 0-2 16,0 0-4-16,0 0-11 15,0 0-3-15,0 34 5 16,1-10-2-16,4-2-1 0,1-1-1 16,-3-1-2-16,0-2 1 15,-2-4-1-15,1 0 1 16,-1-4-2-16,-1-3 1 16,0 1-4-16,0-4-7 15,0-1-10-15,0-1-33 16,0-2-51-16,0 0-1561 15</inkml:trace>
  <inkml:trace contextRef="#ctx0" brushRef="#br0" timeOffset="244309.1119">16848 9269 1857 0,'0'0'41'15,"0"0"-35"-15,0 0 15 16,0 0-7-16,0 0-9 16,0 0-1-16,-13 75-1 15,13-56 1-15,0-1-2 16,10 0-1-16,10-3 0 0,1-4 0 16,3-1 0-16,1-6 0 15,-3-3 0-15,-4-1 0 16,-1 0-1-16,-5-2 0 15,-3-11 1-15,-4-1 0 16,-2-7-1-16,-3-1 1 16,0-3-1-16,-4-2 0 15,-15 1 0-15,-4 7 0 16,1 3 0-16,1 10-2 16,-1 6-7-16,-1 0-6 15,1 9-15-15,2 8-55 0,3 1-671 16</inkml:trace>
  <inkml:trace contextRef="#ctx0" brushRef="#br0" timeOffset="244805.6324">17150 9174 1806 0,'0'0'64'0,"0"0"-44"16,0 0 13-16,0 0-16 15,0 0-12-15,0 0 0 16,17 24 1-16,-9-4-1 16,0 2 0-16,-2 2 1 15,-2 2-4-15,2-2-1 16,-3-2 0-16,-2-2-1 0,1-1 1 15,-1-4-1-15,-1-3 0 16,2-3 1-16,-2-1-1 16,0-4-1-16,0-2 0 15,0-1-3-15,1-1-1 16,1 0-2-16,-2 0 0 16,1 0-5-16,1-3-16 15,1-6-42-15,0 0-92 16</inkml:trace>
  <inkml:trace contextRef="#ctx0" brushRef="#br0" timeOffset="245291.3109">17329 9138 1784 0,'0'0'62'0,"0"0"-38"16,0 0 5-16,0 0-9 16,0 0-14-16,0 0-3 15,0-1-1-15,0 4 1 16,0 8-1-16,0 0 2 0,-8 1 0 15,-5 3-2-15,1 2 0 16,-3-2-1-16,0-1 0 16,2 0 0-16,2-3-1 15,5-3 0 1,2 0 0-16,2-3 0 0,2-1 0 16,0 1 0-16,0-2 0 15,0 0 1-15,0 1-1 16,6 3 1-16,5-3 1 15,0 2-2-15,2 1 0 16,2-2 1-16,1 0 1 16,2 0-1-16,-3-1 0 15,-1 0-1-15,-3 0 0 0,-2 1-1 16,0-1 1-16,-2-1-3 16,-2-1-20-16,-1 0-114 15</inkml:trace>
  <inkml:trace contextRef="#ctx0" brushRef="#br0" timeOffset="256303.6497">16962 12267 1734 0,'0'0'133'0,"0"0"-127"15,0 0 3-15,0 0 11 16,0 0-8-16,0 0-2 16,0 0-1-16,-3 49-2 15,1-36-1-15,2-1-5 16,0 1 2-16,-1-1-1 16,1-2-1-16,0 0 0 15,0-1-1-15,0-2 1 16,0-3-1-16,0-2 2 0,4-1-1 15,4-1 0-15,1 0 6 16,3 0-1-16,4 0-2 16,0 0 0-16,3-3 0 15,-2 0-1-15,0 0 1 16,1 0 1-16,-1-1 1 16,0 3-2-16,1 0-1 15,0 1 0-15,1 0 0 16,0 0-1-16,-2 0 0 15,1 0-2-15,-3 1 1 16,0 7-1-16,-5-2-1 16,1 2 0-16,-4 6 0 15,-3-1-1-15,-4 4 1 16,0 2-1-16,0 1 2 16,-10-1-1-16,-3 0 1 0,-5-1 0 15,1-1 0 1,0-4 0-16,1-3 0 0,0-2 0 15,1-4-1-15,-1 0 1 16,2-4 0-16,1 1 0 16,2-1 0-16,2 0-1 15,-1 0-5-15,1 0-3 16,-1 0-5-16,-2 0-4 16,3-2-2-16,3-5-29 15,3-1-34-15,3-6-591 0</inkml:trace>
  <inkml:trace contextRef="#ctx0" brushRef="#br0" timeOffset="256620.8016">17018 12289 717 0,'0'0'1130'16,"0"0"-1097"-16,0 0-8 0,0 0 4 16,0 0-20-16,0 0-4 15,83-48-1-15,-63 42-1 16,-3 1-3-16,-5-1 1 15,-3 3-1-15,-3 3 0 16,-1 0-8-16,-1 0-13 16,-3 0-33-16,-1 0-56 15</inkml:trace>
  <inkml:trace contextRef="#ctx0" brushRef="#br0" timeOffset="256894.5313">17581 12355 1880 0,'0'0'59'16,"0"0"-55"-16,0 0 10 16,0 0-1-16,0 0-13 15,0 0-3-15,0-4-14 0,0 4-24 16,0 0-85 0</inkml:trace>
  <inkml:trace contextRef="#ctx0" brushRef="#br0" timeOffset="257405.4692">17660 12227 1935 0,'0'0'18'0,"0"0"-3"0,0 0 1 16,0 0-8-16,0 0-8 16,0 0 0-16,92-23-3 15,-54 23-9-15,-1 0-1 16,-1-3-3-16,-5-1-9 16,-5-2-11-16,-7 2 3 15,-7-4 5-15,-7 1 23 16,-1 2 5-16,-4-2 32 15,0-1 7-15,0-1-5 16,-4 1-15-16,-1 3-4 16,-1-2 0-16,1 5-3 15,4 1 1-15,-1 1 1 16,2 0-3-16,-1 0-6 0,-1 0-5 16,1 11 0-16,-2 10-1 15,0 7 2-15,0 5-1 16,2 1 0-16,1 5 1 15,0 0-1-15,0-3 0 16,0 0-2-16,0-3-3 16,0-2-2-16,0-3-7 15,0-5-5-15,0-5-1 16,0-6-12-16,0-7-49 16,0-5-323-16</inkml:trace>
  <inkml:trace contextRef="#ctx0" brushRef="#br0" timeOffset="257563.0131">17787 12446 520 0,'0'0'1357'15,"0"0"-1322"-15,0 0-17 16,0 0-5-16,0 0-9 16,0 0-4-16,103-53-2 15,-69 45-17-15,0-2-39 16,2-1-124-16</inkml:trace>
  <inkml:trace contextRef="#ctx0" brushRef="#br0" timeOffset="257847.6882">18146 12218 1884 0,'0'0'45'0,"0"0"-17"16,0 0 3-16,0 0-2 0,0 0-15 15,0 0-9-15,-5-12-5 16,5 22-2-16,0 9 2 16,10 8 0-16,-1 2 1 15,1 2 0-15,-3-2-1 16,1-2 0-16,-3-3-2 16,1-4-2-16,-2-4-3 15,-3-6 1-15,1-3 1 16,-2-4-4-16,0-3-2 15,0 0-3-15,3 0-6 0,0 0-13 16,1-10-127-16</inkml:trace>
  <inkml:trace contextRef="#ctx0" brushRef="#br0" timeOffset="258419.4384">18473 12173 1921 0,'0'0'28'0,"0"0"-13"16,0 0 6-16,0 0-6 16,0 0-11-16,0 0 0 15,-3 45 6-15,10-17-4 16,1 2-1-16,-1-1-2 15,1 2-2-15,-1-3 0 16,-2-4-1-16,-4-3 0 16,1-4-4-16,-2-4-2 15,0-6-5-15,0-6-5 16,0-1-2-16,0 0 0 0,0-3 0 16,0-11-55-1,1-5-191-15</inkml:trace>
  <inkml:trace contextRef="#ctx0" brushRef="#br0" timeOffset="258769.8857">18670 12180 1883 0,'0'0'35'0,"0"0"-16"0,0 0-2 15,0 0-11-15,0 0-6 16,0 0 0-16,0 0 0 16,-33 38 0-16,17-21 1 15,-1 0-1-15,1-2 1 16,1 0 0-16,0-1 0 16,6-5-1-16,3-2 1 15,4-4-1-15,2-1 0 16,0 0 0-16,0 1 0 15,6 0 2-15,7 1 1 16,4-3 2-16,2 2-3 16,0 0-2-16,0-2 0 15,-2 3 0-15,0 1-12 16,2-3-11-16,-2 0-52 0</inkml:trace>
  <inkml:trace contextRef="#ctx0" brushRef="#br0" timeOffset="259279.3943">18871 12342 920 0,'0'0'990'16,"0"0"-966"-16,0 0-8 15,0 0 1-15,0 0-12 16,0 0-5-16,27-3 1 15,-11 6-1-15,2 2 0 16,-1-2 0-16,0-2-2 0,-1-1-2 16,-3 0 0-16,-3 0 2 15,-2-9 1-15,-1-4 0 16,-5-6 1-16,-2-3-1 16,0-2 1-16,-5-3 0 15,-5-3 0-15,1 5 1 16,3 1 1-16,4 4 1 15,2 4 3-15,0 4-1 16,2 2-2-16,7 2-1 16,1 3 2-16,5 3 0 15,0 0-2-15,3 2 0 0,-3 0-1 16,1 0 1 0,-4 2-2-16,2 10 0 0,-4 3-1 15,1 3 1-15,-3 2 0 16,-2 1 1-16,1-1-1 15,-3 0 0-15,5-1 2 16,-2-2 1-16,4-3 1 16,2-3 0-16,4-3-4 15,8-3 3-15,11-5-3 16,16 0-11-16,12-9-33 16,11-17-219-16</inkml:trace>
  <inkml:trace contextRef="#ctx0" brushRef="#br0" timeOffset="265319.8436">12665 8328 1672 0,'0'0'111'0,"0"0"-95"0,0 0 2 16,0 0 4-16,0 0-6 15,0 0 4-15,0 0-4 16,1 0 0-16,-1 0-3 16,0 0-3-16,0 0-2 15,0 0-3-15,0 0 0 16,0 0-1-16,0 0 1 16,0 0-1-16,0 0 0 15,0 0 0-15,0 0-1 16,0 0 0-16,0 0 1 15,2-5 1-15,-2-5-1 0,4-7 0 16,0-3-3-16,-1 1 0 16,2-2-1-16,-2 6 0 15,-3 1 0-15,1 4 2 16,-1 3-4-16,0-1 2 16,0 2-6-16,0-2-7 15,0 3-7-15,0-1-10 16,0 0-42-16,0 4-107 15</inkml:trace>
  <inkml:trace contextRef="#ctx0" brushRef="#br0" timeOffset="265673.6135">12760 7858 1692 0,'0'0'124'0,"0"0"-99"15,0 0 8-15,0 0-1 16,0 0-15-16,0 0-8 0,2-22-2 16,-2 16-4-16,1 0-3 15,2-1 0-15,0 0 0 16,0-4 0-16,0 2-6 16,0-2-17-16,-2 1-41 15,-1 2-160-15</inkml:trace>
  <inkml:trace contextRef="#ctx0" brushRef="#br0" timeOffset="265920.0826">12863 7608 1737 0,'0'0'126'0,"0"0"-110"16,0 0 13-16,0 0-12 15,0 0-14-15,0 0-2 16,-5-38-2-16,10 28-4 16,1 0-16-16,0 0-28 15,-1-1-66-15</inkml:trace>
  <inkml:trace contextRef="#ctx0" brushRef="#br0" timeOffset="266138.5126">12969 7342 1807 0,'0'0'58'16,"0"0"-34"-16,0 0 9 15,0 0-18-15,0 0-10 16,0 0-4-16,0-63-1 16,3 55 0-16,4-1-4 15,1 1-12-15,-2-1-39 0,-2-3-83 16</inkml:trace>
  <inkml:trace contextRef="#ctx0" brushRef="#br0" timeOffset="266334.4491">13106 7045 1768 0,'0'0'92'16,"0"0"-60"-16,0 0 4 16,0 0-20-16,0 0-11 15,0 0-3-15,0-32-2 16,0 25-1-16,5 0-9 0,4 0-27 15,-2-3-60-15</inkml:trace>
  <inkml:trace contextRef="#ctx0" brushRef="#br0" timeOffset="266512.5526">13349 6723 1870 0,'0'0'36'0,"0"0"-8"16,0 0-10-16,0 0-14 16,0 0-4-16,0 0 0 15,11-30-13-15,-2 19-27 16,-1 3-57-16</inkml:trace>
  <inkml:trace contextRef="#ctx0" brushRef="#br0" timeOffset="266691.8994">13564 6484 1808 0,'0'0'67'15,"0"0"-28"-15,0 0-10 16,0 0-14-16,0 0-8 16,0 0-7-16,6-20 0 15,0 12-7-15,4-1-14 16,-1 1-44-16,2-6-127 15</inkml:trace>
  <inkml:trace contextRef="#ctx0" brushRef="#br0" timeOffset="266857.9524">13779 6244 1725 0,'0'0'120'15,"0"0"-87"-15,0 0 3 16,0 0-15-16,0 0-15 15,0 0-6-15,7-27-1 16,-1 20-12-16,3 0-55 16,0-3-180-16</inkml:trace>
  <inkml:trace contextRef="#ctx0" brushRef="#br0" timeOffset="267013.2058">14003 5998 1723 0,'0'0'116'0,"0"0"-89"16,0 0-2-16,0 0-8 16,0 0-17-16,0 0-6 15,25-47-54-15,-14 40-275 16</inkml:trace>
  <inkml:trace contextRef="#ctx0" brushRef="#br0" timeOffset="267172.4972">14211 5828 1822 0,'0'0'52'16,"0"0"-16"-16,0 0-6 15,0 0-15-15,0 0-10 16,0 0-5-16,5-9-2 16,4 6-12-16,-3-4-52 15,0 0-377-15</inkml:trace>
  <inkml:trace contextRef="#ctx0" brushRef="#br0" timeOffset="267861.5935">13964 5806 1662 0,'0'0'159'16,"0"0"-134"-16,0 0 13 15,0 0-2-15,0 0-19 16,0 0-10-16,-9 5-2 15,9-5-4-15,0 0 0 16,13 0 0-16,8-7 2 16,4-3 1-16,4-2-2 15,0-2-2-15,3 0 0 0,1 1 1 16,-5 1-1 0,2 0 0-16,-4 2 0 0,-1-2 0 15,-1 4 0-15,-5 0 0 16,-7 4-1-16,-6 2 1 15,1 0 0-15,-4 2 0 16,0 0 0-16,-1 0 0 16,1 0 0-16,-2 0 0 15,2 0 0-15,3 0 0 16,-1 0 1-16,0 0-1 16,3 3 0-16,-2 8 0 15,2 3 1-15,2 8 0 16,-4 6-1-16,-2 5 1 0,-1 4-1 15,-3 4 1 1,0 2-1-16,0 0-8 0,0-3-15 16,0-8-61-16</inkml:trace>
  <inkml:trace contextRef="#ctx0" brushRef="#br0" timeOffset="270482.5446">14847 5617 1783 0,'0'0'61'16,"0"0"-31"-16,0 0 5 15,0 0-14-15,0 0-9 16,0 0-4-16,0 0-2 0,-5 0-2 16,5 0 1-1,0 0-2-15,0 0 1 0,0 0-2 16,0 0-1-16,2 0 0 16,14-4-1-16,7-7 3 15,5-2-3-15,6 0 1 16,-1-1-1-16,-1 3 0 15,-3-2 0-15,-2 3 0 16,-5 0 1-16,-2 3-1 16,-7 0 1-16,-4 3-1 15,-2 2 1-15,-5 0 2 16,-2 2 0-16,0 0 1 16,0 0-2-16,0 0 0 0,0 0-1 15,0 0-1 1,0 0 0-16,0 0-1 15,0 0-5-15,0 0-6 16,0 0-10-16,0 0-33 0,0 0-70 16</inkml:trace>
  <inkml:trace contextRef="#ctx0" brushRef="#br0" timeOffset="272422.3725">15442 5131 437 0,'0'0'1243'16,"0"0"-1173"-16,0 0-20 16,0 0-11-16,0 0-10 15,0 0-7-15,-5 0-6 16,3 0-4-16,2-2-2 0,0-1-2 16,0-2-4-1,0-1 0-15,0 0-2 0,0-2-1 16,2 2 0-16,4-1-1 15,3 1 1-15,2 2 0 16,2-1-1-16,2 2 0 16,0 1 0-16,0 2 0 15,1 0 0-15,-4 0 0 16,-1 10-2-16,-4 2 2 16,-4-1 0-16,-1 2-3 15,-2 1 2-15,0-1-3 16,0 3 1-16,-6 1 0 15,-6-3 1-15,3 1 1 16,1-5 0-16,2 0 1 16,1-5-1-16,2-3-1 0,0 1 1 15,3-3 1 1,0 0 0-16,0 0 0 0,0 0 0 16,0 0-1-16,0 0 1 15,0 0 0-15,6 0 0 16,8 0 1-16,4 0 4 15,0 0-3-15,4 0 0 16,-1 2-2-16,-4 1 1 16,-1 2 0-16,-5-1-1 15,-2 3 0-15,1-2 0 16,-3 2-1-16,-2 3 1 16,0 2-1-16,-5 0 1 0,0 5 0 15,0-2 0 1,-7 2 0-16,-10-3 1 0,-4 1 0 15,-3-4-1-15,-1-1 1 16,1-3-1-16,7-4 1 16,5-1-1-16,6-2 1 15,6 0-1-15,0 0 0 16,0 0-3-16,0 0-6 16,8-2-20-16,10-5-49 15,-1-3-166-15</inkml:trace>
  <inkml:trace contextRef="#ctx0" brushRef="#br0" timeOffset="272872.1792">15500 5617 1866 0,'0'0'21'16,"0"0"-6"-1,0 0 11-15,0 0-13 0,0 0-6 16,0 0-4-16,0 0 1 16,81-19-1-16,-28 0-1 15,7-1-1-15,0-4-1 16,-4 3 0-16,-1 2-1 16,-8 2 1-16,-6 4-2 15,-9 4 0-15,-14 3 0 16,-5 4 0-16,-8 0 0 15,-4 2 0-15,-1-1-2 16,0 1-6-16,0 0-16 16,0 0-27-16,0 3 9 0,-6 5-245 15</inkml:trace>
  <inkml:trace contextRef="#ctx0" brushRef="#br0" timeOffset="273434.9089">15788 5735 1781 0,'0'0'122'0,"0"0"-107"16,0 0 1-16,0 0 3 15,0 0-11-15,0 0-3 16,-5 20-1-16,-2-1 0 15,-2 3 1-15,0 7-3 16,0-1-1-16,2 5 1 16,-4-2-2-16,5-2 1 15,3-5-1-15,0-8 0 0,3-7 0 16,0-6 0-16,0 0-1 16,0-3 0-16,0 0 1 15,9 0 0-15,11-6 0 16,6-8 1-16,7-6-1 15,2 0 0-15,0-1 0 16,1-1-1-16,0 4 0 16,0-1-2-16,-7 5 1 15,-4 5 0-15,-8-1-6 16,-3 7-1-16,-4 0-2 16,-2 0-4-16,-4 2-12 15,-1 1-16-15,-3 0-36 16,0 0-191-16</inkml:trace>
  <inkml:trace contextRef="#ctx0" brushRef="#br0" timeOffset="273794.5721">15928 5754 1849 0,'0'0'64'0,"0"0"-52"0,0 0 8 15,0 0-6 1,0 0-11-16,0 0-2 0,5 42 1 16,8-15 0-16,2 6 0 15,0 2-1-15,0-4 0 16,-3-2 0-16,1 0-1 15,-2-9 0-15,-2-2 1 16,-1-3-1-16,-3-7 0 16,-2-4-1-16,0-3 1 15,-3-1-2-15,1 0 0 16,1 0-2-16,-2 0-2 16,0 0-7-16,0-10-42 0,0-6-130 15</inkml:trace>
  <inkml:trace contextRef="#ctx0" brushRef="#br0" timeOffset="275053.8026">16171 5068 1723 0,'0'0'82'0,"0"0"-50"16,0 0 4-16,0 0-8 15,0 0-7-15,0 0-9 16,-10-15-3-16,9 15 0 16,1 0-1-16,-2 0 0 15,2 0-1-15,0 0-1 16,-1 0 0-16,1 0 1 15,0 0-1-15,0 0-1 16,0 0-1-16,0 0-2 16,0 0-2-16,0 0 1 15,0 0-1-15,0 0-1 0,0 0-1 16,0 0-1-16,8 13 3 16,6 3 0-16,8 6 0 15,1 2 0-15,2 0 0 16,2 1 0-16,1-1 2 15,-1-2-2-15,-2-3 0 16,0-4-2-16,-3-1 0 16,-3-6 0-16,-4-3 0 15,-5-3 1-15,-4-2 1 16,-1 0 0-16,-1 0 0 16,3-12 2-16,-1-12-1 15,-1-2 0-15,-3-7-1 16,-2-4 1-16,0-1 0 0,0 1 0 15,0 6 0-15,-2 5 3 16,-6 7 0 0,1 8-1-16,4 5 0 0,0 4-1 15,3 1-2-15,0 1-1 16,0 0-7-16,0 0-5 16,0 0-12-16,0 9-16 15,6 5-29-15,1 0-202 16</inkml:trace>
  <inkml:trace contextRef="#ctx0" brushRef="#br0" timeOffset="275485.9704">16784 5053 1849 0,'0'0'43'15,"0"0"-15"1,0 0-5-16,0 0-7 0,0 0-6 15,0 0-6-15,0 0-2 16,8 31-2-16,4-6 5 16,-3 4-3-16,1 1 1 15,2 3-3-15,-2-4 3 16,1-2-3-16,2-5 1 16,-4-4-1-16,-3-5 0 15,-1-5 1-15,-4-4-1 16,1-4 0-16,-2 0 0 15,0 0-1-15,0 0-2 16,0 0-4-16,0-2-16 16,-2-11-109-16</inkml:trace>
  <inkml:trace contextRef="#ctx0" brushRef="#br0" timeOffset="325394.1366">9270 8211 180 0,'0'0'1597'15,"0"0"-1551"-15,0 0-17 16,0 0 4-16,0 0-10 15,0 0-9-15,0 0-4 16,0 0-2-16,0 0 0 16,0 0-2-16,0 0 1 15,0 2-2-15,0-1 1 16,0-1-1-16,0 0 0 16,0 0 0-16,0 0-2 15,0 1-2-15,3 2 1 16,15-2 1-16,2 4 2 0,7-3-1 15,-1-2-3-15,6 0 1 16,1 0-1-16,0 0-1 16,0 0 0-16,-2 0 0 15,-4-2 1-15,-4-1 0 16,-7-2-1-16,-1 4 0 16,-6 0 0-16,-3 0 0 15,-3 1 0-15,0-2 0 16,-2 2 0-16,-1-1 1 15,0-2 3-15,0 2 2 16,0-1-1-16,2 1 0 16,-2 1-2-16,0 0-3 15,0 0-1-15,0 0-16 16,0 0-20-16,0-4-90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8T04:37:07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2928 3946 1729 0,'0'0'65'16,"0"0"-42"-16,0 0 8 16,0 0 1-16,0 0-8 15,0 0-9-15,0 0-6 16,0 0 0-16,0 0 0 16,0 0-4-16,0 0 0 15,0 0-2-15,0 0 1 16,0 0-3-16,0 2 0 15,0 9-2-15,0 9 2 16,0 9-1-16,0 2 0 0,2 6 2 16,1 1-1-16,-1 4 0 15,1 1-1 1,3 1 2-16,-3-5-2 0,3 1 1 16,-1-6-1-16,0-4 0 15,0-2 0-15,-2-3 0 16,-2-3-1-16,2-2 1 15,-1-5 0-15,1-2 0 16,0-5 0-16,0-4 0 16,0 1 0-16,1-3 0 15,2 1 0-15,0 1 0 16,5-1 0-16,8-2 0 16,8-1 2-16,12 0-2 0,4 0 0 15,2-8-1 1,5 1-3-16,-2 3-11 0,4 2-18 15,2 1-33-15,-6-2-108 16</inkml:trace>
  <inkml:trace contextRef="#ctx0" brushRef="#br0" timeOffset="742.5093">3593 4345 1810 0,'0'0'62'0,"0"0"-62"16,0 0 0-16,0 0 0 15,0 0 4-15,0 0-2 16,19-3 1-16,-5-6-2 16,-4-1 0-16,-4 0 0 15,0-1 0-15,-6 1 1 0,0 3 1 16,-1 4 1-16,-16 3 6 15,-2 0-2-15,-5 0-5 16,2 7 2-16,-1 7 4 16,4 4 1-16,1-1-4 15,6 1-3-15,7 3 0 16,4 0-3-16,1 2 0 16,0 1-1-16,9-3 1 15,12-1 0-15,1-3 0 16,4-6 0-16,2-7-4 15,5-4-2-15,1 0-3 16,-7-18 0-16,1-7 2 0,-7-5 3 16,0-7 3-1,-11-4 1-15,-2-4 0 0,-8-3 0 16,0 0 1-16,0 5 3 16,0 10 5-16,-8 10 3 15,-1 10-4-15,6 9 3 16,0 3-4-16,2 1-2 15,1 0-5-15,0 9-2 16,0 14 1-16,0 10 1 16,0 3 0-16,3 1 0 15,9 2 0-15,0-2 1 16,4-1-1-16,-1-6 0 16,0-2-1-16,3-4 1 15,0-6-1-15,1-10-3 16,5-7-9-16,6-1-19 0,1-14-47 15,3-12-916-15</inkml:trace>
  <inkml:trace contextRef="#ctx0" brushRef="#br0" timeOffset="894.4043">4012 4260 1550 0,'0'0'367'16,"0"0"-352"-16,0 0-11 15,0 0 1-15,0 0 0 0,0 0-5 16,122-39-13-16,-37 14-87 16</inkml:trace>
  <inkml:trace contextRef="#ctx0" brushRef="#br0" timeOffset="1360.0365">5060 4023 1893 0,'0'0'45'0,"0"0"-44"16,0 0 2-16,0 0 11 15,-1 79 1 64,1-38-7-79,0 1-3 0,3 3-2 0,6 2-2 0,2-1 0 0,-1 1-1 0,-3-5 1 0,-1-4-2 15,-1-8-1-15,-2-7-2 0,-3-9-6 0,0-7-5 0,0-7-12 0,0 0-20 16,-6-15-10-16,-12-14-200 15</inkml:trace>
  <inkml:trace contextRef="#ctx0" brushRef="#br0" timeOffset="1883.9421">4956 4075 1692 0,'0'0'44'0,"0"0"-7"0,0 0 5 0,33-77-16 15,-11 66-11 1,5 2 3-16,0 4-8 0,7 5-2 15,1 0-4-15,-1 0-2 16,-4 11-2-16,-5 1 1 16,-6 5-1-16,-5 2 0 15,-5 3 0-15,-6 2-2 16,-3 1-2-16,-4 2 4 16,-16 0 0-16,-4-4 0 15,-3 1 0-15,4-7 1 16,3-4 0-16,4-4 1 15,8-3 5-15,2-2 0 0,6-2-3 16,0 3-4 0,0 1 0-16,0 3 0 0,15 2 0 15,1 2 1-15,6 4-1 16,0-3 0-16,2 3 0 16,-2 0 0-16,-1 0 0 15,0 0 1-15,-2-1-1 16,1-3 0-16,-4-3-5 15,1-1-22-15,-3-6-36 16,1-3-1388-16</inkml:trace>
  <inkml:trace contextRef="#ctx0" brushRef="#br0" timeOffset="2116.3695">5626 4486 1927 0,'0'0'19'15,"0"0"-18"-15,0 0 2 16,0 0 4-16,0 0-3 0,0 0 0 15,-3 96-2 1,15-62 1-16,-3 2-2 16,0 3 0-16,-2 2-1 0,-1 1 1 15,0-2-1-15,-3-4 0 16,2-4 0-16,-2-11-1 16,-2-5-1-16,-1-7-1 15,0-7-5-15,0-2-6 16,0 0-6-16,0 0-16 15,-1-17-74-15</inkml:trace>
  <inkml:trace contextRef="#ctx0" brushRef="#br0" timeOffset="2380.1459">5675 4456 1868 0,'0'0'34'0,"0"0"-29"16,0 0 14-16,0 0-7 16,0 0-7-16,0 0-5 15,0 0 1-15,110-17-1 16,-80 15-6-16,-3 2-18 15,0 0-35-15,-6 0-22 16,-9 5-903-16</inkml:trace>
  <inkml:trace contextRef="#ctx0" brushRef="#br0" timeOffset="2520.147">5739 4642 1770 0,'0'0'72'16,"0"0"-65"-16,0 0 6 15,0 0 19-15,0 0-17 16,112-29-15-16,-57 6-17 16,8-2-93-16</inkml:trace>
  <inkml:trace contextRef="#ctx0" brushRef="#br0" timeOffset="2868.1291">6512 4045 1835 0,'0'0'40'16,"0"0"-40"-16,0 0 0 16,0 0 15-16,0 0-7 15,0 0-8-15,110 0 0 16,-71-7-18-16,0 1-45 15,-2 2-215-15</inkml:trace>
  <inkml:trace contextRef="#ctx0" brushRef="#br0" timeOffset="3022.5892">6486 4282 1893 0,'0'0'10'0,"0"0"-10"15,0 0 14-15,0 0 2 16,127-25-16-16,-49 2 0 16,17-4-83-16</inkml:trace>
  <inkml:trace contextRef="#ctx0" brushRef="#br0" timeOffset="4303.7955">7614 3928 1669 0,'0'0'130'16,"0"0"-103"-16,0 0 7 15,0 0 6-15,0 0-15 16,0 0-12-16,0 0-3 16,0 0-1-16,0 0-1 0,0 0-2 15,0 0 0-15,0 0-1 16,0 0-3-16,0 5-2 16,0 10 0-16,0 12 0 15,0 6 6-15,0 1 0 16,0 3-2-16,0 1-1 15,0 2 0-15,0-2 0 16,0-3-1-16,0-2-1 16,0-7-1-16,0-2 1 15,0-4-1-15,0-4 1 16,0-6-1-16,0-3 0 16,0-5 0-16,0 0 0 15,0-2 1-15,0 0-1 16,0 0 1-16,0 0-1 15,0 0 1-15,0 0 0 0,0 0-1 16,0 0 0-16,0 0-4 16,0 0-4-16,0 0-11 15,0 0-8-15,3-10-38 16,-1-1-246-16</inkml:trace>
  <inkml:trace contextRef="#ctx0" brushRef="#br0" timeOffset="5924.4729">7975 4031 1762 0,'0'0'67'0,"0"0"-42"16,0 0 13-16,0 0-10 16,0 0-15-16,0 0-9 15,-28 21 0-15,16-3-2 16,4 3 0-16,1 0 0 16,2 4-1-16,2 1 0 15,3 2 0-15,0-3-1 0,0 1 2 16,2-5-1-1,11-4-1-15,5-1 0 0,2-7 1 16,4-3-1-16,1-6 2 16,0 0-1-16,0-2 1 15,-2-11 0-15,-1-1 1 16,-5-5-2-16,-7-1 0 16,-2-5 0-16,-8-1 0 15,0-3-1-15,-11 0 1 16,-14-2-1-16,-8 6 0 15,-1 4-2-15,-1 6 0 16,4 4-2-16,9 5-1 16,4 6-6-16,7 0-14 15,4 0-20-15,5 3-51 0,2 1-1326 16</inkml:trace>
  <inkml:trace contextRef="#ctx0" brushRef="#br0" timeOffset="6607.4194">8463 3981 1780 0,'0'0'92'15,"0"0"-69"-15,0 0 5 16,0 0-8-16,0 0-10 16,0 0-8-16,-6 40-2 15,6-9 8-15,0 4-3 0,0-2 0 16,1 1 1-16,4-3-5 15,-1-1 0-15,-1-3-1 16,-1-6 1-16,-1-4 0 16,-1-6-1-16,0-6 1 15,0-2-1-15,0-3 0 16,0 0-3-16,0 0 1 16,0 0-2-16,0 0-4 15,0-13-14-15,0-5-15 16,0 0-23-16,0-3-65 15</inkml:trace>
  <inkml:trace contextRef="#ctx0" brushRef="#br0" timeOffset="6987.912">8660 4017 1616 0,'0'0'202'16,"0"0"-179"-16,0 0 2 15,0 0 5-15,0 0-9 16,0 0-11-16,-17 11-3 16,1-2-3-16,1 5 1 15,-3 0-4-15,-1 0 1 0,5 0-2 16,-1-1 1-16,2-2-1 15,4-1 0-15,3 0 0 16,2-4 0-16,1 0 0 16,3 1 0-16,0 0 0 15,0 1 0-15,0-1 0 16,7 3 0-16,5-2 1 16,9 1 1-16,3-2-1 15,3-2-1-15,4 2 0 16,0-2-14-16,3 0-41 15,-1-1-173-15</inkml:trace>
  <inkml:trace contextRef="#ctx0" brushRef="#br0" timeOffset="7551.0808">8915 4233 1873 0,'0'0'17'16,"0"0"-17"-16,0 0 3 15,0 0 7-15,0 0-2 16,0 0 3-16,34 13-4 0,-16-13-4 15,1 0 0-15,-2 0-3 16,-2-11 0-16,-1 0 0 16,-6-3 0-16,0-3 0 15,-4-1 0-15,-4-6 1 16,0 0-1-16,0-3 1 16,-1 1-1-16,-10 2 1 15,-2-1 2-15,1 6-1 16,1 2 2-16,4 1 5 15,4 4-1-15,3-1-2 16,0 2 0-16,3 0-3 16,16 1-1-16,5 0-2 15,1 6 0-15,-2 1-1 0,1 3 1 16,-5 0 0 0,-4 3-1-16,0 9-1 0,-5 7 2 15,1 3-1-15,-5 4 1 16,-5 5 1-16,-1-1 0 15,0-4 1-15,0-3-1 16,0-7 1-16,3-2-1 16,11-5 0-16,17-5-1 15,27-4 0-15,29-13-5 16,29-17-73-16</inkml:trace>
  <inkml:trace contextRef="#ctx0" brushRef="#br0" timeOffset="21613.2944">8657 8678 1746 0,'0'0'49'0,"0"0"-22"16,0 0 8-16,0 0-8 0,0 0-6 16,0 0-5-16,0 0-6 15,-5-9-2-15,5 9-2 16,0 0-2-16,0 0 1 15,0 0-1-15,0 0-2 16,0 0 0-16,0 0-1 16,0 0 0-16,0 0-1 15,0 0 0-15,0 7 0 16,0 5 0-16,0 2 1 16,0 2-1-16,0 1 1 15,0-1-1-15,3 3 1 16,0-2-1-16,0 1 1 0,0 1-1 15,-1-1 0 1,2-2 1-16,-1 1-1 0,-3 1 0 16,3-1 0-16,2 1 1 15,-4 1-2-15,2-2 1 16,0 2 0-16,0 0 1 16,-1-2-1-16,1 3 0 15,-1-3 0-15,-2-1 0 16,3 1 0-16,-1 0 0 15,-1 0 0-15,1 0 0 16,-2-2 0-16,1 2 0 16,1 0 0-16,-2 1 0 15,1 0 0-15,1 4 0 16,-2-3 0-16,0 0 0 16,0 1 0-16,0-1 0 0,3 0 0 15,-3 2 0-15,0 0 0 16,3 0 0-16,-3-1 0 15,3-1 0-15,0 1 0 16,-1-1 0-16,0-2 0 16,0-3 0-16,-2 4 0 15,1-1 0-15,-1 0 0 16,2 1 0-16,-2 1 0 16,0-1 0-16,1 0 1 15,1-1-2-15,-1 2 2 16,1-2-2-16,-1 0 1 0,1 2 0 15,-1-1 0-15,1 1 0 16,-1 0 0-16,2-3 0 16,-3 2 0-16,3 1 0 15,-1-1 0-15,-1 0 1 16,1 0-1-16,0 0 0 16,0-1 0-16,-2 1-1 15,3-1 2-15,0-1-2 16,-3 0 1-16,5-3 0 15,-4 3 1-15,1-3-1 16,-1 1 0-16,1 1 0 16,-1-1 0-16,2 0 0 15,-1-1-1-15,-1-1 1 16,1 0 0-16,0 1 0 0,0 0 0 16,-1 0 1-16,-1 1-1 15,2-2 0-15,-1 0 0 16,-1 2 0-16,0 0 0 15,0 0 0-15,0 0 0 16,0 0 0-16,2 1 0 16,-2 1 0-16,0 4 0 15,1 5 0-15,1 0 0 16,-1 0 0-16,-1 2 0 16,2-1 0-16,-2-2 0 15,1 0 0-15,-1-3 0 16,2 0 0-16,-2-2 0 15,3 1 0-15,-3-1-1 0,3 1 2 16,-3-1-2-16,3 2 1 16,-1-1 0-16,0-1 0 15,-2 2 0-15,0 1 0 16,2-1 0-16,-2-5 0 16,0 1 0-16,0 0 0 15,0 0 0-15,0-1 0 16,0-2 0-16,0-1 0 15,0-1 0-15,0 1 0 16,0 2-1-16,0-2 1 16,0 1 1-16,0 0-1 15,0 0-1-15,-4-1 1 0,2 0 0 16,-1-3 0 0,3-1-1-16,0-5 0 0,0-2 0 15,0-2-3-15,0 0-7 16,0 0-8-16,0-12-35 15</inkml:trace>
  <inkml:trace contextRef="#ctx0" brushRef="#br0" timeOffset="23304.2564">8663 8647 1711 0,'0'0'71'16,"0"0"-39"-16,0 0-2 15,0 0-10-15,0 0-8 16,0 0-3-16,1 0-1 16,-1 0-1-16,2 0-3 15,8 2-1-15,1 0 5 16,3 1 4-16,0 2-6 16,2 0-2-16,-1-1-2 15,3 4 0-15,2-2 0 16,2 2 1-16,3-2-1 15,-1 3-2-15,3-1 1 16,-3 1-1-16,3-1 0 16,0 2 0-16,-2-1 0 15,0 0 0-15,-1 1 1 16,-4 0-1-16,0 0 0 0,-3-1 0 16,2 2 0-16,2 2 0 15,1-1 0-15,1 2 0 16,2-1 1-16,-1 1-1 15,4-2 1-15,-1 2-1 16,3 0 2-16,0-1-2 16,-2 0 0-16,2 1 0 15,-4-1 0-15,0 1 0 16,4 2 0-16,0-2 0 16,3 1 0-16,4 1 0 15,-3-2 0-15,4-1 0 16,-1 0 0-16,4 1 0 0,3 0 0 15,-1 0 0 1,2-1 0-16,-2 1 1 0,-1 1-1 16,-5 1 0-16,-4 1 1 15,0-1-1-15,-3 1 0 16,0 2 0-16,-1-2 0 16,1 0 1-16,0-2-1 15,3-1 1-15,1 2 0 16,2 0 1-16,3-2 2 15,-2-1-2-15,-1-1 1 16,0 2-1-16,0-2 0 16,-1 0-2-16,-4 0 1 15,1 0 0-15,-1-1 0 0,2 0-1 16,0 1 0 0,0-2 0-16,-2 0 0 0,0 0 0 15,1-1-1-15,-3 0 2 16,0-1-2-1,-4 1 1-15,0-1 0 0,-2-1 0 16,-1-1 0-16,-1 0 1 16,-3-1-1-16,0 0 0 15,-3 0 0-15,1 0 0 16,-2 0 0-16,-1-1 0 16,-2-1 0-16,-1-1 0 15,-4 1 0-15,1-3 1 16,-1 0-1-16,5 0 0 15,1 2 0-15,0-2 0 0,4 0-2 16,1 0-2-16,2 0 0 16,-3 0 0-16,-4 0-5 15,-4 0-3-15,-8 0-56 16,0 0-401-16</inkml:trace>
  <inkml:trace contextRef="#ctx0" brushRef="#br0" timeOffset="25212.026">8825 11107 1724 0,'0'0'39'0,"0"0"0"16,0 0 6-16,0 0-17 0,0 0-13 15,0 0 0-15,0 0-3 16,0-7-6-16,8 0-3 16,1-3 1-16,1 0 0 15,5-2-2-15,0-2 1 16,3 2-1-16,1-5 0 16,1 2 0-16,1 1-1 15,-1-3-1-15,0 2 1 16,-1-2-1-16,2 2 0 15,3-2 0-15,-3-2 0 16,4 1 0-16,-1 0 0 16,1-2 1-16,2-1-1 15,-3-1 1-15,0 1-2 0,1-1 2 16,-1 3-1 0,3-1 0-16,3-1 0 0,-2 1 0 15,2-2 1-15,1 1-2 16,-5-1 1-16,4 0 0 15,1 0-1-15,3-4 1 16,0 1 0-16,1-2 0 16,1-3 0-16,-2 0 0 15,3 1 0-15,2-2 0 16,-5 2 1-16,-1 5-1 16,-2-2 0-16,-1 3 0 15,-3 2-1-15,0 0 1 0,-3 1 1 16,1 2-1-1,-1-1 1-15,1 0-1 0,2 1 0 16,-2-3 0-16,1 6 0 16,-2-4 0-16,3 3 0 15,-2 1 0-15,0-1 0 16,1 0 0-16,2-1 0 16,-2 2 0-16,0-1 0 15,1 1 0-15,0-1-1 16,-2 1 1-16,-1-1 0 15,0 0 0-15,0 2 0 16,0-1 0-16,-2 2 0 16,-1 1 0-16,-3 3 1 15,1-2-1-15,-2 3 0 16,2-2 0-16,-2 1 0 0,0 1 0 16,0 1 0-1,-5 0 0-15,3-1 0 0,3 1 0 16,1-2 0-16,-4 1 0 15,4 0 0-15,-5 2 0 16,-1-2 1-16,-2 1-1 16,-2 2-1-16,-1-2 1 15,0 2 0-15,1 1 0 16,3-4 1-16,0 3-1 16,0-2 1-16,1 0-1 15,-1 0 1-15,1 2 0 16,-1-3 1-16,-1 3-1 15,-1 1 0-15,-4 1 0 0,-3 1 0 16,-1 0-1-16,-2 2 1 16,0-3-1-1,1 3 0-15,2 0 0 0,0-3 0 16,-1 1 1-16,1 1-1 16,1 1 0-16,-4 0-8 15,0-1-62-15</inkml:trace>
  <inkml:trace contextRef="#ctx0" brushRef="#br0" timeOffset="26480.2304">8925 9165 1821 0,'0'0'57'15,"0"0"-40"-15,0 0 9 0,0 0-11 16,0 0-8 0,0 0-1-16,0 0-1 0,-1 0 0 15,1 0-3-15,0 0-2 16,7 0 0-16,8 0 1 15,3 0 0-15,6 0-1 16,0 0 0-16,-1 0 0 16,0 0 1-16,-4 0-1 15,-5 0 0-15,-1 0 0 16,-5 0 0-16,-4-1 0 16,-1-1 0-16,1 2 0 15,-2 0-8-15,1 0-13 0,0 0-49 16,-3 0-135-1</inkml:trace>
  <inkml:trace contextRef="#ctx0" brushRef="#br0" timeOffset="27496.4608">9024 10074 1816 0,'0'0'63'0,"0"0"-50"15,0 0 14-15,0 0-7 16,0 0-10-16,0 0-4 16,-5 1-2-16,5-1-2 15,11 0 0-15,5 0-1 16,6 0 2-16,1 0-3 15,4 0 2-15,0 0-2 16,1 0 0-16,-1 0 0 16,-5 0 0-16,-2 0 0 0,-4 0 1 15,-6 0-2 1,1 0 1-16,-4 0-1 0,-2 0 0 16,-1-3 0-16,-1 2-4 15,-3-3-3-15,0-1-14 16,0 3-24-16,0-2-21 15,0 1-123-15</inkml:trace>
  <inkml:trace contextRef="#ctx0" brushRef="#br0" timeOffset="27779.3079">9192 9950 1697 0,'0'0'177'16,"0"0"-160"-16,0 0 7 15,0 0 0-15,0 0-16 16,0 0-8-16,-4 17-1 16,4 8 1-16,0 6 5 15,0 3-3-15,4-1-1 16,-2 0 0-16,-1-5 0 15,1-3-1-15,-2-8 0 16,1-4 0-16,-1-3-5 16,0-4-21-16,2-6-82 15</inkml:trace>
  <inkml:trace contextRef="#ctx0" brushRef="#br0" timeOffset="29261.2569">7730 10147 1820 0,'0'0'17'15,"0"0"-14"-15,0 0 24 16,0 0 1-16,0 0-9 16,0 0-10-16,0 0-5 15,-5 0-1-15,5 0-2 16,10 0 1-16,5 0-1 0,15 0 0 15,3 0 1-15,7-3 1 16,0 1-2-16,2-3 0 16,7 0 0-16,5 0-1 15,4-2 0-15,-4 2 0 16,-1-1 1-16,-5 3-2 16,-8-2 1-16,-1 0 0 15,-2 2 0-15,-4 0 0 16,-2 0 0-16,-2 0 0 15,-4 0 0-15,-1-1 0 16,-3 2 0-16,-3-2 0 16,-3 1 0-16,-3-1 1 0,0 0-1 15,0 1-1 1,-2 0 1-16,0-1 1 0,-2 2-1 16,-3 1 0-16,0-1 0 15,0 0 0-15,-1 2 0 16,2 0 0-16,0 0-1 15,2 0 1-15,5 0 0 16,-1 0 0-16,3 0 0 16,-3 0 0-16,3 0 1 15,-5 0-1-15,1 0 0 16,-1 0 0-16,-7 0 0 16,3 0 0-16,-3 0 0 15,-1 0 0-15,-1 0-1 0,-1 0 1 16,0 0-1-1,0 0-10-15,0 0-26 0,0 0-43 16,-9 0-652-16</inkml:trace>
  <inkml:trace contextRef="#ctx0" brushRef="#br0" timeOffset="30984.296">7717 10154 1708 0,'0'0'75'0,"0"0"-39"15,0 0-3-15,0 0-5 16,0 0-8-16,0 0-4 16,0 0-5-16,0-2-3 15,0 2-2-15,0 0-2 16,0 0-1-16,0 0-1 15,0 0 0-15,0 0-2 16,0 5 0-16,3 7 0 16,2 7 2-16,2 6 0 0,-1 6 0 15,-2 6-1-15,1 4 1 16,-2 0-2-16,0-1 3 16,1-1-3-16,-2 2 1 15,-1 0-1-15,2 0 1 16,2 4-1-16,-1 0 1 15,1 3 0-15,1 0-1 16,-2 0 2-16,-1 0-2 16,3-1 0-16,0-1 0 15,-1-4-1-15,1-3 1 16,1-4 0-16,-1-3 0 16,0-1 0-16,-3 1 0 15,3-1 0-15,-3-3 1 0,4 0-1 16,-4 0 0-1,-1 0 0-15,-1 0 0 0,1 1 0 16,-1-1 0-16,1 0 0 16,-2 1 0-16,3 3 0 15,-2 0-1-15,-1-3 1 16,3-1 0-16,-1-1 1 16,-1-2-1-16,1-1 0 15,-1 2 0-15,2 0 0 16,-2-1 0-16,1 2 0 15,-1-1 0-15,1-4 0 16,-2 1 0-16,3-3 0 16,-3-2 0-16,3-1-1 15,2-4 1-15,-5-5 1 0,3-1-1 16,-3-2 0 0,1-4 0-16,1 0 0 0,-2-1-2 15,0 0 2-15,4-2-5 16,2-17-15-16,1-7-160 15</inkml:trace>
  <inkml:trace contextRef="#ctx0" brushRef="#br0" timeOffset="31890.0034">7540 11953 1728 0,'0'0'53'0,"0"0"-27"15,0 0 10-15,0 0 4 16,0 0-14-16,0 0-11 15,-35 0-8-15,34 0-1 16,1 0-1-16,0 0-2 0,0 0-3 16,0 0 1-1,0 0-1-15,0 0 1 0,0 0 0 16,0 0-1-16,13 0-2 16,14 0 2-16,13-1 1 15,8-4-1-15,10-3 1 16,2 2-1-16,4-2 0 15,3 2 0-15,-4 1 0 16,-2-1 0-16,-3 1 0 16,-4 0 0-16,-5 3 0 15,-7-1 0-15,-9 1 0 16,-8 2 0-16,-10 0 0 16,-6 0 0-16,-6 0-1 15,-3 0 0-15,0 0 1 0,0 0 0 16,0 0 0-16,0 0-2 15,0 0-5 1,-2 0-22-16,-10 0-29 0,-2 0-228 16</inkml:trace>
  <inkml:trace contextRef="#ctx0" brushRef="#br0" timeOffset="32361.3391">7890 12093 1030 0,'0'0'803'0,"0"0"-783"16,0 0 6-16,0 0 11 15,0 0-12-15,0 0-13 16,-11 0-5-16,11 0-1 16,0 0-4-16,0 0 0 15,0 0-2-15,3 0 0 16,13 0-1-16,7 0 1 16,7-1 0-16,3-6-10 15,0 2-6-15,-2 0-27 16,-1 1-23-16,-8-1-127 15</inkml:trace>
  <inkml:trace contextRef="#ctx0" brushRef="#br0" timeOffset="32589.7724">7948 12213 1820 0,'0'0'21'0,"0"0"-15"16,0 0 23-16,0 0-9 16,0 0-9-16,0 0-11 15,103-7 0-15,-65-9-62 0</inkml:trace>
  <inkml:trace contextRef="#ctx0" brushRef="#br0" timeOffset="36789.322">2671 9168 1576 0,'0'0'102'0,"0"0"-77"16,0 0 5-16,0 0 6 15,0 0-4-15,0 0-14 16,0 0 0-16,-16 0-4 16,14 0 3-16,1 0-4 15,1 0 1-15,0 0-1 16,0 0-3-16,0 0-2 15,0 0-4-15,0 0-1 16,0 0 1-16,0 0-4 16,0 0 2-16,0 0-1 0,0 0 0 15,0 0-1-15,7 0 0 16,11 0 0-16,7 0 0 16,7 0 2-16,2 0-2 15,2-3 0-15,7 0 0 16,2 1 0-16,4-1 0 15,3 1 0-15,-4 1 1 16,6-2-1-16,-4 0-1 16,-2 0 1-16,-2 1 0 15,-5-1 0-15,-1 0 0 16,0 1 0-16,2 1 0 16,-2 1 0-16,-3 0 0 15,-2 0-1-15,-4 0 1 0,-4 0 0 16,1 0-1-1,-5 0 1-15,1 0 0 0,-4 0 1 16,0 0-1-16,-1 0 0 16,-1 3-1-16,2-2 1 15,0 1 0-15,3 2 0 16,-4-3 0-16,5 2 0 16,-2 0 0-16,-1-2-1 15,0 1 1-15,-3-1 0 16,0 1 0-16,0-2 0 15,-6 0 0-15,3 3 0 16,-3-3 0-16,-1 0 0 16,0 0 0-16,1 2-1 15,0-2 1-15,-2 2 0 16,-2-2 0-16,4 1 0 16,-6-1 0-16,1 1 0 0,-1 1-1 15,1-2 0-15,-2 3 1 16,1-2 0-16,-3 1 0 15,0 0-1-15,-3-2 1 16,0 0-1-16,0 1 1 16,0 1 0-16,0-2 0 15,0 0 0-15,0 0 0 16,0 0 1-16,0 0 0 16,0 0 1-16,0-3 2 15,0-9 0-15,0-7-4 16,0-2 0-16,0-4 0 0,0 1 0 15,0-2 1 1,0 1-1-16,0 3-1 0,0 1 1 16,0 1 1-16,0 6-1 15,0 2 0-15,5 2 0 16,-1 4 0-16,-3 4 1 16,2-1-2-16,2 3 1 15,2 0-2-15,4 6 0 16,4 11 1-16,0 3 1 15,4 4 0-15,0 1 0 16,-1 0 0-16,2-3 0 16,-4-2 0-16,-1-3 0 0,0-3-1 15,-5-4 1-15,1-3-2 16,-2-7 1-16,1 0 0 16,2 0 1-16,1-17 0 15,-2-5 0-15,1-7 0 16,1 1 1-16,-7-2-1 15,0 2 0-15,-1 3 0 16,2 3 0-16,-4 5 1 16,3 4 0-16,-3 4 1 15,-1 5 1-15,1 2-2 16,-2 2-1-16,5 0-1 16,4 2-2-16,1 12 3 15,7 5 0-15,-2 2-1 16,-1 0 1-16,3 0-1 0,-3-4 0 15,-3-3-2-15,1-4-3 16,-2-5-10-16,-1-5 7 16,2 0-1-16,-3-4 1 15,2-13 3-15,-1-5 0 16,-3-2-1-16,-2-1 6 16,1 4 1-16,-6 1 0 15,3 8 4-15,-3 2 10 16,0 4 4-16,0 5-5 15,0 1-3-15,3 0-10 16,-3 0 0-16,6 0-1 16,-2 7-3-16,5 12 4 15,0 1 0-15,3 4 0 16,-3-4-1-16,2 2 1 0,0-4 1 16,-2-1-1-16,-1-2 0 15,2-2 0-15,-4-2 0 16,0-1 0-16,0-5 0 15,3 0 1-15,-3 0-1 16,-3-3 0-16,0 0 0 16,5 1 0-16,-2 0 0 15,2-1 0-15,4 3 0 16,-1-3 0-16,5 0 0 16,-1 2 1-16,3-3-1 15,3 1 0-15,0-1 0 16,4-1 0-16,2 0 0 0,6 0 1 15,1 0-1-15,5 0 0 16,1 0 0-16,1 0 1 16,0 0-1-16,1 0 0 15,0 0 0-15,-2 0-1 16,-1 0 1-16,-5-1 1 16,2-2-1-16,1 2 0 15,-4-1 0-15,0 1 0 16,-2-1 0-16,2 2 0 15,-2 0 0-15,2 0 0 0,-3 0 0 16,-2 0 0 0,-1 0 0-16,1 0 0 0,-1 0-1 15,-1 0 1-15,2-2 0 16,2 2 0-16,1 0 0 16,2-3 0-16,1 3 0 15,2-2 0-15,0 1 0 16,-2 0 0-16,-1-2 0 15,3 1 0-15,-2-1 0 16,2 2 1-16,-2 0-1 16,-1-2 0-16,-2 0 0 15,1 1 0-15,-1 1-1 16,0 0 1-16,1 1 0 16,-4-2 0-16,3 2 0 15,1 0 1-15,-3 0-1 0,3 0 0 16,-1-3 0-1,-1 1 0-15,3 0 0 0,-2 1 0 16,2-1 0-16,0 2 0 16,0 0 0-16,4 0 0 15,-6 0 0-15,0 0 0 16,-1 0 0-16,-3 0 0 16,-1 0 0-16,-3 0 0 15,3 0 0-15,-1 0-1 16,2 0 1-16,1 0 0 15,2 0 0-15,1 0 0 16,-1 0 0-16,1-1 0 16,2-2 0-16,-3 0 0 15,3 3 0-15,-2-3 0 16,-1 3 0-16,0 0 1 0,1-2-1 16,1 0 0-16,-1 2 0 15,2 0 0-15,-2 0 0 16,-1 0 0-16,1 0 0 15,-1 0 0-15,-3 0 0 16,1 0 0-16,-1 0 0 16,3 0 0-16,-2 0 0 15,0 0 0-15,-2 0 0 16,-4 0 0-16,-1 0 0 16,-4 0 0-16,-1 0 0 15,-1 0 0-15,-2 4 0 16,1-4 0-16,1 0 0 0,-5 3 0 15,3-3 0 1,1 0 0-16,-2 1 0 0,3-1 0 16,0 0 0-16,3 0 0 15,-1 0 0-15,0 0 0 16,1 0 1-16,-3 0-1 16,4 0 0-16,-1-1 0 15,0 1 0-15,3-3 0 16,-6 1 0-16,1 0 0 15,-4 1 0-15,1-1 0 16,-4 1 0-16,2-2 0 16,-1 3 0-16,1-3 0 0,-1 2 0 15,2 1 1-15,-3-2-1 16,0-2 0-16,3 1 0 16,-3-1 0-16,5 3 0 15,0-2 0-15,1 2 0 16,3 0 0-16,1-1 0 15,-2 0 0-15,4 1 0 16,-5-1 0-16,4 1 0 16,-3 0 0-16,-3 0-1 15,5-1 1-15,-7 1 1 16,-1-1-1-16,-1-1 0 16,-2 2 0-16,-1-1 0 15,1 2 0-15,0 0 0 0,0 0 0 16,-5 0 0-1,0 0 0-15,-3 0 0 0,0 0-1 16,0 0-1-16,0 0-14 16,0 0-7-16,-3 0-3 15,-8 0-75-15</inkml:trace>
  <inkml:trace contextRef="#ctx0" brushRef="#br0" timeOffset="51511.9102">18232 3430 1811 0,'0'0'47'0,"0"0"-40"16,0 0 2-16,0 0 8 16,0 0-3-16,0 0-3 15,0 0-9-15,22 0-1 16,19 1-1-16,19 1 1 16,22-2 2-16,21 0-3 15,9 0 1-15,3 0-1 16,-7 0 1-16,-7 0-1 15,-14 0 0-15,-9 0 1 16,-15 0 1-16,-14-2-1 0,-9 1 5 16,-13-4-2-16,-11 5 2 15,-6-2-2 1,-6 1 0-16,-4 1 2 0,0 0-2 16,0 0 1-16,0 0-2 15,0 0 0-15,0 0 0 16,0 0-1-16,0 0-2 15,0 0-2-15,0 0-11 16,7 0-31-16,2 0-68 16</inkml:trace>
  <inkml:trace contextRef="#ctx0" brushRef="#br0" timeOffset="52817.8343">24146 3362 1835 0,'0'0'30'0,"0"0"-28"16,0 0 3-16,0 0 11 15,0 0-8-15,0 0-4 16,0 0-4-16,83 5 0 15,-1-1 2-15,22-1-2 16,19-2 1-16,14 2-1 16,3-1-1-16,3-1 1 15,0-1 0-15,-7 3 1 16,-15 0-1-16,-20-2 0 16,-21-1 0-16,-21 0 4 15,-17 0 7-15,-18 0 2 16,-9 0-4-16,-9 0 1 15,-5 0-6-15,-1 0 1 0,0 0 1 16,0 0-3-16,0 0-1 16,0 0-1-16,0 0-1 15,0 0 0-15,0 0-1 16,-1 1-16-16,-8 4-14 16,-6-5-65-16</inkml:trace>
  <inkml:trace contextRef="#ctx0" brushRef="#br0" timeOffset="63993.1708">7505 7265 1673 0,'0'0'84'0,"0"0"-63"16,0 0 8-16,0 0-8 15,0 0-2-15,0 0-9 16,0 0 1-16,0 0-4 16,0 0-4-16,0 0 6 15,2 0-3-15,-2 0 7 16,1 6 1-16,1 0-6 0,-2 2-1 16,1 1-2-16,2 2 0 15,-3 0-1-15,0 4 1 16,3 1-3-16,-3 3 0 15,0 1-1-15,3 1 0 16,-3 1 1-16,0 1-1 16,0 0 0-16,0 3 0 15,0-2-1-15,0 0 1 16,0-1-1-16,0 1 0 16,0 1 0-16,0 0 0 15,0 0 1-15,0-1-1 16,0-1 0-16,0-3-1 0,0 3 1 15,5-1 1-15,-2-1-1 16,1 2 0-16,1-3-1 16,-2 1 2-16,2 0-1 15,-2-2 0-15,0 4 0 16,-1-4 0-16,1 3 1 16,-2-2-2-16,1 1 2 15,1 1-2-15,-3 0 2 16,3-1-1-16,-3 1 0 15,3-1 0-15,0 1 0 16,-1 0 0-16,0 3 0 16,0 0 0-16,-1-2 0 15,1-1 0-15,1 0 0 16,0-1 0-16,-2-2 0 16,2 1 0-16,-1-1 0 0,-1-2 0 15,1 0 0-15,-1-2 0 16,1-1 0-16,-1 1 1 15,2 2-1-15,0-1 0 16,0 1 0-16,0 0 0 16,0-2 0-16,-3 1 0 15,0 1 0-15,3 1 0 16,-3 0 0-16,2-1 0 16,-2 2-1-16,0-3 1 15,0-1 1-15,0 1-1 0,0-4 0 16,0 2 0-1,0 0 0-15,0-1 0 0,0 2 0 16,0 0 0-16,0-1 0 16,0 1 0-16,0-1 1 15,0 1-2-15,0-3 2 16,0 0-2-16,0-4 2 16,-2-2-2-16,2-1 2 15,-3 1-1-15,3-3 0 16,0 0 0-16,0 2 0 15,0-4 0-15,0 2 0 16,0 2-1-16,0-2 1 16,0 2 0-16,0 1 1 15,0-3-1-15,0 0 0 16,0-3 0-16,0 0 0 16,0 0 0-16,0 0 0 0,0 0 0 15,0 0-2-15,0 0-11 16,0 0-15-16,0-3-68 15,0-11-1271-15</inkml:trace>
  <inkml:trace contextRef="#ctx0" brushRef="#br0" timeOffset="66423.2586">7550 7224 1350 0,'0'0'345'0,"0"0"-305"15,0 0 10-15,0 0-10 16,0 0-11-16,0 0-7 15,0 0-6-15,-3 3-4 16,3-3 0-16,0 0-3 0,-2 0 0 16,2 0-3-1,0 1-2-15,0-1 0 0,0 0-2 16,0 0 0-16,0 0-1 16,0 1-1-16,0 2 0 15,5 0 0-15,10 0 0 16,10-1 0-16,2-2 1 15,6 0 0-15,1 0-1 16,4 0 0-16,3 0 1 16,4 0-1-16,4 0 0 15,5 0 0-15,5 0-1 16,4-5 2-16,4-2-1 16,-1 3 0-16,-3-1 0 15,-7 2 0-15,-4 0-1 16,-5 2 1-16,-4-1 0 0,-7 2 0 15,-3 0 0-15,-7 0-1 16,-2-3 1-16,-4 3 0 16,-4-3 0-16,-2 2 0 15,-5 1 0-15,-1-1 0 16,-2 1 0-16,-1 0 0 16,-2 0 0-16,2 0 0 15,0 0 0-15,0 0 0 16,-1 0 0-16,1 0-1 15,-1 0 1-15,1 0 0 16,-2 0 0-16,0 0 0 16,-3 0 0-16,0 0 1 15,0 0-1-15,0 0 0 0,0 0 0 16,0 0 0-16,0 0 0 16,0 0 0-16,4 0 0 15,-4 0 0-15,0 0 0 16,0 0 0-16,0 0 0 15,0 0 2-15,0 0 0 16,0-3 2-16,0-6-1 16,0-2-2-16,0-2-1 15,0 0 0-15,0-3 0 16,0-1 0-16,0 0 0 16,0-1 0-16,0 1 0 15,0 2 0-15,0-1 0 16,0-1 0-16,0 0 0 0,0-2 1 15,0 2-1-15,0-1 0 16,0 0 0 0,0 4 0-16,3 3 1 0,-3 0-1 15,0 5 1-15,0-1 0 16,0 0 1-16,3 4-1 16,-3 0 2-16,3 2-1 15,-3-1-2-15,0 2 0 16,0 0 0-16,2 0-1 15,1 0-1-15,1 7-1 16,2 5 2-16,6 5 1 0,-3 2 0 16,6 5 0-1,-5 1 0-15,2 0-1 16,0 0 1-16,-1 0 0 0,-2-3 0 16,-1-3-1-16,0-2 1 15,-2-7-1-15,0-3 0 16,3-4 1-16,-6-2 0 15,-2-1 0-15,1 0 0 16,1 0 0-16,4-9 0 16,1-6 0-16,2-6 1 15,2-4-1-15,-1 2 0 16,0-2 0-16,0 1 0 16,-1 3 0-16,-2 2 0 15,-2 4 0-15,-2 2 0 16,-1 3 0-16,-1 3 1 0,1 2-1 15,-2 5 1 1,-1 0-1-16,2 0 0 0,2 0-2 16,2 11-1-16,3 5 3 15,0 4 0-15,3 5 0 16,-2 0 0-16,4-1-1 16,-2-2 1-16,0-3 0 15,1-2 0-15,-2-4 0 16,-2-5 0-16,-1-2 0 15,-2-5-1-15,0-1-1 16,-1 0 2-16,1-6-1 16,3-13 1-16,-2-5 0 15,4-8-1-15,0-4 0 16,2-2-1-16,1 5-2 0,-2 5 1 16,-1 6 1-16,2 3 1 15,-4 4 1-15,-3 3 0 16,-1 4 0-16,0 4 1 15,-5 1 0-15,2 2-1 16,-1 1 2-16,-1 0-2 16,0 0 0-16,2 0 0 15,1 4-2-15,3 8 2 16,0 5 0-16,1 1 0 16,-1 5 0-16,0-1 0 15,-1 3 0-15,-1 0 0 0,1 0 0 16,2 4 0-1,1-3 0-15,-2-3 0 16,0-3 0-16,-2-7 0 16,2-2 0-16,-3 0 0 0,-2-4 0 15,2 0 0-15,-1 2 0 16,1-3 0-16,0-1 0 16,0-1 0-16,0-1 0 15,0 2 0-15,6 0 0 16,3 1 0-16,4 0 0 15,5 1 1-15,6-1 0 16,1 0-1-16,7-1 0 16,2 0 0-16,5-2 0 0,3-2 0 15,7 0 0-15,4-1 0 16,4 0 0-16,4 0 0 16,0 0 0-16,-1-2 0 15,1 0 0-15,-1 2 0 16,1 0 0-16,6 0 0 15,-3 0 0-15,3 0 0 16,-4 0 0-16,2 0 2 16,-1 0-2-16,2 0 0 15,-2 0 0-15,3 0 0 16,-7 0-1-16,-5 0 1 16,-1 0 0-16,-8 0 0 15,-1 0 0-15,-5 0 0 16,-7 0 1-16,-3 0-1 0,-9-1 0 15,-8 1 2-15,-6-2-2 16,-5 1 1-16,-2 1-1 16,0 0 0-16,-3 0 0 15,3-2-9-15,-3-1-71 16</inkml:trace>
  <inkml:trace contextRef="#ctx0" brushRef="#br0" timeOffset="68488.1188">11207 7195 1626 0,'0'0'90'16,"0"0"-53"-16,0 0 6 16,0 0-21-16,0 0-4 15,0 0 0-15,0 0-2 0,-6 0-3 16,6 0-3-16,0 0-1 15,0 0-5-15,0 0-1 16,0 0-2-16,0 0 0 16,0 0-1-16,14 0 2 15,7 0-2-15,4 0 0 16,9 0 0-16,1-3 0 16,1 1 0-16,1-3 1 15,0 1 0-15,0-2-1 16,2-1-1-16,1 0 1 15,-2 0 0-15,-1-1 0 16,-3 5 0-16,1 0 0 16,0 2 1-16,-2 1-1 15,3 0 0-15,-3 0 0 0,0 0-1 16,-5 0 2-16,-4 0-2 16,-3 0 1-16,-5 0 0 15,-1 0 0-15,-3 0 0 16,-6 0 0-16,-3 0-1 15,-3 0 1-15,0 0 0 16,0 0 1-16,0 0 0 16,0 0 1-16,0 0 6 15,0 0-2-15,0 0 0 16,0 0-3-16,0 0-1 16,0 0-2-16,0 1 0 15,0 3 0-15,0 5-1 16,0 3 0-16,0 6 1 0,0 3 1 15,0 4-1-15,0 3 0 16,0 4 0-16,0 7 0 16,0 7 0-16,0 2 0 15,0 0 0-15,0 1-1 16,0-3 2-16,8 4-2 16,-1 0 2-16,-3 0-2 15,2-1 1-15,-1 0 0 16,-2-1 0-16,1-1 1 15,-1-2-1-15,0-2 0 16,-2 0-1-16,-1 0 1 0,0 3 1 16,0-1-1-16,0-3 0 15,0 0 0-15,0-2 0 16,0-2 0-16,0 0 0 16,0-1 0-16,0 1 1 15,0 0-1-15,0-1 0 16,0 0 0-16,0-4 0 15,0-3 0-15,0-2 0 16,0-1 0-16,0 2 0 16,0-4 0-16,3-1 1 15,-1-2-1-15,1-1 0 16,-1-1 0-16,1-1 0 0,-2 0 0 16,1-2 0-1,1-2 0-15,-2-1 0 0,1 0 0 16,-2 0 0-16,0-1 0 15,1 0 0-15,-1 0 0 16,0-2 0-16,2 1 0 16,-1 1 0-16,2-2 0 15,-2 0 0-15,2 0 0 16,-3-1 0-16,2-3 0 16,-2 0 0-16,1-2 0 15,-1-4 0-15,0-1 0 16,0 0-2-16,0 0-33 15,0-1-141-15</inkml:trace>
  <inkml:trace contextRef="#ctx0" brushRef="#br0" timeOffset="69993.9794">11261 9605 1608 0,'0'0'78'16,"0"0"-62"-16,0 0 18 0,0 0 1 16,0 0-15-1,0 0-5-15,0 0 5 0,15 5-5 16,-2-5-6-16,4 0 4 15,2 0-1-15,3 0-4 16,2 0-4-16,-1 0 0 16,8 0 1-16,5 0-2 15,1 0-2-15,-1 0 1 16,4 0-1-16,-1 0-1 16,-2 0 0-16,2 0 1 15,0 0 0-15,6 0 0 16,1 0 2-16,6 0 0 15,6 0 0-15,0-6-1 16,5 0 2-16,-2-2-3 16,3 1-1-16,5-2 0 15,4-1 1-15,3 3-1 16,3 0 0-16,-3 1 0 0,3 2 0 16,-1 1 0-16,-2 1 0 15,-4-1 1-15,4 2-1 16,-2-2 1-16,4 0-1 15,4 0 0-15,-3-1 1 16,-2 0 0-16,-11-1 0 16,-6-1 0-16,-10 1 2 15,-9-1-1-15,-12 3 1 16,-12 0-3-16,-7 1 1 16,-7 0-1-16,-3 1 0 0,0-1 0 15,0 1 1 1,0-1-1-16,-13 0-7 0,-10 0-42 15,-9-5-154 1</inkml:trace>
  <inkml:trace contextRef="#ctx0" brushRef="#br0" timeOffset="70946.6448">12126 9051 1747 0,'0'0'55'0,"0"0"-37"15,0 0 6-15,0 0-9 16,0 0-5-16,0 0-8 16,-3-2-2-16,3 15 0 15,0 4 5-15,0 3 2 16,0 5 2-16,0 3-5 16,0 1 1-16,0 3 0 0,0-1-3 15,0 1 0 1,0-1-2-16,2-4 1 0,5-1-1 15,-4-4 0 1,0-1 0-16,2-2 0 0,-2-2 0 16,0 0 0-16,-2-4 0 15,2-3 0-15,-1 2 0 16,2-2 0-16,-3 1 0 16,-1 0 0-16,2-1 0 15,-2-1 1-15,0-4 0 16,0-1 0-16,0-2 2 15,1-2 0-15,-1 0 2 16,2 0-2-16,-2 0-1 16,0 0-2-16,0 0 1 15,0 0-1-15,0 0 1 0,0 0 2 16,0 0-3-16,0-2-3 16,0-10-65-16</inkml:trace>
  <inkml:trace contextRef="#ctx0" brushRef="#br0" timeOffset="75188.1813">2599 11157 1700 0,'0'0'32'16,"0"0"-8"-16,0 0 19 0,0 0-17 15,0 0-6 1,0 0-13-16,0 0 1 0,0 0 2 15,0 0 3-15,0 0-5 16,0 0 3-16,0 0-2 16,0 0-3-16,0 0-1 15,5 0-2-15,4-3-2 16,3-3 3-16,7 1-3 16,2-1 0-16,3 1 1 15,3-1-2-15,7-2 0 16,2-3 0-16,3 2 0 15,0 1 1-15,5-1-1 0,3 1 0 16,6 0 0-16,5 2 0 16,2-2 0-16,0 4 0 15,-2-1 0-15,-3 0 0 16,-3 3 0-16,-1-1 0 16,-5 1-1-16,-1 2 1 15,-5 0-1-15,0 0 1 16,-1-1-2-16,0-1 1 15,-3-2 1-15,1 2-1 16,0-2 0-16,-2-1 1 16,-1 1 0-16,-4-1 0 15,3 1-1-15,-5 2 1 16,0-3-1-16,-1 2 1 16,-3-2 0-16,0 2 0 15,-3 1 0-15,4 1 0 0,-1 0 0 16,-2 1 0-16,-2 0-1 15,1 0 1-15,-5 0 0 16,-1 0 0-16,3 0 0 16,-8 0 0-16,1 0 0 15,-1 0 0-15,-1 0 0 16,0 0 0-16,0 0 0 16,3 0-1-16,-6 2 0 15,0 1 1-15,4 1 0 16,-4-1-1-16,0 0 1 15,-1-3 0-15,-5 0 0 16,1 0 0-16,-1 0 0 0,0 0 0 16,0 0 2-1,0 0-1-15,0 0 1 0,0-3-1 16,-6-9-1-16,0-1 1 16,-1-4 0-16,3 0-1 15,-1-3 0-15,5 2 0 16,0-3 0-16,0 1 0 15,-3-1 0-15,3-2 0 16,0 2 0-16,0-1 0 16,0-1 0-16,0 2 1 15,6 2-1-15,1 4 3 16,-2 3-2-16,1 5 0 16,-5 2 0-16,4 3 1 0,-2 2-2 15,0 0 1 1,0 0-1-16,4 0 0 0,5 0 0 15,4 0 0 1,1 14-1-16,5 4 1 0,-5 3 0 16,7 4 0-16,-5 1 0 15,-1 0 0-15,0 1 0 16,-2 0 0-16,4-2 0 16,-4-2 0-16,-1-4 0 15,0-2 0-15,-5-6 0 16,-1-4 0-16,0-5 0 15,-6 0 0-15,0-2 0 0,5 0 1 16,-4 0-1-16,5-14 0 16,0-4 0-16,0-6 1 15,0-3-1-15,4-1 0 16,-1-4 0-16,0 3-1 16,0 0 1-16,-1 3 0 15,-3 2 0-15,0 2 0 16,-2 5 0-16,0 0 1 15,-3 6 1-15,4 3 0 16,-4 3-1-16,0 5 0 16,2 0-1-16,-1 0 0 15,5 12-2-15,3 8 2 16,2 3 0-16,0-1 0 16,-3 0 0-16,2-2 0 15,-1-1 0-15,0-5 0 0,0-5-1 16,2-3-1-16,-1-6 0 15,-1 0-2-15,0-3-1 16,4-16 2-16,-4-2-7 16,-2-4 4-16,-2-3 3 15,-2 6 2-15,-1 3 1 16,-2 5 0-16,-2 7 1 16,2 3 6-16,-3 1 3 15,0 3-6-15,0 0-4 16,3 0 0-16,3 3-2 0,0 11 2 15,0 8 0 1,0 3 0-16,4 1 0 0,-2 3 0 16,1-5 0-1,1 0 0-15,2-2 0 0,-1-5 0 16,2-1 0-16,-4-4 0 16,0-2 0-16,-2-3 0 15,2 1 0-15,-1-3 0 16,-2 1 0-16,-1-4 0 15,-2 2 0-15,0-4 0 16,-1 0 0-16,1 0 1 16,3 0 0-16,6 0-1 15,0 0 0-15,3 0 1 16,6 0-1-16,1 0 0 16,6 0 0-16,-1 0 0 0,4-3 1 15,1 1-2-15,-1-1 1 16,3 0 0-16,1 2 0 15,4-2 1-15,4-1-1 16,2 3 0-16,1-3 0 16,-3 2 0-16,-4 0 0 15,-2 2 0-15,-7 0 0 16,0 0 0-16,-2 0-1 16,-4 0 1-16,0 0 0 15,-3 0 0-15,-3 0 0 16,-2 0 0-16,-4 0 0 15,0 0 0-15,-6 0 1 0,-3 0 0 16,1 0 1-16,-2 0 2 16,1-1 1-16,0-4 1 15,1-3-2 1,-4-3-2-16,5-3 2 0,-4-3-2 16,-1-3 1-16,0-6-1 15,0-4-1-15,0-4 0 16,0 0 0-16,-6-1 1 15,-4 1 0-15,5-1 1 16,-2 2 0-16,-1-1-1 16,0-3 0-16,-3-1-1 15,5-2 1-15,-4-1-1 16,2 1 1-16,1 1-2 16,-1 5 1-16,1 3-1 15,-2 2 1-15,4 4-1 0,-1-1 0 16,2 4 0-16,-2-2 0 15,3 0 0-15,-1 2 0 16,-1 0 1-16,2 1-1 16,0 0 0-16,0 1-1 15,0 0 1-15,0 0 0 16,0-1 1-16,0 1-1 16,0 1 0-16,2-1 0 15,-1 2 0-15,-1 0 0 16,0-1 0-16,2 2 0 15,-2 0 0-15,0 2 0 16,3 3 0-16,-3-1 0 16,3 0 0-16,0 1 0 15,-2 0 0-15,2-1 0 0,-4 1 0 16,4-2 0-16,-3-2 0 16,0-1 0-16,3 1 0 15,-3-1 0-15,3 1 0 16,0-1 0-16,-2 2 0 15,1 1 0-15,1 0 0 16,-3 1 0-16,3 1 0 16,-3-2 0-16,3 0 0 15,-2 0 0-15,1 0 0 16,-1 0 0-16,-1-2 1 16,-1 1-1-16,0-3 0 0,2 1 0 15,1 2-1 1,1 1 1-16,0 0 0 0,0 0 0 15,0 0 0-15,0-2 0 16,-2 2 0-16,2 0 0 16,-1 0 0-16,-1 3 0 15,-1-3-1-15,3 1 2 16,-3-2-1-16,3 2 0 16,0 0 0-16,-3 3-1 15,0-1 1-15,3 4 0 16,0 1 0-16,0-1 0 15,0 4-1-15,0-1 1 0,-2 2 0 16,2-1 0 0,0 1 0-16,0 2 0 0,0 0-4 15,0 0-6-15,0 0-9 16,0 5-22-16,0 2-57 16</inkml:trace>
  <inkml:trace contextRef="#ctx0" brushRef="#br0" timeOffset="77887.9359">3751 7899 1136 0,'0'0'636'16,"0"0"-597"-16,0 0-17 15,0 0 19-15,0 0-11 16,0 0-9-16,0 0-7 16,-6-2 1-16,6 2-2 15,0 0-3-15,0 0-2 16,0 0 0-16,0 0-5 16,0 0-3-16,0 0 0 15,0 8-1-15,0 10 0 16,0 8 0-16,3 4 2 0,4 3-1 15,1 2 0 1,-2 5 0-16,3 2 0 16,1-3 1-16,-4-1-1 0,0-4 0 15,-3-9-1-15,2-4 0 16,-4-4 0-16,2-7-1 16,-2-3 0-16,-1-6 0 15,0-1-1-15,0 0-4 16,0 0 1-16,0 0-1 15,0-6-7-15,0-10-39 16,-7-4-43-16,0-2-789 16</inkml:trace>
  <inkml:trace contextRef="#ctx0" brushRef="#br0" timeOffset="78442.4659">3712 7919 1625 0,'0'0'183'0,"0"0"-166"16,0 0 13-16,0 0 8 16,2-72-11-16,11 56-19 15,2 4-5-15,3 0 1 16,0 2-1-16,3 3 0 15,-2 5-2-15,-1 2 0 0,0 0-1 16,-3 0 0-16,0 4 0 16,-5 8 0-16,0 5 0 15,-5 5 0-15,-2 0-2 16,-3 3 1-16,0 1-2 16,-3-2 2-16,-12 0 1 15,0-5-1-15,-4-2 1 16,5-2-1-16,1-4 1 15,1-5 0-15,9-2 0 16,0-3 0-16,3-1-1 16,0 0 1-16,0 2 1 15,0-2-1-15,0 0-2 16,0 1 1-16,0 2 0 16,3 3 0-16,6 2 0 0,0 0 1 15,3 5 2-15,0 2-2 16,1-1 0-16,-1 5 0 15,2-1 1-15,-4-4 0 16,-1 1-1-16,0-6 0 16,-3-1-1-16,-3-4 1 15,0-2-6-15,-3-1-19 16,0-1-21-16,0 0-24 16,0 0-393-16</inkml:trace>
  <inkml:trace contextRef="#ctx0" brushRef="#br0" timeOffset="78784.9996">4100 8075 1078 0,'0'0'809'0,"0"0"-785"15,0 0-9-15,0 0 7 16,0 0-14-16,0 0-7 16,6 15-1-16,3 5 0 0,-2 2 2 15,1 3-2 1,-1 0 1-16,2-3 0 0,-3 0-1 16,0-5 0-16,0-3 0 15,-1-1 0-15,-4-6 0 16,1-2 0-16,-2-2-5 15,0-3-3-15,0 0-1 16,0 0-1-16,1-6-22 16,-1-8-48-16,0-2-293 15</inkml:trace>
  <inkml:trace contextRef="#ctx0" brushRef="#br0" timeOffset="79253.3917">4255 7833 1825 0,'0'0'48'0,"0"0"-40"16,0 0 15-16,0 0-5 16,0 0-12-16,0 0-4 15,60-19-2-15,-33 12 0 16,1-1 0-16,-3 2-4 15,-1 3-19-15,-4-1-35 16,-4 1-70-16</inkml:trace>
  <inkml:trace contextRef="#ctx0" brushRef="#br0" timeOffset="79456.0801">4318 7940 1828 0,'0'0'15'0,"0"0"-14"15,0 0 21 1,0 0-4-16,110-17-16 16,-62 2-2-16,3 1-31 0,-4-5-184 15</inkml:trace>
  <inkml:trace contextRef="#ctx0" brushRef="#br0" timeOffset="80856.6487">4237 11754 1765 0,'0'0'80'0,"0"0"-53"15,0 0 2-15,0 0-5 16,0 0-3-16,0 0-9 16,0 0-5-16,-21-29-2 15,21 29-2-15,0 0-3 16,0 0 0-16,0 11-1 16,0 13 0-16,0 10 1 15,0 5 1-15,0 4-1 16,6 2 0-16,2-2 0 15,2 1 1-15,-1-4-1 0,0-5 0 16,1-6 0-16,-4-3 0 16,-1-6 0-16,-2-5 0 15,0-3 0-15,0-7 1 16,0-2-2-16,-1-2 0 16,-2-1-5-16,0 0-2 15,0 0-6-15,0-1-2 16,0-13-56-16,0-5-69 15</inkml:trace>
  <inkml:trace contextRef="#ctx0" brushRef="#br0" timeOffset="81434.8437">4215 11761 1777 0,'0'0'43'16,"0"0"-21"-16,0 0 5 15,0 0-4-15,0 0-11 16,0 0-7-16,83-65 0 16,-57 62-2-16,4 3-1 15,1 0-2-15,-3 0 0 16,-2 0 0-16,-4 5 0 0,-4 7 0 15,-3 3 0-15,-6 3-1 16,-6 3-2-16,-3 3-5 16,0 2 4-16,-12 1 3 15,-12 1 1-15,-1 0 0 16,-5-3 0-16,6-4 0 16,-2-5 0-16,10-5 0 15,9-5 0-15,2-2 1 16,5-3-1-16,0-1 0 15,0 2 5-15,0-2-1 16,0 1-3-16,0 1-1 16,11-1 2-16,3 1 0 15,0-1 1-15,4 3-1 16,1 2-2-16,2 2 0 16,1 3 1-16,2 2-1 0,-4 3 0 15,-1 0 0-15,-1-1 0 16,-3-1 0-16,-3-3 0 15,-2-3 0-15,-5 1 0 16,-2-4 0-16,-2-1 1 16,1-2-2-16,-1 1-4 15,-1-1-9-15,0-1-24 16,0-1-42-16,0 0-1001 16</inkml:trace>
  <inkml:trace contextRef="#ctx0" brushRef="#br0" timeOffset="82207.0751">4774 12150 1793 0,'0'0'73'0,"0"0"-51"0,0 0 11 15,0 0-11-15,0 0-11 16,0 0-5-16,6-18-3 15,6 12-2-15,0 3 0 16,3 2-1-16,-5 1 0 16,1 0 0-16,1 0 0 15,-5 4 0-15,1 5-1 16,-4 2 1-16,0 0 0 16,-2 2 0-16,-2 1 0 15,0 0-1-15,-2 2 1 16,-9 0-1-16,0-3 1 0,2-2 0 15,-1-3 0-15,7-1-1 16,0-3 1-16,1-1 0 16,2-3 0-16,0 0 0 15,0 0-1-15,0 2 1 16,0-1-1-16,0 0 1 16,3 4 0-16,5-2 1 15,-1 0-1-15,5 2 0 16,-1-2 0-16,-1 3 1 15,2-1-1-15,0 1 0 16,1 0 0-16,-2-1 0 16,-1 3 0-16,-2-2 0 15,-2 3 0-15,-3-3 0 16,-2 2 0-16,1-3 0 16,-2-1 0-16,0 3 0 0,0-2 0 15,-3-1 1-15,-9 2 0 16,-6-4-1-16,1 3 1 15,-5-4-1-15,6-1 1 16,1 0 0-16,0 0-1 16,4 0 0-16,2 0 0 15,-1 0 0-15,1 0-2 16,6 0-3-16,0 0-6 16,3 0-4-16,0-2-23 15,0-6-59-15</inkml:trace>
  <inkml:trace contextRef="#ctx0" brushRef="#br0" timeOffset="82719.0232">4844 11735 1726 0,'0'0'119'0,"0"0"-93"0,0 0 6 16,0 0-1-16,0 0-20 16,0 0-6-16,18-25-4 15,3 17-1-15,6-1 1 16,1 2-2-16,0 2 1 16,4 0-10-16,-8 1-20 15,3 1-51-15,-8 1-567 16</inkml:trace>
  <inkml:trace contextRef="#ctx0" brushRef="#br0" timeOffset="82944.0259">4900 11883 1840 0,'0'0'54'0,"0"0"-53"16,0 0 12-16,0 0 3 15,0 0-14-15,83-14-2 16,-37 3-2-16,-1-6-48 16,-2 1-307-16</inkml:trace>
  <inkml:trace contextRef="#ctx0" brushRef="#br0" timeOffset="84201.8449">1642 9069 1881 0,'0'0'41'0,"0"0"-32"16,0 0 7-16,0 0-5 15,0 0-8-15,0 0-3 16,0 0 0-16,21 41 1 15,-5-16 2-15,5 4-2 16,0 0 0-16,0-1-1 16,1-2 0-16,-4-7 1 15,-6-6-1-15,1-6 0 16,-10-3 0-16,0-4 0 0,-3 0 2 16,0-4 3-1,0-18 9-15,0-5-9 0,5-6-4 16,-4 0 0-16,-1-1 1 15,0 3 0-15,0 3 1 16,-3 8-1-16,-1 5-2 16,1 8 0-16,3 5 0 15,0 0-2-15,0 2-12 16,0 0-7-16,1 0-10 16,11 8-31-16,6 5-20 15</inkml:trace>
  <inkml:trace contextRef="#ctx0" brushRef="#br0" timeOffset="84552.0995">2116 9063 1827 0,'0'0'34'0,"0"0"-15"15,0 0 26-15,0 0-19 16,0 0-10-16,0 0-6 16,0 0-4-16,0 2-1 0,3 15-3 15,3 2 8-15,2 6-1 16,0-2-5-16,0 2 0 15,1-5-4-15,0 4 1 16,0-2-1-16,-2 1-3 16,-1 0-7-16,0 2-12 15,-4-3-16-15,5-2-157 16</inkml:trace>
  <inkml:trace contextRef="#ctx0" brushRef="#br0" timeOffset="85447.5261">1945 11322 1832 0,'0'0'75'0,"0"0"-69"15,0 0-6-15,0 0 5 16,0 0 1-16,0 0 7 15,37 83-5-15,-16-49-4 16,-2 7-2-16,2-4-1 16,0-1 0-16,-2-7-1 15,-2-6 0-15,-4-6 0 16,-2-7 1-16,-7-5-1 16,1-5 0-16,-5 0 2 15,1-2 0-15,2-21 10 16,1-11-9-16,1-11-1 15,-2-5 0-15,-3-3 1 0,0 9 0 16,0 10-1-16,0 12-1 16,0 11 0-16,0 6-1 15,0 5-3-15,0 0-13 16,0 4-22-16,6 13-69 16,3 3-258-16</inkml:trace>
  <inkml:trace contextRef="#ctx0" brushRef="#br0" timeOffset="86128.4864">2362 11654 1849 0,'0'0'41'0,"0"0"-27"16,0 0 15-16,0 0-12 0,0 0-12 15,0 0-4 1,47-19-1-16,-31 16 0 16,-4 3 1-16,4 0-1 0,-4 0 0 15,-4 0 0-15,2 10 0 16,-7 3-2-16,-3 3-3 16,0 3 3-16,0 5 1 15,-9-2 1-15,-6-1 0 16,0-1 0-16,-1-3 0 15,7-4 0-15,3-3 0 16,6-6 0-16,0-2 0 16,0 0 0-16,0-1 0 15,0 1-2-15,0 0 2 16,7 1 1-16,1 2 0 16,4-2 3-16,-2 2-2 0,1 0 1 15,-2 4-3-15,4 0 1 16,-2 3 0-16,0 1-1 15,-2-1 0-15,-1 4 0 16,-2-1 0-16,1 1 0 16,-7 0-1-16,0-2 0 15,0 0 0-15,-16 0 1 16,-5-3 0-16,-3 1 1 16,-10-7-1-16,5 0 1 15,1-5-1-15,7 0 1 16,5 0-1-16,10 0 0 15,6 0-4-15,0-9-29 0,12-4-354 16</inkml:trace>
  <inkml:trace contextRef="#ctx0" brushRef="#br0" timeOffset="87327.6515">9106 5888 1838 0,'0'0'38'0,"0"0"-5"0,0 0-4 16,0 0-6-16,0 0-6 15,0 0-10-15,0 0-3 16,-11-22-1-16,11 27-3 16,0 16-1-16,0 11 1 15,6 7 2-15,5 4 1 16,-4 1-1-16,3-2-1 15,-2 1 0-15,-2 0 0 16,-1-6-1-16,-2-3 0 16,-1-5 0-16,-2-3-1 15,0-6-4-15,0-8-2 0,0-2-2 16,0-6-8-16,0-4-1 16,0 0-12-16,-11-2-62 15</inkml:trace>
  <inkml:trace contextRef="#ctx0" brushRef="#br0" timeOffset="87854.1441">9054 5911 1792 0,'0'0'48'0,"0"0"-33"0,0 0 11 16,0 0 4-16,49-78-13 16,-31 70-9-16,3 1-4 15,1 5-1-15,0-1-1 16,-1 3-2-16,0 0 0 16,1 0 0-16,-4 10 1 15,2 2-1-15,-3 3 0 16,-3 4-3-16,-6 3-1 15,-7 4-3-15,-1-1-7 16,-6 0-1-16,-11-2 9 0,-8-4 2 16,-2 0 1-1,2-4 2-15,3-2 1 0,5-4-1 16,4-4 1-16,7 0 0 16,4-3 1-16,1 0-1 15,1 3 0-15,0 1 0 16,0 0 3-16,9 4-2 15,6 0 5-15,-2-1 0 16,5 3 0-16,0 2 0 16,1 0-2-16,1 2 3 15,-2-1-4-15,-1 1 0 16,0-1-2-16,-2-1-1 16,-5-3 0-16,-2 0 0 15,-1-2-1-15,-5-3-13 16,-2-2-35-16,0-4-137 0</inkml:trace>
  <inkml:trace contextRef="#ctx0" brushRef="#br0" timeOffset="88151.0204">9570 6168 1842 0,'0'0'67'16,"0"0"-63"-16,0 0 8 16,0 0 5-16,0 0-5 0,0 0-7 15,8 81 0-15,-2-52-2 16,0 0-2-16,-1 0 1 16,4-1-2-16,-2-3 1 15,-1-1 0-15,-1-4-1 16,-4-3 0-16,1-5-1 15,-2-2-3-15,0-3-4 16,0-2-12-16,0-5-39 16,0 0-109-16</inkml:trace>
  <inkml:trace contextRef="#ctx0" brushRef="#br0" timeOffset="88402.3052">9581 6141 1839 0,'0'0'45'0,"0"0"-41"15,0 0 12-15,0 0 1 16,0 0-13-16,94-62-4 15,-67 58 0-15,-1-1 0 16,-1 5-2-16,-3 0-21 0,-2 0-26 16,-10 0-66-1</inkml:trace>
  <inkml:trace contextRef="#ctx0" brushRef="#br0" timeOffset="88573.8971">9647 6282 1805 0,'0'0'41'0,"0"0"-38"16,0 0 28-16,0 0 7 15,0 0-22-15,0 0-13 16,73-24-3-16,-30 7-2 16,-2-2-43-16,-2 1-97 15</inkml:trace>
  <inkml:trace contextRef="#ctx0" brushRef="#br0" timeOffset="88858.9553">10163 5733 1906 0,'0'0'16'16,"0"0"-16"-16,0 0 3 16,0 0 0-16,87-33-3 15,-58 32-1-15,1-1-13 16,-7 1-50-16,-1 1-111 15</inkml:trace>
  <inkml:trace contextRef="#ctx0" brushRef="#br0" timeOffset="89002.9041">10159 5911 1367 0,'0'0'529'0,"0"0"-523"0,0 0-5 16,0 0 21-16,0 0-15 15,101-36-7-15,-43 13-47 16</inkml:trace>
  <inkml:trace contextRef="#ctx0" brushRef="#br0" timeOffset="91651.917">13592 9455 1638 0,'0'0'61'15,"0"0"-37"-15,0 0 21 0,0 0-1 16,0 0-30-16,0 0 0 16,0 0 2-16,0-2 1 15,0 2-9-15,0 0 0 16,0 0-4-16,0 0 0 15,6 0-1-15,8 0 6 16,4 0 0-16,2 0-1 16,3 0-4-16,5 0-1 15,4 0-1-15,8 0 0 16,2 0 0-16,2 0-2 16,3 0 1-16,-1 0-1 15,-1 0 0-15,2 0 1 16,-2 0-1-16,1 0 1 15,-4-1-1-15,4 1 0 0,-1-2 0 16,3 2 0-16,4-2 0 16,-1 2 0-16,1-1 0 15,-6 1 0-15,-1-2 0 16,-2 2 0-16,2-1 0 16,3-1 0-16,4-2 0 15,3-1 0-15,5 0-1 16,-1-1 1-16,5 0 0 15,-1 1 0-15,1 0 0 16,-3 2 0-16,1 2 0 16,-4 1 0-16,0-2 0 15,-3 1 0-15,1-1 1 0,3-1-1 16,1 1 0-16,2 0 0 16,0 1 0-16,-7-2 0 15,-2 2 0-15,-5-3 0 16,-3 0 0-16,2-1 0 15,0 1-1-15,3-1 1 16,5-2 0-16,-2 1-1 16,4-1 1-16,1 0 1 15,-2 1-1-15,1 2 0 16,-3 2 0-16,-5 2 0 16,0 0 0-16,-4 0 0 15,-2 0 0-15,-4 0 0 16,0 0 1-16,1 0-1 15,-3 0 0-15,2 0 0 0,-3 0 0 16,-1 0 0-16,-2 0 0 16,-4 0 0-16,-7 0 0 15,-2 0 0-15,-8 0-1 16,-2 0 0-16,-1 0 1 16,-4 0 0-16,-2 0-1 15,-3 0-1-15,0 2 1 16,0-2 0-16,0 1 1 15,0 1-1-15,0-2 0 16,1 0 1-16,-1 0-1 0,0 0 1 16,0 0 0-16,0 0 1 15,0 0 0-15,0-5 3 16,0-14-3-16,0-5-1 16,0-8 0-16,0-4 0 15,0-5 0-15,0-3 0 16,0 1 0-16,10 6 0 15,-1 6 0-15,2 6 0 16,0 6 2-16,-3 7-1 16,-2 3 1-16,-1 4 0 15,-1 2 0-15,2 3-2 16,1 0 0-16,2 0 0 16,2 17-1-16,-1 3 1 15,2 6 0-15,0 6 0 16,0 4 0-16,0 2 0 0,1-2-1 15,0 0 1-15,-2-6 0 16,0-7 0-16,-4-4 0 16,1-8 0-16,-3-3-1 15,0-6 1-15,-3-2-1 16,2 0 1-16,2 0 0 16,2-12 1-16,2-5-1 15,-1-5 1-15,0-6-1 16,3-5 0-16,0-2 0 15,1 0 0-15,-1 4 0 16,2 2 0-16,2 7 0 16,-1 3 0-16,0 5 0 0,-6 6 1 15,-1 5-1 1,-3 3 0-16,3 0 0 0,1 4-1 16,2 12 1-1,0 4 0-15,-2 2 0 0,3 2-1 16,-2 0 1-16,1-2 0 15,0-3-1-15,0-6-1 16,0-7-3-16,0-6 1 16,0 0 2-16,2-3 1 15,1-17 0-15,-2-7 1 16,6-4-1-16,-1 0 1 16,1 0 0-16,2 3 0 15,-2 6 0-15,-2 3 0 0,-5 9 0 16,-3 5 3-16,-3 3 2 15,-4 2-2-15,2 0-3 16,2 4 0-16,-1 12-1 16,2 6 1-16,2 3 0 15,-2 4 0-15,1 4-1 16,-1 3 1-16,3-1 0 16,0-1 1-16,0-5-1 15,0-2 0-15,1-5-1 16,-4-4 2-16,2-2-2 15,1-5 2-15,-5-3-1 16,2 1 0-16,2-1-1 16,1-8-37-16,2 0-1787 15</inkml:trace>
  <inkml:trace contextRef="#ctx0" brushRef="#br0" timeOffset="93088.1004">18006 9339 1671 0,'0'0'141'15,"0"0"-130"-15,0 0 3 16,0 0 18-16,0 0-11 16,0 0-7-16,0 0-7 15,15 0 1-15,-8 0-5 16,4-3 0-16,5 3-1 16,1 0 0-16,7 0-1 0,2 0 0 15,6 0 1-15,10 0 0 16,4 0-1-16,7 0 1 15,4 0 0-15,4 0-1 16,6 0-1-16,5-5 0 16,4 0 1-16,2-2-1 15,-1 2 0-15,-2 1 0 16,2 1 0-16,4 3 0 16,2-2 1-16,5 0-1 15,0 1 0-15,-1-1 0 16,2 1 1-16,1-2-1 15,1 0-1-15,1 0 1 16,4-4 0-16,-1 0-1 16,4 0 1-16,0 1 0 15,0 0 0-15,-2 0 0 0,-1 2 0 16,-2 0 0-16,-3 1 0 16,-4-2 0-16,-6 0 0 15,-8 2 0-15,-9-1 0 16,-6 2-1-16,-5 1 1 15,-8 1 0-15,-6 0-1 16,-12 0 1-16,-9 0 0 16,-7 0 0-16,-8 0 0 15,-2 0 1-15,-1 0 0 16,0 0 0-16,0 0 2 16,0 0-2-16,0 0-1 15,0-2-3-15,0-3-42 0</inkml:trace>
  <inkml:trace contextRef="#ctx0" brushRef="#br0" timeOffset="94801.9886">21213 8665 1762 0,'0'0'30'16,"0"0"-13"-16,0 0 13 15,0 0 0-15,0 0-3 16,0 0-11-16,0 0-12 16,-10-16-3-16,8 16-1 15,-2 15 0-15,-1 6 0 16,-1 6 5-16,1 2 0 15,1 5-3-15,1 5 3 16,-1 4-1-16,1 0-1 16,3 4-1-16,0 0 0 0,0 2 0 15,0 4 1 1,0-2-2-16,0-2 0 0,0-1-1 16,0-4 0-1,3-1 1-15,4-2-1 0,-1 1 0 16,-2 1 1-16,3-2-1 15,-3 0 0-15,1-2 0 16,-1 1 0-16,-1-4 0 16,-3 0 0-16,0 0 0 15,0-5 0-15,0-2 0 16,0 0 0-16,1-2 0 16,-1 0 0-16,2-1 0 15,-1 1 0-15,1-1 0 0,-1-1 0 16,-1 1 0-1,0 1 0-15,0 1 0 0,0-3 0 16,0 2 0-16,0-1 0 16,0 3 0-16,0 3 1 15,0 4-2-15,0 3 2 16,-3-2-2-16,0 0 2 16,0-2-1-16,0-2 0 15,-1 1 0-15,3 2 0 16,1-2 0-16,0-3 1 15,0 0-1-15,0 3 0 16,0-1 0-16,0 1 0 0,0-5 2 16,0-5-2-1,0-3 0-15,0 2 0 0,0-1 0 16,0 1 0-16,0-6 0 16,0 0 1-16,0-2-1 15,0-1 0-15,0 1-1 16,0-2 1-16,0 3 0 15,1-3 1-15,1-4-1 16,0 0 0-16,0-6 1 16,-2-2-1-16,0-1 0 15,0 0-4-15,3-9-9 16,0-15-60-16</inkml:trace>
  <inkml:trace contextRef="#ctx0" brushRef="#br0" timeOffset="95830.6103">21320 8698 1776 0,'0'0'26'16,"0"0"-15"-16,0 0 1 0,0 0 11 15,0 0 2-15,0 0-11 16,-40-56-7-16,37 54 2 16,0 1 0-16,3 1 2 15,0 0-6-15,0 0-2 16,0 0-1-16,0 0-2 15,0 0 0-15,0 0 0 16,0 10-1-16,14 9 1 16,12 6 3-16,12 1 0 15,12 5 4-15,15 4-4 16,12 2 3-16,7 2 0 16,11 3-4-16,3 2 0 15,4 1-1-15,2 2 0 16,-2 3-1-16,-4 1 0 15,-5-1-1-15,-4 0 2 16,-4-4-2-16,-4 1 1 0,-5-2 0 16,-2 3 0-16,-1 0 0 15,-2-2 1-15,-3 2-1 16,-4-6 0-16,-1-1 1 16,-1-3-1-16,3-6 0 15,-6-3 0-15,-4-5 0 16,-7-1 0-16,-5-5 0 15,-10-5 0-15,-7-2 0 16,-8-3 0-16,-8-4 0 16,-6-3 1-16,-1 1-1 0,-3-1 4 15,0-1-2 1,0 0 0-16,0 0-2 0,0 0-2 16,0 0-20-16,0 0-46 15</inkml:trace>
  <inkml:trace contextRef="#ctx0" brushRef="#br0" timeOffset="96983.4574">21265 10972 1392 0,'0'0'257'16,"0"0"-226"-16,0 0 16 15,0 0 18-15,0 0-34 16,0 0-8-16,-4 0-7 16,4 0 4-16,0 0-1 15,0 0-1-15,4-4-11 16,8-4-4-16,5-4-1 15,9 0-1-15,7-4 2 0,7-2-1 16,7-2 1 0,5-1 0-16,4-4 0 0,1 2-2 15,3-2 1-15,-1-2-1 16,-1-4 0-16,5 2-1 16,1-3 1-1,1 0-1-15,-4 1 0 0,-2 3 0 16,-2-2-1-16,-2 4 1 15,2-1 0-15,0-1 0 16,1 1 0-16,2 1 0 16,1-4 0-16,0 1 0 15,-1 0 0-15,-2 0 0 16,-3 4 1-16,-3 2-1 16,-4 0 0-16,-1 0-1 15,-3 1 1-15,-5 2 0 0,-4 2 0 16,-5 1 0-16,0 3 0 15,-3-2 0-15,-2 4 0 16,-2-1 1-16,-4 2-1 16,0-2 0-16,5 3 0 15,0-1-1-15,-2 2 1 16,-1 3 0-16,-3-4 1 16,-1 3-2-16,-1 2 1 15,-2-2 0-15,2 0 0 16,-3 0 0-16,4 0 0 15,-2-1 0-15,-1 2 0 16,0 0 0-16,-1 1 0 16,-1-1 0-16,2 1 0 0,1-1-1 15,1-1 1-15,1 1 1 16,-3 0-1-16,-2 1 0 16,-3 2 0-16,-1-1 0 15,-7-1 0-15,-1 0-6 16,0-1-35-16,-22-5-205 15</inkml:trace>
  <inkml:trace contextRef="#ctx0" brushRef="#br0" timeOffset="97581.2892">21553 9339 628 0,'0'0'1190'0,"0"0"-1168"16,0 0-6-16,0 0 29 15,0 0-11-15,0 0-20 16,-9 0-5-16,15 0-1 16,13 0-5-16,8-3-2 15,9-2-1-15,0 5 0 16,6 0-1-16,4 0-9 16,0 0-13-16,2 5-68 15</inkml:trace>
  <inkml:trace contextRef="#ctx0" brushRef="#br0" timeOffset="98081.8298">21478 10165 1595 0,'0'0'279'16,"0"0"-273"-16,0 0-6 15,0 0 8-15,0 0 12 16,0 0-14-16,111-16-2 16,-67 13-1-16,3 0-3 0,2 2 1 15,-6 1-1-15,-1 0-1 16,-8 0-15-16,-7 0-34 16,-9 0-39-16,-8 0-1056 15</inkml:trace>
  <inkml:trace contextRef="#ctx0" brushRef="#br0" timeOffset="98316.9601">21684 10031 1893 0,'0'0'21'0,"0"0"-21"0,0 0-2 16,0 0 2-16,0 0 9 16,-1 84-6-16,1-50-2 15,0 5-1-15,0 0 0 16,0 2-37-16,0-8-105 16</inkml:trace>
  <inkml:trace contextRef="#ctx0" brushRef="#br0" timeOffset="99324.122">21178 10107 1683 0,'0'0'82'0,"0"0"-81"0,0 0 11 16,0 0 15-16,0 0-12 15,0 0-6-15,-86-14-3 16,55 8-5-16,-5 1 3 15,-4-1 0-15,-2 2-4 16,0-1 1-16,-6 0-1 16,-2 3 3-16,-3-2 2 15,-6 2-4-15,2-2 0 16,2-1 2-16,4 3 5 16,8-1 1-16,4 1-7 15,1 1 5-15,2 0-2 16,4-1-2-16,7 1 0 15,5 1 1-15,6 0 3 0,5 0 3 16,3 0-4-16,1 0-1 16,4 0-1-16,-1 0-1 15,2 0-2-15,-3 0-1 16,0 0 0-16,-4 10 0 16,-1 9 0-16,-2 5 1 15,4 8 0-15,0 4-1 16,3 9 3-16,3 12-3 15,0 5 1-15,0 6 0 16,0 2 0-16,0 0-1 16,0 5 0-16,9 3 1 15,-1 1-1-15,0-1 0 0,-3 0 1 16,-2-3-1-16,-3-3 1 16,0 1-1-16,0-1 1 15,0-6 0-15,0-1 4 16,0-8 0-16,0-7-5 15,-2-7 0-15,1-7 1 16,-2-11-1-16,1-8 0 16,1-9 0-16,-1-3 1 15,1-5-1-15,1 0 1 16,0 0-1-16,0 0 0 16,0-6-5-16,0-9-51 15</inkml:trace>
  <inkml:trace contextRef="#ctx0" brushRef="#br0" timeOffset="100472.1637">19718 11637 1720 0,'0'0'33'15,"0"0"-6"-15,0 0 6 16,0 0-11-16,0 0-6 15,0 0-4-15,0 0-6 16,-15 0-2-16,15 0-1 16,0 2 0-16,17-1-2 0,8-1 0 15,17 2 3 1,7-2 0-16,11 0-1 0,10 0 1 16,8 0 0-16,8 0 0 15,7 0 0-15,-2-3-1 16,-8 1 0-16,-10 0-2 15,-16-1 1-15,-11 1-1 16,-10 0 0-16,-11-3 0 16,-7 4 0-16,-8 0-1 15,-7-2 0-15,-3 3 0 16,0 0 1-16,0 0-1 16,0 0 0-16,0 0-6 0,-11 0-16 15,-7 7-16 1,-8 1-98-16</inkml:trace>
  <inkml:trace contextRef="#ctx0" brushRef="#br0" timeOffset="100817.2576">20067 11855 1678 0,'0'0'124'16,"0"0"-117"-16,0 0 8 15,0 0 13-15,0 0-14 16,0 0-5-16,75 5-1 16,-41-5-7-16,2 0 0 15,0 0-1-15,-2 0 0 16,1 0-12-16,-7 1-35 0,-7 4-127 16</inkml:trace>
  <inkml:trace contextRef="#ctx0" brushRef="#br0" timeOffset="101015.2892">20179 11997 1808 0,'0'0'22'15,"0"0"-19"-15,0 0 13 16,0 0 6-16,0 0-15 15,94 8-5-15,-50-6-2 16,2-2-29-16,-4 0-1295 16</inkml:trace>
  <inkml:trace contextRef="#ctx0" brushRef="#br0" timeOffset="104015.644">15745 10790 1784 0,'0'0'39'0,"0"0"-33"15,0 0 10-15,0 0 11 16,0 0-13-16,0 0-10 15,0 0-2-15,24 9 0 16,11-9-1-16,7 0 3 16,7 0 0-16,5 0-3 0,6 0 0 15,3 0 0-15,5 0 0 16,-2-2-1 0,-4 2 0-16,-2 0 0 0,-4 0 0 15,-3 0 1 1,-4 0-1-16,-1 0 0 0,-5 0 0 15,-4 0 0-15,-2 0 0 16,-6 0 0-16,-5-1 2 16,-2 1-2-16,-2 0 1 15,-4 0 0-15,-5 0 3 16,-2 0 0-16,2 0-1 16,-4 0-1-16,2 0 1 15,0 0-2-15,-3-2 1 0,0 2 0 16,-4 0 1-16,0 0-2 15,-1 0 0-15,-1 0-1 16,-1 0 1-16,1 0-1 16,-2-1 0-16,0 1 0 15,0 0 1-15,0-5 1 16,3-4 4-16,1-6 1 16,-1-3-6-16,5-8 0 15,-1-2 0-15,1-4-1 16,2-2 0-16,0 2 0 15,1 3 0-15,-3 3 0 16,-1 4 0-16,0 0 0 16,-1 3 0-16,0 7 0 15,-1 1 0-15,-2 5 0 16,-2 6 0-16,1 0 1 0,-2 0-1 16,6 0 0-16,1 10-3 15,1 11 3-15,6 6 0 16,0 4 0-16,2 1 0 15,1 1 0-15,1 1 0 16,-2-1 0-16,2-5-2 16,-4-6 2-16,-1-5-4 15,-4-8 1-15,-2-4 1 16,2-5 0-16,0 0 1 16,2-3 1-16,0-16 0 15,3-7 0-15,1-3-1 16,-2-5 1-16,1 3-1 0,2 2 1 15,-4 4 0 1,1 4 0-16,-4 4 1 0,-1 6-1 16,-2 4 0-16,-3 3 2 15,-2 4-1-15,1 0 0 16,2 0-1-16,4 0-1 16,1 12 0-16,3 2 1 15,-2-4 0-15,2 3 0 16,-2-4 0-16,-1-2 0 15,2-2-3-15,-1-3-1 16,1-2-2-16,5 0-1 16,-2-7-4-16,3-9-4 0,-2-4-2 15,0 3 14-15,-4 4 3 16,-2 1 0-16,-2 4 1 16,-4 3 0-16,-2 4 9 15,-1 1-3-15,0 0-4 16,2 0-3-16,-2 10-3 15,3 7 3-15,2 2 0 16,-1 4 1-16,2 1-1 16,1-1 0-16,1 5 0 15,1-1 0-15,3-2 0 16,0-2 2-16,0-7-2 16,1-3 0-16,-1-4 1 15,0-4 0-15,0-3 0 16,0-2 0-16,6 0 1 0,1 0 0 15,1 0-2-15,2 0 0 16,-1-2 0-16,1 0 0 16,7-1 0-16,5 0 0 15,0-2 1-15,6 1-1 16,4 0 0-16,3 0 0 16,2 0 0-16,1-1 0 15,-1 3 1-15,-3 0-1 16,0 1 0-16,-2-1 0 15,-4 1-1-15,-6-1 1 16,-2 0 0-16,-1 1 0 16,-3-3 0-16,-3 3 0 15,-3-1 2-15,-3 2-2 0,-5 0 0 16,-1 0 4 0,-1 0-1-16,-2 0 1 0,-1 0-1 15,0 0-1-15,0 0 0 16,1 0 0-16,-1-2-1 15,2 1 0-15,-1-1 1 16,-1 0-1-16,-1-1 1 16,-1 1 1-16,-3 0-1 15,-1-1 2-15,2-2 0 16,0-4 0-16,-1-3 0 16,2-4-3-16,1-2 0 15,-2 0 1-15,-2-5-1 16,-2-1 0-16,1-4 0 15,-2-3-1-15,0-6 0 16,0-2 1-16,0-3 0 0,-2-5 0 16,-2 2 3-16,-1 0-1 15,1 3 0-15,-2 1-3 16,2 4 1-16,-1 1-1 16,2 5 0-16,-2-3 0 15,1 5 1-15,-2 2-1 16,2 0 0-16,-2 2-1 15,0 0 2-15,0 3-1 16,1 1 1-16,0 1-1 16,3 2 1-16,-1 1-1 0,1 0 0 15,1 0 0 1,-2 0 0-16,1 1 0 0,-1-1 0 16,0 3 0-16,0-3 0 15,-1 0 0-15,1 0 0 16,0 0 1-16,0 0-1 15,2-1 0-15,-2 4 0 16,1-2 0-16,1 3 0 16,-2-3 0-16,-1 2 0 15,1-2 0-15,2 4 0 16,-1 1 0-16,1 2 0 16,1 3 0-16,0-1 0 15,0 4 0-15,0-2 0 0,0 4 0 16,0-1-1-1,0 2 1-15,0 0-4 0,0 0-11 16,0 0-25-16,0-6-186 16</inkml:trace>
  <inkml:trace contextRef="#ctx0" brushRef="#br0" timeOffset="107331.1197">18625 9343 1323 0,'0'0'185'0,"0"0"-119"16,0 0 26-16,0 0-29 15,0 0-39-15,0 0 6 16,0 0-1-16,0-16-14 15,0 15 2-15,0-3-6 16,0 1 2-16,0 0-3 16,0 0 5-16,0 1-3 15,0 1 1-15,-3-2-5 16,3 1-3-16,0-3-1 16,0 1 0-16,-1-4 2 0,-1-1-3 15,-1-2 1 1,2-3 1-16,-1-3-3 0,-1-5 0 15,0-2-1-15,-2-5 0 16,-1-4 0-16,-1-4-1 16,0-7 0-16,-1-6 1 15,1-4-1-15,0 3 0 16,-1-2 0-16,0 1 0 16,2 3 0-16,-1-2 3 15,1-1-3-15,0 0 1 16,-1-1 0-16,0 1-1 15,-1 3 1-15,0 1-1 16,1 1 1-16,-1 2 0 16,3 0 0-16,0-1-1 15,2 1 1-15,1 3-1 16,1 3 0-16,1 2 0 0,0 1 0 16,0 6 0-16,0 0 0 15,0 1 0-15,0 3 1 16,0 1-1-16,0 1-1 15,0 4 1-15,0-1 0 16,0 1 0-16,0 3 1 16,0 0-1-16,0 3 0 15,0 2-1-15,1 3 1 16,1 2 0-16,-1 3 0 0,-1 0 0 16,2 3 0-1,0 1 1-15,-2 0-1 0,1 0-1 16,-1 0 1-1,0 0 0-15,3-1 0 0,6 0-2 16,3-2 1-16,5 1 1 16,3 2-1-16,4 0 0 15,3 0 1-15,4 0 0 16,5 0 0-16,5 0 0 16,6 0 0-16,3 0 0 15,4 0 0-15,0 0 0 16,4 0 0-16,3 0 0 15,1 0-2-15,-3 0 2 16,2 0 0-16,-1 0-1 16,1 0 1-16,2 0 0 0,0 0-2 15,2 0 1-15,0 0 0 16,-3 2-1-16,2-1-1 16,-3 1 2-16,3 0-2 15,3-2 0-15,2 0 3 16,4 1-1-16,-1 1 1 15,1 3 0-15,-3-1-1 16,-1 1 0-16,-4 1-3 16,-2-1 1-16,-3-3 1 15,-2-1 1-15,-2-1 1 16,-4 0-1-16,-1 0 1 16,-6-1 0-16,-6-4 0 0,-8 3 0 15,-6-1 0 1,-8 1 0-16,-7 1 0 0,-4 1-1 15,-1-1 1-15,-1 1 0 16,0 0 0-16,-1 0 0 16,1 0 0-16,-3 0 0 15,-1 0 0-15,2-2 0 16,-2 2 0-16,0 0 0 16,0 0-1-16,1 0 2 15,-1 0-2-15,0 0 1 16,0 0 0-16,0 0 1 15,2 0-1-15,-2 0 0 16,1 0-1-16,-1 0 1 16,0 0 0-16,0 0 0 15,0-1 1-15,0 1-1 0,0-1 1 16,0-2-1-16,0-5 7 16,0-4-3-16,2-6-3 15,-2-5-1-15,0-2 0 16,0-6 1-16,0-2-1 15,0-2 1-15,0-1-1 16,0 4 1-16,0 3-1 16,0 2 0-16,0 1 0 15,1 5 1-15,1 0 0 16,-1 4 2-16,1 3-2 16,-1 5 1-16,2 2-1 15,-2 3 1-15,-1 4-2 16,0 0 0-16,2 0 0 0,-1 1-2 15,4 15-2-15,1 9 3 16,1 2 1-16,5 3-1 16,-1-2 0-16,2-1-1 15,4-3-1-15,-5-3-3 16,2-5 0-16,-3-5-2 16,1-4-6-16,-3-4 3 15,0-3 2-15,2 0 3 16,0-7 4-16,3-10 2 15,-1-5 0-15,-1-4 0 16,0-1 0-16,-2 0 0 16,-2 3 0-16,-1 2 5 0,2 3 8 15,-5 5 0-15,-1 0-3 16,1 8-3-16,-1 1-3 16,-2 3-3-16,4 2-1 15,3 0-1-15,4 4 0 16,5 11 0-16,-2-1 1 15,-1 3-1-15,0 0 1 16,0-2 0-16,-1-3-1 16,0-3-1-16,1-4-2 15,-4-2 0-15,2-3 1 16,-2 0 2-16,0-12 0 16,1-6 1-16,-2-5 1 0,3 1 0 15,-2-1 1 1,0 3 2-16,-3 5 4 0,-1 2 0 15,0 6-1-15,-5 3-2 16,1 3-1-16,-2 1-2 16,1 0-2-16,4 2-2 15,1 14 0-15,2 9 2 16,-2 3-1-16,1 4 1 16,-3-2 0-16,2 0 0 15,3-4-1-15,2-1 1 16,1-3 0-16,1-5 0 15,2-1 0-15,-1-5 0 16,-3 0 0-16,0-3 0 16,-4-3-1-16,0-1 1 15,-3-4 0-15,-1 3 1 0,-3-3-2 16,0 0 1-16,3 0 0 16,-2 0 0-16,7 0 0 15,6 0 0-15,6 0 1 16,10 0-1-16,10 1 0 15,6 1 0-15,8-1 0 16,9 1 0-16,4-2 0 16,9 1 0-16,0-1 0 15,7 0 0-15,4 0 0 16,4 0 0-16,6 0 0 16,0 0 0-16,2 0 0 15,0 0 0-15,0 0 0 0,-1 0 0 16,5 0 0-16,-3 0 0 15,-2 0 0-15,-2 0 0 16,-7 0-1-16,-2 0 1 16,-7-1-1-16,-2 1 1 15,-5 0 0-15,-6 0 0 16,-6 0 0-16,-4 0-1 16,-9 0 1-16,-8 0 0 15,-10 0 0-15,-11 0 1 16,-5 0-2-16,-8 0 2 15,-3 0 1-15,-3 0-2 16,1 0 1-16,-1 0 0 16,0 0 0-16,0 0 0 0,2 0 0 15,-1 0-1-15,1-2 0 16,1 1 0-16,2-2-1 16,-5-9-22-16,0-8-370 15</inkml:trace>
  <inkml:trace contextRef="#ctx0" brushRef="#br0" timeOffset="108846.2033">24187 7590 1691 0,'0'0'58'15,"0"0"-7"-15,0 0-29 16,0 0-2-16,0 0-8 16,0 0 0-16,0 0-1 0,6-34 3 15,-6 34 3-15,0 0-5 16,0 0-6-16,0 0-2 15,0 0-1-15,0 0-3 16,2 0-1-16,-1 9 0 16,2 8 1-16,2 11 0 15,-1 7 2-15,0 5 0 16,1 7-1-16,1 4 0 16,-3 7-1-16,1 6 0 15,-1 5 0-15,2 4 2 16,2 2-2-16,1 0 1 15,2-2 1-15,5 4-1 16,2-2-1-16,0 0 0 16,3 0 0-16,-4-1 0 0,-1-1 1 15,-3-3-1-15,-3-1 1 16,0-4-1-16,-2-2 0 16,-1-7 0-16,0-2 0 15,2-1-1-15,-2-3 2 16,-2-5-1-16,-1-8 0 15,-3-8 0-15,0-5 0 16,2-5 0-16,-2 0 0 16,1-3 0-16,1-4 0 15,-1-1 0-15,2-4 0 16,0-2 0-16,-1 0 0 0,2 0 0 16,3-2 0-1,3 0-3-15,2-3-26 0,2 0-111 16</inkml:trace>
  <inkml:trace contextRef="#ctx0" brushRef="#br0" timeOffset="109881.8986">23516 9874 1642 0,'0'0'101'0,"0"0"-75"16,0 0 8-16,0 0-7 16,0 0-7-16,0 0-12 15,0 0-4-15,1 0-1 16,19 0 0-16,18 0-1 16,16 0 4-16,18 0 2 15,13 0 1-15,12-2-3 16,9-1-1-16,4 3-4 15,5 0 0-15,4 0 0 16,2 0 0-16,3 9-1 0,1-2 0 16,-7-2 0-16,-9 0-1 15,-13-2 1-15,-12-3 0 16,-12 0 4-16,-15 0 1 16,-11 0 1-16,-16 0-3 15,-14 0-1-15,-7 0-2 16,-9 0 0-16,0 0 0 15,0 0-8-15,-18 0-61 16,-12 0-141-16</inkml:trace>
  <inkml:trace contextRef="#ctx0" brushRef="#br0" timeOffset="110728.3053">24485 9399 1686 0,'0'0'44'0,"0"0"-16"15,0 0 3-15,0 0-8 16,0 0-15-16,0 0-7 0,-7 0-1 16,4 15 2-16,0-1 2 15,0 8 3-15,0 3-1 16,3 6 3-16,0 3-3 16,0 4-1-16,0 1 2 15,3-2-1-15,6 0 1 16,0-2-3-16,-2-1 6 15,1-5-6-15,1-3-2 16,-2-3 2-16,-2-5-2 16,-1-5 0-16,-1-6-2 15,-1-5 0-15,-1 1 1 16,-1-3 1-16,0 0 2 16,0 0 3-16,0 0-4 0,0 0-3 15,0 0 0-15,3-9-26 16,3-2-58-16</inkml:trace>
  <inkml:trace contextRef="#ctx0" brushRef="#br0" timeOffset="111361.0869">25718 9585 1865 0,'0'0'39'15,"0"0"-21"-15,0 0-2 0,0 0 1 16,0 0-6-16,0 0-8 15,-2-29-3-15,17 41-1 16,6 10 1-16,6 10 0 16,0 0 0-16,-1 4 0 15,0 0 0-15,-1 0 0 16,-2-2 0-16,-3-5 0 16,-2-5 0-16,-4-5 0 15,-5-9 0-15,-2-5-1 16,-4-3 1-16,0-2 0 15,3-4 2-15,3-19-1 16,4-8-1-16,-2-7 2 0,-1-2-2 16,-1-2 0-16,-4 3 3 15,-4 6-1-15,-1 8 1 16,0 8 1-16,0 7-3 16,0 5-1-16,0 5-1 15,0 0-13-15,0 6-19 16,2 14-49-16,-1 5-6 15</inkml:trace>
  <inkml:trace contextRef="#ctx0" brushRef="#br0" timeOffset="111786.6818">26228 9832 1868 0,'0'0'13'0,"0"0"-1"16,0 0 2-16,0 0-12 16,0 0-2-16,0 0 0 15,3 65 1-15,4-40 0 16,5-2-1-16,-2 0 0 15,4-5 1-15,-1-1 0 16,2-6-1-16,3-4 0 16,-2-5-2-16,-2-2-5 0,-2 0 5 15,-2-12 2-15,-5-5 1 16,-2-4-1-16,-3-4 5 16,0-1 2-16,-8-4-5 15,-10 4 3-15,0 4-5 16,1 10 0-16,0 5 0 15,7 7-2-15,-1 0-9 16,5 7-7-16,2 10-15 16,4 2 0-16,0-1-37 15,3-2-459-15</inkml:trace>
  <inkml:trace contextRef="#ctx0" brushRef="#br0" timeOffset="112151.9576">26590 9868 1697 0,'0'0'175'0,"0"0"-171"15,0 0-4-15,0 0 7 16,0 0 8-16,0 0-9 0,0 62-2 15,9-44-1 1,6 1-1-16,1-4-1 0,4 0 0 16,0-6-1-16,-1-4 0 15,-3-2 0-15,-3-3 0 16,-2 0-1-16,-2-5 1 16,-5-10 0-16,-1-2 0 15,-3-4 1-15,0 1 1 16,0-2 2-16,-3 2-2 15,-1 4-2-15,-1 4 0 16,4 4-2-16,-1 4-19 16,2 4-28-16,0 0-111 15</inkml:trace>
  <inkml:trace contextRef="#ctx0" brushRef="#br0" timeOffset="112529.9447">27026 9732 1845 0,'0'0'45'0,"0"0"-29"15,0 0 6-15,0 0-8 16,0 0-11-16,0 0-3 15,4 28 0-15,-4-5 0 0,0 2 4 16,0 2-1 0,0-3-1-16,0 2-1 0,0-4 0 15,0 1-1-15,0-2 0 16,4-2 0-16,1 0 0 16,1-4 1-16,2-3-1 15,-1-2 0-15,5-2 1 16,-2-2-2-16,5-1 2 15,2 0-2-15,2-2 1 16,2 0-5-16,0-2-11 16,1-1-32-16,-1 0-38 15</inkml:trace>
  <inkml:trace contextRef="#ctx0" brushRef="#br0" timeOffset="112775.9119">26946 9852 1877 0,'0'0'39'16,"0"0"-27"-16,0 0 0 0,0 0-7 15,0 0-5-15,105-17 1 16,-54 17-2-16,2 0-7 16,-2 0-69-16</inkml:trace>
  <inkml:trace contextRef="#ctx0" brushRef="#br0" timeOffset="114085.5288">20762 6218 1893 0,'0'0'34'0,"0"0"-28"16,0 0 4-16,0 0-3 16,0 0-7-16,0 0 0 0,0 0 5 15,8 101-2-15,0-63 0 16,0 1 1-16,-2 1-3 15,0-4 0-15,0-2-1 16,0-4 0-16,-3-5 0 16,1-4 1-16,-4-6 0 15,2-5-1-15,0-6-3 16,-1-3-4-16,-1-1-5 16,2 0-7-16,-1-8-30 15,-1-9-131-15</inkml:trace>
  <inkml:trace contextRef="#ctx0" brushRef="#br0" timeOffset="114593.9729">20833 6123 1812 0,'0'0'40'0,"0"0"-23"15,0 0 6-15,0 0-1 16,85-66-13-16,-69 64-4 16,-3 0-3-16,4 2-2 15,1 0 0-15,4 10 1 16,2 6-1-16,1 1 0 0,-4 0 1 16,0 1-1-16,-7-1 0 15,-4-2 0 1,-6 4-1-16,-4-3 1 0,0-1-2 15,0-1 0-15,-13-3 2 16,-5 0 0-16,-4-3 1 16,-4-4-1-16,4 4 0 15,-1-3 0-15,7-2 0 16,4 2 0-16,5-2 0 16,3 0-1-16,0 1 1 15,4-1-2-15,0 2 0 16,0 4 0-16,0 1 1 15,0-1 1-15,9 4 0 16,0-1 1-16,3 5-1 16,1 2 0-16,0 0 1 0,3-2 0 15,-1 3-1 1,6-6 1-16,1-1-1 0,1-1 0 16,3-7 0-16,0-2-17 15,-3-3-42-15,0 0-99 16</inkml:trace>
  <inkml:trace contextRef="#ctx0" brushRef="#br0" timeOffset="114931.3463">21380 6416 1928 0,'0'0'8'15,"0"0"-7"-15,0 0 2 16,0 0 6-16,0 0 0 16,22 87-4-16,-13-58-3 15,0 2 0-15,-3 1-1 16,-1-1-1-16,-1-1 1 15,-1-4-1-15,0-5 1 0,0-4-1 16,0-7-1 0,-3-2-3-16,1-6-7 15,-1-2-9-15,0 0-21 0,0-3-24 16,0-11-662-16</inkml:trace>
  <inkml:trace contextRef="#ctx0" brushRef="#br0" timeOffset="115164.9644">21478 6379 1871 0,'0'0'33'16,"0"0"-28"-16,0 0 12 15,0 0-8-15,0 0-7 16,106-36-2-16,-74 34-1 16,-4 2-24-16,-4 0-47 15,-8 0-140-15</inkml:trace>
  <inkml:trace contextRef="#ctx0" brushRef="#br0" timeOffset="115328.6347">21495 6520 1810 0,'0'0'9'0,"0"0"14"15,0 0 32-15,91 0-38 16,-49-11-16-16,4 0-1 16,-3-4-26-16,2-4-121 15</inkml:trace>
  <inkml:trace contextRef="#ctx0" brushRef="#br0" timeOffset="115645.0819">22068 6050 1916 0,'0'0'18'0,"0"0"-17"15,0 0 9-15,0 0-1 16,0 0-7-16,0 0-2 15,74 0 0-15,-44 0-9 16,-2 0-17-16,1-2-48 16,-4 2-235-16</inkml:trace>
  <inkml:trace contextRef="#ctx0" brushRef="#br0" timeOffset="115822.0458">22118 6238 1827 0,'0'0'33'16,"0"0"-33"-16,0 0 30 15,0 0 5-15,0 0-29 16,94-1-6-16,-53-12-10 16,-1 1-57-16,3-4-152 15</inkml:trace>
  <inkml:trace contextRef="#ctx0" brushRef="#br0" timeOffset="116117.6342">22584 6067 1845 0,'0'0'99'0,"0"0"-85"15,0 0 4 1,0 0 0-16,0 0-14 0,0 0-3 16,-3 32-1-16,3-3 1 15,0 2 0-15,0 1 0 16,0 1-1-16,0-3 0 16,1-4-3-16,1-2-5 15,1-4 0-15,0-8-8 16,3-1-12-16,4-8-35 15,2-3-127-15</inkml:trace>
  <inkml:trace contextRef="#ctx0" brushRef="#br0" timeOffset="116468.0086">22864 6145 1867 0,'0'0'45'0,"0"0"-23"16,0 0 2-16,0 0-8 16,0 0-11-16,0 0-3 15,-22 40-1-15,22-22 0 16,0 0 0-16,5 2-1 16,11-2 0-16,0-2 1 15,2-3-1-15,3-6 0 16,-1-6-1-16,0-1 1 15,1 0 0-15,-2-4 0 0,-4-11 0 16,0-4 1 0,-6-4-1-16,-6 0 0 0,-3-3 0 15,0-1 0-15,-18 1 0 16,-6 4-3-16,-1 7-10 16,3 6-6-16,1 9-12 15,3 0-46-15,1 5-652 16</inkml:trace>
  <inkml:trace contextRef="#ctx0" brushRef="#br0" timeOffset="116862.6092">23362 6056 1781 0,'0'0'176'0,"0"0"-168"15,0 0 1-15,0 0 6 16,0 0-10-16,0 0-4 15,-4 53 3-15,4-22 1 16,3 0-3-16,0 3-1 0,0-2 0 16,-2-3-1-16,-1-4 0 15,0-6 0-15,0-5-1 16,0-4-5-16,0-6-4 16,0-1 0-16,0-3-4 15,0 0 1-15,0-3-5 16,0-11-62-16,0-3-215 15</inkml:trace>
  <inkml:trace contextRef="#ctx0" brushRef="#br0" timeOffset="117264.708">23655 6042 1854 0,'0'0'43'0,"0"0"-20"16,0 0-4-16,0 0-12 16,0 0-7-16,0 0 2 15,-72 20-2-15,51-6 0 16,3 0 0-16,0 0 0 15,5 0 0-15,3-1 0 0,2-2 0 16,3 1-2 0,2-4 2-16,0 1 0 0,3-2 0 15,0 0 0 1,0 1 0-16,9-2 1 0,8-1 0 16,2-1 1-16,4 3 1 15,-3-4-3-15,-1 1 1 16,0 1-1-16,-4-3 0 15,-2 4-4-15,-1-3-13 16,-1 0-43-16,-3-2-113 16</inkml:trace>
  <inkml:trace contextRef="#ctx0" brushRef="#br0" timeOffset="117864.7851">23823 6217 1806 0,'0'0'98'16,"0"0"-83"-16,0 0-3 15,0 0-5-15,0 0-7 16,0 0 0-16,20 20 2 15,-7-11 0-15,2-3-1 16,1-1-1-16,3-5 1 0,1 0-1 16,1 0 1-16,1-3-1 15,-2-11 0-15,1-2 0 16,-5-4 0-16,-1-2 1 16,-6-6 0-16,-4 1 0 15,-4-4 0-15,-1 2 1 16,0 1-1-16,-1 3 1 15,-10 6 0-15,5 2 0 16,3 6 0-16,3 5 5 16,0 3-3-16,0-2-2 15,3 3-1-15,7 1-1 16,5 1 0-16,2 0-1 16,-1 0 0-16,2 0 1 0,0 0 0 15,-3 4 0-15,3 3 0 16,-4 0 0-16,-1 0 0 15,-4 2 0-15,-3 2 0 16,1 1 0-16,-6 6 0 16,1-1 0-16,-2 3 0 15,0-3 0-15,0 0 0 16,1 3 1-16,4-4-1 16,5-2 0-16,8 1 0 15,10-8 0-15,11-4 2 16,15-3-2-16,15 0-5 15,10-14-69-15</inkml:trace>
  <inkml:trace contextRef="#ctx0" brushRef="#br0" timeOffset="119732.1678">15597 8397 1887 0,'0'0'44'0,"0"0"-33"0,0 0 4 16,0 0-6-16,0 0-8 15,0 0-1-15,0 0 0 16,14 93 3-16,-3-57-1 15,0 0 1-15,1 3 1 16,0-4-3-16,-3-2 0 16,-2-3-1-16,0-5 1 15,-4-8-1-15,0-2-1 16,0-6 1-16,-3-3-1 16,2-3-2-16,-2-2-8 15,0-1-8-15,0 0-11 0,0-3-40 16,-9-12-1209-1</inkml:trace>
  <inkml:trace contextRef="#ctx0" brushRef="#br0" timeOffset="120262.9214">15609 8389 1799 0,'0'0'45'16,"0"0"-14"-16,0 0 9 16,0 0-18-16,0 0-11 15,0 0-5-15,52-36-4 16,-30 36-2-16,7 0 0 0,2 11-1 16,-1 0 1-16,-2 2 0 15,-8 1 0-15,-2 3 1 16,-6 0-1-16,-5 3 0 15,-3-3-2-15,-4 2 1 16,0-3 0-16,-2 2 0 16,-12-4 0-16,-4-1 1 15,-1-2-1-15,-5-3 0 16,-6-1-2-16,0-1-3 16,5-1 2-16,7-1-1 15,9 1 3-15,6-1 2 16,3-4-3-16,0 3 0 0,0 0 1 15,10 0 2-15,4 0 1 16,5 2 3-16,-1 2-1 16,5 1 0-16,-3 1-1 15,2 1 0-15,1 2-2 16,1 0-1-16,-2 0 1 16,-2-3 1-16,-1-1-1 15,-7-2 0-15,-1-1 0 16,-5-2 1-16,-3 0-1 15,1-3-2-15,-1 3-15 16,-1-1-51-16,1-2-184 16</inkml:trace>
  <inkml:trace contextRef="#ctx0" brushRef="#br0" timeOffset="120631.1831">16221 8385 1898 0,'0'0'26'0,"0"0"-10"16,0 0 3-16,0 0-10 15,0 0-7-15,0 0-2 16,76-36 0-16,-42 31-5 15,-1 2-13-15,-5 3-27 16,-7 0-49-16</inkml:trace>
  <inkml:trace contextRef="#ctx0" brushRef="#br0" timeOffset="120832.7555">16273 8556 1788 0,'0'0'40'16,"0"0"-21"-16,0 0 22 15,0 0-16-15,0 0-20 16,83-20-5-16,-48 8 0 16,3 2-19-16,5-3-52 15,-2 4-91-15</inkml:trace>
  <inkml:trace contextRef="#ctx0" brushRef="#br0" timeOffset="121163.1305">16744 8303 1857 0,'0'0'73'15,"0"0"-59"-15,0 0 1 0,0 0-4 16,0 0-8 0,0 0-3-16,-2 22 0 0,2 0 2 15,5-1 0-15,1 4-1 16,0-1 0-16,0 0-1 15,-1 0 0-15,0-6 0 16,1-2-6-16,-3-4-5 16,2-7-9-16,2-4-23 15,1-1-47-15</inkml:trace>
  <inkml:trace contextRef="#ctx0" brushRef="#br0" timeOffset="121551.4961">16999 8335 1868 0,'0'0'37'16,"0"0"-16"-16,0 0 3 15,0 0-17-15,0 0-7 16,0 0 2-16,-3 31-1 15,3-15 0-15,5 2-1 16,7 1 1-16,2-2-1 16,6-4 0-16,-1-1 1 15,5-5-1-15,-2-5 1 16,0-2-1-16,-3 0 0 16,-2-6 0-16,-4-7 1 15,-4-2-1-15,-2-2 1 0,-7 0 0 16,0-3 0-16,-3 2-1 15,-13-1 0-15,-10 3-1 16,-4 4-2-16,2 5-3 16,1 7-9-16,8 0 2 15,3 3-22-15,2 9-51 16,5-1-1056-16</inkml:trace>
  <inkml:trace contextRef="#ctx0" brushRef="#br0" timeOffset="121905.0707">17333 8228 1883 0,'0'0'21'16,"0"0"-21"-16,0 0 19 15,0 0 2-15,0 0-11 16,0 0-3-16,29 82-3 16,-22-60-1-16,2-5-1 0,0 0-2 15,-2-2 0-15,-2-3 0 16,-2-3 0-16,-1-4-2 15,-1-1-1-15,-1-3-7 16,0-1-8-16,0 0-18 16,0 0-9-16,0-5-64 15</inkml:trace>
  <inkml:trace contextRef="#ctx0" brushRef="#br0" timeOffset="122362.2589">17564 8168 1715 0,'0'0'113'0,"0"0"-91"15,0 0-1-15,0 0-8 16,0 0-10-16,0 0-1 16,-22 20 1-16,3-7 1 15,1-1-2-15,-2 1-2 16,3-1 1-16,6-3-1 0,2 1 0 16,3-4 0-16,2 0 0 15,2-1 0-15,2-3 0 16,0 1 0-16,0 0 0 15,0 1 1-15,0-1 2 16,9 2 5-16,2 0-2 16,1-1-1-16,2 4-1 15,2-1-1-15,1 0 0 16,-1 0 0-16,1-1-1 16,-1 0-1-16,-2-1-1 0,-2-1-1 15,0 1-1 1,-2-5-18-16,-1 0-48 0,0 0-117 15</inkml:trace>
  <inkml:trace contextRef="#ctx0" brushRef="#br0" timeOffset="123155.8419">17751 8311 1715 0,'0'0'126'0,"0"0"-117"16,0 0 14-16,0 0-4 15,0 0-13-15,0 0 2 16,10 10 6-16,-1-6-6 16,3-1-1-16,0 1-1 15,1-4-4-15,1 0 0 0,-2 0 0 16,1 0-1-1,-1 0 0-15,0-3 0 0,-3-6-1 16,-1-3 2-16,-5 0-2 16,-2-4 1-16,-1-2-1 15,0-1 0-15,0-5 0 16,-1 2-2-16,-10-1-1 16,1 3 1-16,-5 2 1 15,3 3-2-15,0-2 2 16,3 6 1-16,4 0 0 15,1 2 1-15,4 1-1 16,0 4 1-16,0-4-1 16,0 2 0-16,0 2 1 15,6 1 0-15,0 2 0 16,2-1 0-16,5 2 0 0,0-1-1 16,5 1 1-1,0 0 0-15,2 0 1 0,-4 0 0 16,-1 0-2-16,0 1 2 15,-5 7-2-15,-1-2 0 16,0 1 0-16,-5 3 0 16,1 4 0-16,-1 4 1 15,0 2-1-15,-1-1 1 16,0 0 0-16,-2-1-1 16,2 0 0-16,1-4 1 15,1-1-1-15,1-3 1 16,1-3 2-16,1-2 0 0,5-1-2 15,1-4 0-15,6 0 0 16,10 0-1-16,8-2 0 16,5-10-23-1,-6 2-70-15</inkml:trace>
  <inkml:trace contextRef="#ctx0" brushRef="#br0" timeOffset="125930.1906">14684 10947 1822 0,'0'0'51'0,"0"0"-21"0,0 0 3 15,0 0-9 1,0 0-5-16,0 0-9 0,0 0-2 16,-10-16-5-16,10 16-3 15,7 12-2-15,10 9 2 16,8 7 0-16,5 3 1 15,3 3-1-15,0-1 0 16,1-4 0-16,-1-4 0 16,-5-6-2-16,-6-5-3 15,-7-6 2-15,-7-3 1 16,-5-3 2-16,0-2 0 16,1 0 1-16,1-16 1 15,1-7-1-15,-1-4 0 16,-2-2 0-16,0-4-1 0,-3 2 0 15,0 4 3-15,0 5 0 16,0 7-2-16,0 8-1 16,0 6 0-16,0 1-8 15,0 0-19-15,0 8-42 16,5 8-32-16</inkml:trace>
  <inkml:trace contextRef="#ctx0" brushRef="#br0" timeOffset="126403.5181">15227 11223 1617 0,'0'0'287'0,"0"0"-264"15,0 0-8-15,0 0 5 16,0 0-5-16,0 0-10 16,63-34-2-16,-51 32-1 15,0 2-2-15,1 0 1 0,1 3-1 16,-3 8-1-1,-2 3 1-15,-6 4 0 0,-3 4 0 16,0 0 0-16,0 1-1 16,-13-1 0-16,-5 3 0 15,1-1-1-15,0-2 2 16,3-4-2-16,4-4 2 16,5-4 0-16,4-3-1 15,1-5 0-15,0-2-1 16,3 0 2-16,22 0 0 15,13-2 3-15,11-15-2 16,10 3-1-16,4-3-7 16,1 3-46-16,-1 2-1628 15</inkml:trace>
  <inkml:trace contextRef="#ctx0" brushRef="#br0" timeOffset="127013.1303">16695 11551 1915 0,'0'0'43'0,"0"0"-32"15,0 0 0-15,0 0 6 16,0 0-12-16,0 0-5 15,-5 21-3-15,5 3 3 16,5 8 2-16,-1-1-1 16,1 0 0-16,-2 2 2 15,3-2-3-15,-5 0 0 16,1-4 1-16,-2-6-1 16,0-4 0-16,0-3-1 15,0-6-2-15,0 0-3 0,0-4-5 16,0-1-3-1,0-1-7-15,0-2-15 0,0 0-55 16,0 0-435-16</inkml:trace>
  <inkml:trace contextRef="#ctx0" brushRef="#br0" timeOffset="127578.8436">16677 11567 1839 0,'0'0'33'16,"0"0"-15"-16,0 0 13 15,0 0-8-15,0 0-11 16,27-73-8-16,-11 68-1 15,1 2-1-15,2 3-2 16,3 0 1-16,-2 0 0 16,2 4-1-16,-3 6 1 15,-2 1-1-15,-2 4 0 16,-5 2 0-16,-2 0-1 16,-7 1 0-16,-1 0 1 15,0 1-2-15,-12-1-2 16,-7 0-1-16,-4-1-1 0,-5-1-2 15,1-4-3-15,5-4-5 16,7-2 5-16,5-2 10 16,7-3 0-16,1 0 1 15,2-1 0-15,0 0 1 16,0 0 2-16,0 0 2 16,0 3 3-16,6 1-2 15,4 2 2-15,3 2-5 16,3 3-2-16,0 1 4 15,4 2-3-15,-4-1 0 16,0 1-1-16,-2-1 2 16,-2-2-1-16,-5-3 0 15,-1-2-2-15,-1-2 0 0,-2-1 0 16,-2 0-1-16,3-1-15 16,1-2-48-16,-3 0-171 15</inkml:trace>
  <inkml:trace contextRef="#ctx0" brushRef="#br0" timeOffset="128082.2086">17063 12000 1841 0,'0'0'46'0,"0"0"-19"16,0 0 8-16,0 0-16 15,0 0-10-15,0 0-6 16,16 0 0-16,-3 0-1 15,-1 0 0-15,2 0-2 16,-4 0 0-16,1 1 0 16,-3 3 1-16,-2 1-1 15,-2 0-1-15,-2 2 0 0,-2 3 1 16,0 3-2-16,0 1 1 16,-5 3-3-16,-7 0 2 15,-2 0 0-15,1 3 2 16,-1-4 0-16,5-2-1 15,3-2 1-15,1-4-1 16,3 1 1-16,2-5-1 16,0 1 1-16,2-2 0 15,15 0 1-15,2-3 1 16,6 0-2-16,2 0 0 16,3-6-2-16,1-3-22 15,0-4-74-15</inkml:trace>
  <inkml:trace contextRef="#ctx0" brushRef="#br0" timeOffset="128526.1738">17342 11442 1880 0,'0'0'47'0,"0"0"-30"15,0 0 6-15,0 0-8 16,0 0-10-16,0 0-5 15,55-15 0-15,-25 15-1 0,2 0-4 16,-3 0-12-16,0 0-23 16,-6 4-83-16</inkml:trace>
  <inkml:trace contextRef="#ctx0" brushRef="#br0" timeOffset="128712.1627">17321 11705 1893 0,'0'0'41'0,"0"0"-40"16,0 0-1 0,86-21 0-16,-45 13-2 0,2-3-55 15,2 1-1251-15</inkml:trace>
  <inkml:trace contextRef="#ctx0" brushRef="#br0" timeOffset="130262.8559">10857 5620 1507 0,'0'0'295'15,"0"0"-254"-15,0 0-1 16,0 0-5-16,0 0-14 16,0 0-6-16,0 0-5 15,-18-14-1-15,18 14-3 16,-2 0-3-16,2 0-2 0,0 15-1 15,0 8 0-15,0 11 0 16,0 4 2-16,0-1 0 16,0 4 0-16,5 0 0 15,3-2-2-15,0-2 0 16,1-6 0-16,-1-6 0 16,-1-5 1-16,2-3-1 15,-3-5 0-15,-1-4-2 16,-1-3-2-16,-1 0-6 15,3-3-4-15,-2-2-12 16,5 0-36-16,-1 0-49 16</inkml:trace>
  <inkml:trace contextRef="#ctx0" brushRef="#br0" timeOffset="130705.1056">11209 5724 1837 0,'0'0'28'16,"0"0"-16"-16,0 0 9 15,0 0-2-15,0 0-14 0,-39 82-5 16,39-53 1-16,0-2 0 16,12-1 1-16,6-4-2 15,4-5 0-15,5-7 0 16,4-3 0-16,-1-7 1 16,0 0-1-16,-7 0 0 15,-4-15 1-15,-7-2-1 16,0-4 2-16,-8-6 2 15,-2 1 3-15,-2-4-1 16,0 1 0-16,-18 0-3 0,-9 0-1 16,-7 7 0-16,-2 5-1 15,0 8-1 1,6 6 0-16,6 3-2 16,6 0-12-16,7 12-27 0,3 5-49 15</inkml:trace>
  <inkml:trace contextRef="#ctx0" brushRef="#br0" timeOffset="131147.8417">11668 5627 1842 0,'0'0'64'0,"0"0"-38"15,0 0-7-15,0 0-7 16,0 0-6-16,0 0-5 16,12 50 7-16,-3-25-2 0,2 2-1 15,-1 1-3-15,-1 0-1 16,0 0-1-16,0-3 1 16,-3-3 0-16,-2-5-2 15,-1-3 1-15,-3-5-2 16,2-4-2-16,-2-2-4 15,0-3-7-15,1 0-5 16,-1 0-6-16,0-13-58 16,0-7-1481-16</inkml:trace>
  <inkml:trace contextRef="#ctx0" brushRef="#br0" timeOffset="131575.3793">11968 5551 1743 0,'0'0'70'0,"0"0"-56"15,0 0 12-15,0 0-2 16,0 0-17-16,-94 53-2 16,77-37-2-16,-2-2 1 15,6 1-2-15,-2-1 0 16,6-2 0-16,3 0 3 0,0-4-3 16,5 1 0-16,1-4-2 15,0 1 2-15,0 0-1 16,11 0 0-16,8 0 5 15,3-1-2-15,6-2 0 16,5-1 0-16,-2 0-2 16,1 0-2-16,-6 0 0 15,-3-1 0-15,-4 1 0 16,-1-1-4-16,-3 1-15 16,-3 0-44-16,-5 1-84 15</inkml:trace>
  <inkml:trace contextRef="#ctx0" brushRef="#br0" timeOffset="132182.4674">12287 5733 1760 0,'0'0'55'15,"0"0"-54"-15,0 0 10 16,0 0 10-16,0 0-8 16,87 0-3-16,-66 0-4 15,1 0-5-15,-3 0 0 16,-4-3 0-16,-1-6 1 15,-5 0 0-15,-5-4 9 16,-1-1 1-16,-3-1-4 16,0-4-4-16,0 0-1 15,-4-4-2-15,-10-2-1 16,-2-2 1-16,-2 1-1 16,6 4 0-16,1 4 1 15,7 5 3-15,1 5 5 16,3 0-4-16,0 2-1 15,0 0 0-15,6 1-2 0,8 2-1 16,3 2-1-16,3 1 2 16,1 0-1-16,-1 0 1 15,0 0-1-15,-1 0 0 16,-1 4 0-16,-4 4 0 16,-4-2-1-16,0 5 0 15,-4 3 1-15,-1 1-1 16,-5 6 1-16,3 1-1 15,-3 0 1-15,0-1 0 16,2-3-1-16,4-4 0 16,4-2 0-16,5-4 0 15,12-6 0-15,13-2-1 16,11 0-31-16,4-22-463 0</inkml:trace>
  <inkml:trace contextRef="#ctx0" brushRef="#br0" timeOffset="152341.854">4867 7718 1530 0,'0'0'276'15,"0"0"-262"-15,0 0 5 16,0 0 6-16,0 0-1 16,0 0-10-16,0 0-6 15,0 0-1-15,0 0-2 16,-6 0-3-16,6-3 2 16,0 3 0-16,0-2-2 15,0-1 2-15,0 0 0 16,1-2-1-16,7-2-1 15,2 0 0-15,4-3 0 0,0 0 0 16,0 2-1 0,5 0 1-16,-2 2-1 0,-1 3-1 15,1 3 0-15,-1 0 1 16,-1 0-1-16,0 6 0 16,-3 9 0-16,-1 3 0 15,-3 2 0-15,-5 2 1 16,-3 3-1-16,0 0 0 15,0 0 0-15,-14 0 1 16,1-2-1-16,-2-5 0 16,5-4 0-16,2-4 0 15,2-2 0-15,5-5 0 0,-1-1 0 16,2-1 0-16,0-1 0 16,0 0 0-16,0 0 0 15,0 2 0-15,0-2-1 16,0 2 1-16,0 2-2 15,3 2 2-15,6 2 0 16,6 2 0-16,-1-2 0 16,2 1 0-16,-4-3 0 15,3 3 1-15,-5-2-1 16,-2 0 0-16,-2 1 0 16,-3-1 0-16,1 0 0 15,-4-1 0-15,0 0 0 16,0 4 0-16,0-3 0 15,-12 3 0-15,-1-2 0 16,-5-2 1-16,6-1 0 16,-3-2-1-16,3 0 0 0,-1 0 0 15,5 0 0-15,4-2 0 16,1-1 0-16,3 0-3 16,0 0-8-16,0 0-13 15,1 0-48-15,13-7-112 16</inkml:trace>
  <inkml:trace contextRef="#ctx0" brushRef="#br0" timeOffset="152555.2439">5268 7814 1897 0,'0'0'46'15,"0"0"-32"-15,0 0 7 16,0 0-11-16,0 0-9 16,0 0-1-16,-3-7-10 15,3 7-20-15,0 0-59 16,0 0-1223-16</inkml:trace>
  <inkml:trace contextRef="#ctx0" brushRef="#br0" timeOffset="153371.7218">5360 7527 1784 0,'0'0'60'16,"0"0"-28"-16,0 0 9 15,0 0-22-15,0 0-12 16,0 0-5-16,21-27 1 15,-3 17-1-15,-1 3-1 16,-1 2 1-16,-1 5-1 0,0 0-1 16,-2 0 0-1,-1 0 0-15,-1 11 0 0,-4 4-1 16,-4 3 1-16,-3 5-1 16,0 2 0-16,0-2 0 15,-3-1 0-15,-4-3 1 16,4-2-1-16,3-6 1 15,0-2-1-15,0-1 0 16,0-4 0-16,0 1-1 16,0-3 2-16,6 1 0 15,1 0 0-15,2 0 0 16,3 0 0-16,3-1 0 0,-2 1 0 16,5 0 1-1,-6 2 0-15,3 1 0 0,-2 0-1 16,-5 2 0-16,5 1 0 15,-8 1 0-15,-1 0 0 16,-2 1 0-16,-2 2 0 16,0-1 1-16,0 2-1 15,-9 2-1-15,-9 0 1 16,0-2-1-16,-3-2 1 16,0-3-2-16,3-4 0 15,2-2-1-15,8-3-3 16,2 0-4-16,5 0-10 15,1 0-28-15,0 0-63 0</inkml:trace>
  <inkml:trace contextRef="#ctx0" brushRef="#br0" timeOffset="155755.1458">5817 7427 1505 0,'0'0'232'0,"0"0"-178"15,0 0-18 1,0 0-3-16,0 0-3 0,0 0-12 16,0-5-1-16,0 5-4 15,0 0-3-15,0 0-1 16,0 0-2-16,0 0-2 15,0 0 1-15,0 0-2 16,0 0-1-16,0 0-3 16,0 11 0-16,1 8 0 15,7 3 2-15,2 5 0 16,2-1 0-16,0 0 0 16,3-2-1-16,-2 1 1 15,1-6-2-15,-2 0 1 16,0-2-1-16,-2 0 0 15,-1-3 1-15,-3-4-1 0,2-2 0 16,-4 1 0-16,2-6 1 16,-5 1-2-16,1-1 2 15,-2-1-1-15,0-1 0 16,0-1 0-16,0 0 0 16,0 0-2-16,0 0-2 15,0 0-1-15,0 0-6 16,0 0-3-16,0 0-4 15,0 0-12-15,0 0-44 16,-5-7-45-16</inkml:trace>
  <inkml:trace contextRef="#ctx0" brushRef="#br0" timeOffset="156305.0863">5993 7363 1732 0,'0'0'99'0,"0"0"-86"16,0 0 9-16,0 0-4 15,0 0-13-15,0 0 3 0,-6 57-3 16,-2-31-3-16,-1-2 0 16,-1 1-1-16,1-5 0 15,0 1-1-15,4-8 0 16,-2-2 0-16,4-6 0 15,2 0 0-15,1-3 0 16,0-2 1-16,0 0 0 16,0 0 0-16,0 0 2 15,0 0-2-15,0 0 3 16,7 0-1-16,5 0 6 0,5 0-3 16,0 0 0-16,1 0-3 15,3 0-2-15,0 0-1 16,-3 0 1-16,-2 3-1 15,-1-2 0-15,-3 0 0 16,-1 1 0-16,-3-2 0 16,-2 0 0-16,-1 0-1 15,-2 0-12-15,3 0-27 16,0 0-46-16</inkml:trace>
  <inkml:trace contextRef="#ctx0" brushRef="#br0" timeOffset="156894.5148">6276 7528 1679 0,'0'0'175'0,"0"0"-172"16,0 0-2-16,0 0 25 15,0 0-7-15,0 0-8 16,0 0-6-16,79-4-2 16,-62-5-1-16,-5-2-1 15,1-1 0-15,-7-2-1 16,0-3 2-16,-6 1 1 16,0-5 4-16,0-3-2 0,0 1-1 15,-3-2 0-15,-11 1 0 16,-2 4 0-16,1 4-2 15,2 3 2-15,2 2-1 16,4 5-2-16,1 0 2 16,6 3 1-16,0-2-3 15,0-2 1-15,0 2-2 16,0-3 1-16,7 0-1 16,2 3 0-16,2-3 0 15,2 3 0-15,2 1 1 16,0 1-1-16,-3 0 0 15,3 3 0-15,-3 0 0 16,-2 0 0-16,-1 3 0 16,3 5 0-16,-4 5 0 15,-2 3 0-15,2 0 0 0,-3 1 0 16,-2 0 1-16,3 0-1 16,0-3 0-16,1-2 0 15,1-4 1-15,-4-3 0 16,2-1-1-16,3-3 0 15,0-1 1-15,8 0-1 16,8-4-2-16,8-16-32 16,11-4-101-16</inkml:trace>
  <inkml:trace contextRef="#ctx0" brushRef="#br0" timeOffset="160135.875">5605 11690 1699 0,'0'0'95'0,"0"0"-78"16,0 0 8-16,0 0 4 16,0 0-13-16,0 0-1 15,0 0 2-15,-15-11-5 16,15 11-5-16,0 0-1 15,0-3-3-15,0 3-2 16,0 0 0-16,0 0 0 16,0 0 0-16,0 0-1 0,0 0 0 15,0 0 0-15,0 0-1 16,0 0 0-16,0 0 1 16,0 0 0-16,0 0-1 15,0 0 1-15,0 0 0 16,0 0 1-16,0 0-1 15,0 0-1-15,0 0 1 16,0 0 1-16,0 0 1 16,-4 0 0-16,-7 0 4 15,4-4-5-15,-1-3 1 16,1 2 0-16,2-3 1 16,2 2 0-16,0 0 3 15,3 1 0-15,0-1-1 0,0-1 1 16,0-2-3-1,6 1-2-15,8 1 0 0,2 2-1 16,1 2 0-16,2 3 0 16,0 0-1-16,-1 0 1 15,3 11-1-15,-3 3 2 16,-3 8-2-16,-6 2-1 16,-3 5 2-16,-6 6 0 15,0 1-1-15,-3 5 0 16,-12 1-1-16,-12 0-2 15,-4-3 0-15,-5-5-1 16,-3-6-1-16,5-8 2 16,7-9 2-16,6-7 2 15,6-4 0-15,5 0 2 0,2-3-2 16,1-5 3-16,7-2 2 16,0 0 2-16,0 0 1 15,0-1-4-15,4 0-1 16,8 2-1-16,0 1-1 15,3 2 0-15,2 3 0 16,2 3-1-16,3 0 1 16,5 0-1-16,-3 0 0 15,6 9 0-15,-2 2 0 16,-1 0 0-16,-3 1 0 16,1-2 0-16,-4-2-1 15,-4-2 0-15,-3-1 0 16,-2-3-3-16,-4-2-1 0,2 0-11 15,-4 0-5-15,-1 0-26 16,-2-4-160-16</inkml:trace>
  <inkml:trace contextRef="#ctx0" brushRef="#br0" timeOffset="160644.4968">5959 11765 1812 0,'0'0'28'0,"0"0"-24"16,0 0 19-16,0 0-3 16,0 0-12-16,-17 84-2 15,17-64-3-15,12-2 4 0,9-2-4 16,1-3-2-1,8-6 1-15,0-5-1 0,-3-2 0 16,3 0 0 0,-3-9 1-16,-7-6-2 0,-2 0 0 15,-9-4 1-15,-7-1 2 16,-2 1-2-16,0-1 3 16,-11 3 3-16,-13 0-3 15,-6 1-1-15,-4 4-2 16,1 3-1-16,3 8 0 15,7 1-1-15,5 1-9 16,7 16-26-16,7 0-47 16,4 2-1079-16</inkml:trace>
  <inkml:trace contextRef="#ctx0" brushRef="#br0" timeOffset="161521.5583">6310 11601 1743 0,'0'0'157'16,"0"0"-132"-16,0 0-4 16,0 0-4-16,0 0-10 15,0 0-7-15,14 4-2 16,-4 14 2-16,1 6 2 15,-1 1 1-15,2 1 0 16,-1-2-1-16,-1 1-1 0,3-1-1 16,-5-4 1-1,1 0-1-15,0-3 0 0,-3-4 0 16,0 1 0-16,-2-3 1 16,-1-5-1-16,-1-1 0 15,-2-3 0-15,0-1-1 16,4-1 0-16,-4 0-3 15,0 0-3-15,0 0-5 16,3 0-5-16,0-5-21 16,-3-7-77-16</inkml:trace>
  <inkml:trace contextRef="#ctx0" brushRef="#br0" timeOffset="162400.0293">6546 11547 1238 0,'0'0'572'0,"0"0"-548"16,0 0 3-16,0 0 7 15,0 0-20-15,0 0-11 16,0-4-3-16,0 9-1 15,0 7 1-15,-7 3 0 16,-1 0 1-16,-1 3 1 0,-1-3-1 16,-2 2 1-1,0-3 0-15,-1 1-1 0,4-2 0 16,-2-2 0-16,4-2-1 16,5-3 0-16,2-2 0 15,0-1 0-15,0-3 0 16,0 0 1-16,0 0-1 15,0 1 0-15,0 1 0 16,0 2 2-16,2 0-1 16,11 0 4-16,2 1-1 15,1-3-2-15,1 1 0 16,1 0-1-16,-2 0-1 16,-2-2 0-16,-1 3 0 15,-1-1 1-15,-3-2-1 0,0 2 0 16,0 0 0-16,-3-1-1 15,0-1 0-15,-2 0-5 16,2-1-25-16,-3 0-46 16,0 0-1591-16</inkml:trace>
  <inkml:trace contextRef="#ctx0" brushRef="#br0" timeOffset="163306.0017">6798 11640 1736 0,'0'0'106'15,"0"0"-106"-15,0 0 1 16,0 0 14-16,0 0 5 15,0 0-12-15,35 11-2 16,-21-7 4-16,1 1-5 16,2-3 2-16,-4 0-2 15,2-2-1-15,-3 0 0 0,2 0-2 16,-1 0 1-16,-3-4 1 16,-2-8-1-16,1 1-1 15,-6-1 1-15,-3-3-1 16,0 0 3-16,0-4-3 15,-3-2-2-15,-12-3 2 16,0 2-2-16,-1 0 0 16,2 6 0-16,2 3 1 15,5 2-1-15,2 0 0 16,4 3 2-16,1-1 1 16,0 1 1-16,0 2-1 15,0-5-1-15,1 2-1 0,10 0 0 16,0 1-1-16,0 1 1 15,5 1-1-15,-1 2 1 16,5 0 0-16,-4 4-1 16,2 0 0-16,-6 0-1 15,3 0 2-15,-5 4-1 16,-2 6 0-16,-1 4 0 16,-2 0 0-16,-1 2 0 15,-1-2 2-15,0 3-2 16,0 0 1-16,-1-3-1 15,2-1 1-15,3-7 0 16,1 1 0-16,3-3 1 16,2-4-2-16,3 0 2 15,7 0-1-15,5-11-1 16,5-7-18-16,7-6-46 0</inkml:trace>
  <inkml:trace contextRef="#ctx0" brushRef="#br0" timeOffset="174695.7681">17891 11243 1889 0,'0'0'25'0,"0"0"-14"16,0 0 6-16,0 0-5 0,0 0-6 15,0 0-2-15,0 0 0 16,0 0-2-16,3 0-1 15,1 3 3-15,-1 8 4 16,2 4-3-16,-2 2-1 16,2 2 1-16,-2 3-2 15,0 6-1-15,-2 0-1 16,2 3 2-16,1 3-3 16,1 0 1-16,-2-2-1 15,1-2 0-15,-1-6 0 16,0-6 0-16,0-2 0 15,2-6 0-15,-1 0 1 0,-1-6-1 16,-1-1 0-16,-2-2 0 16,0-1 0-16,0 0-2 15,0 0 0-15,0 0-6 16,3 0-6-16,-2-10-20 16,2-3-50-16</inkml:trace>
  <inkml:trace contextRef="#ctx0" brushRef="#br0" timeOffset="175385.6963">18105 11324 1647 0,'0'0'203'0,"0"0"-182"16,0 0 0-16,0 0 5 15,0 0-14-15,0 0-6 16,10-39-2-16,-1 36-1 15,0 0 0-15,3 3-2 16,1 0 2-16,-1 0-1 16,0 0-2-16,-3 0 1 0,0 4-1 15,-2 7 0 1,-2 3 0-16,-2 3 0 0,-3 2 1 16,0 4-1-16,0 0 0 15,0 5 1-15,-9-1-1 16,-3 1 0-16,1-4 1 15,5-2-1-15,0-4 0 16,5-4 0-16,1-5 0 16,0-2 1-16,0-5-1 15,3 0 0-15,7-2 1 16,7 0 1-16,-2 0-1 16,2-3 1-16,0-3-2 15,-2-2 0-15,-2 1 1 16,4 3-1-16,-5 1-1 15,-2 0-3-15,1 3-9 0,-2-3-18 16,-3 3-61-16</inkml:trace>
  <inkml:trace contextRef="#ctx0" brushRef="#br0" timeOffset="175663.0278">18458 11321 1918 0,'0'0'23'0,"0"0"-21"15,0 0 9-15,0 0-5 16,0 0-6-16,0 0-2 16,-2-6-14-16,2 6-39 15,0 0-57-15</inkml:trace>
  <inkml:trace contextRef="#ctx0" brushRef="#br0" timeOffset="176338.7041">18661 11171 1849 0,'0'0'34'0,"0"0"-23"16,0 0 16-16,0 0-19 15,0 0-7-15,0 0-1 16,0 0 1-16,0 22 1 0,0-9-2 16,0-1 0-16,3-1 1 15,0-2-1-15,0-1 1 16,0-4-1-16,1-1 0 15,2-1 2-15,0-2-1 16,2 2-1-16,1-2 3 16,4 0-1-16,-1 0 2 15,3 0 2-15,-2 0 0 16,1-4 0-16,0 0 0 16,-1 1 1-16,1 0-1 15,-2 3-2-15,0 0-1 16,-1 0 1-16,-1 0-4 15,0 0 1-15,-1 0 1 16,1 0 0-16,-3 3-2 0,0 3 0 16,-1 2 0-16,-1-2 0 15,-2 4 0-15,-3 1-2 16,0 2 2-16,0 1 0 16,0 2 0-16,-2-2 0 15,-7 1-1-15,-2-1 1 16,-1-1-1-16,-5-1 0 15,1-2-1-15,-2-1 2 16,1-1 0-16,0-5 0 16,1 2 0-16,2-4-1 15,3 0-2-15,2-1-1 16,4 0-2-16,0 0-10 16,3 0 1-16,2 0-9 15,0-7-55-15,0-4-594 16</inkml:trace>
  <inkml:trace contextRef="#ctx0" brushRef="#br0" timeOffset="176585.0089">18703 11143 1779 0,'0'0'119'0,"0"0"-104"0,0 0 0 16,0 0 4-16,0 0-13 15,0 0-6-15,89-65 0 16,-62 63-1-16,1-1-8 16,0 0-39-16,-4 1-122 15</inkml:trace>
  <inkml:trace contextRef="#ctx0" brushRef="#br0" timeOffset="176917.0164">19131 11023 1815 0,'0'0'124'0,"0"0"-119"16,0 0 1-16,0 0 3 15,0 0-4-15,0 0 4 16,14 55-5-16,-5-28-1 16,-1 2-2-16,-2-3 0 15,1-1-1-15,-4-3 1 16,2-3-1-16,-4-6-1 15,1-2-1-15,-1-4-5 0,-1-2-1 16,0-2-1-16,0-3-7 16,0 0-15-16,0 0-23 15,0-2-111-15</inkml:trace>
  <inkml:trace contextRef="#ctx0" brushRef="#br0" timeOffset="177342.1669">19275 10997 1823 0,'0'0'42'0,"0"0"-37"16,0 0 14-16,0 0 9 16,0 0-17-16,0 0-9 15,-17 46 1-15,11-32 0 16,-2 0 0-16,0-1-1 16,0 0-1-16,-1 0 0 15,4-4 0-15,2 1 0 16,0-3-1-16,3-1 0 15,0-1 1-15,0-1 0 16,0 2-1-16,5 0 3 0,8-1 1 16,5 1-2-16,1 0 1 15,1-4 0-15,1 1-2 16,-2 1 0-16,-3-4-1 16,-1 1 0-16,-3-1-8 15,-1 0-37-15,-3 0-153 16</inkml:trace>
  <inkml:trace contextRef="#ctx0" brushRef="#br0" timeOffset="178160.2603">19472 11073 1196 0,'0'0'578'0,"0"0"-567"15,0 0 21-15,0 0 1 16,0 0-11-16,0 0-15 15,46 14 2-15,-32-11-5 16,1 0 1-16,-3 0 2 16,1-3-1-16,-2 0-3 15,-2 0 0-15,1 0 3 16,-3-3 1-16,1-5-1 16,-3-4-1-16,0 0 0 0,-3-2-1 15,-2-3-2-15,0-1-1 16,-2-5 0-16,-11-1-1 15,-1 1 0-15,1 1 0 16,4 3 0-16,1 4 1 16,5 6-1-16,2 0 0 15,1 4 1-15,0 0-1 16,0 2 0-16,0 1 1 16,0 0-1-16,9-2 1 15,3 1 0-15,4 1-1 16,-2-1 0-16,4 3 0 15,-3 0 1-15,4 0 1 0,-1 0-1 16,-3 0 2-16,1 0-2 16,-5 0 0-16,-2 4 1 15,-2 4-2-15,-1 5 1 16,-5 0-1 0,-1 3 3-16,0 0 1 0,0 0 0 15,0-5-1-15,-3-3-1 16,3-2 0-16,0-1-2 15,0-5 1-15,3 2 0 16,13-2 0-16,3 0-1 16,3-2-7-16,-2-9-33 15,-1-3-323-15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8T04:41:21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5942 7395 879 0,'0'0'635'0,"0"0"-560"16,0 0 9-16,0 0-28 15,0 0-25-15,0 0-9 16,0 0-4-16,0 0-6 15,0-9-3-15,0 9-2 16,0 0 2-16,0 0-1 16,0 0-1-16,0 0 2 15,0 0 3-15,0 0 1 16,0 0-2-16,0 0 1 16,0 0-5-16,0 0-2 15,0 0-1-15,0 0-1 0,0 0-1 16,0 0-1-1,0 0 1-15,0 0-1 0,0 0-1 16,0 0 0-16,0 0 1 16,0 0-1-16,0 0 0 15,0 0 0-15,0 0-1 16,0 7 1-16,0 3 0 16,0 0 0-16,0 1 1 15,0-2-1-15,0 2 1 16,0 1 0-16,0 1-1 15,0-1 1-15,0 2 0 16,0 1 0-16,0 0-1 16,0 0 1-16,0 1-1 15,0-2 0-15,-2 2 0 16,2-3 0-16,-1 4 1 0,-1-1-1 16,1 0 0-16,-2 2 0 15,2-2 0-15,1 1 1 16,0-1-1-16,0 1 0 15,-2 0 0-15,1-1 0 16,1 2 0-16,-2-1 0 16,2 0 0-16,0-1 0 15,0 1 0-15,0 1 0 16,0-3 0-16,0 2 0 16,0-2 0-16,0-2 0 15,0 1 0-15,0-2 0 16,0 1 0-16,0-1 1 0,0 0-1 15,0 0 0-15,0 5 0 16,0-2 0-16,0 3 0 16,0 0 0-16,0-1 0 15,0-1 0-15,0 4 0 16,0-4 0-16,3 1 0 16,0 2 0-16,0-2 0 15,0-2 0-15,-2 3-1 16,1 1 2-16,-2-1-2 15,3 4 2-15,0-1-1 16,0-4 0-16,2 4 0 16,-4-4 0-16,4 0 0 15,-4 0 0-15,2-1-1 16,-2 1 2-16,1 0-2 16,-1 0 2-16,1 3-1 0,-1 1 0 15,1 0 0-15,1 0 0 16,-2-1 0-16,-1 1 0 15,2-1 0-15,-2 1 0 16,0-1 0-16,0-1 0 16,0 1 0-16,0 1 0 15,0-1 0-15,0 2 0 16,0-1 0-16,0 0 0 16,0-1 0-16,0 0 1 15,0 1-1-15,0-4 0 0,0 5 0 16,0-2 0-1,0-1 0-15,0 0 0 16,0-2 0-16,0 1-1 0,0 0 2 16,0-3-1-16,0 0 0 15,-2-1 0-15,-1 2 0 16,3 0 0-16,-1-2 0 16,-1 0 0-16,2-1 0 15,-1 3 0-15,1 1 0 16,0 0 0-16,0 3 0 15,-2 1 0-15,1 1 0 16,-1 0 0-16,2-1 0 16,-1 1 0-16,-2 0 0 0,0 0-1 15,0 1 2 1,0-5-1-16,0 2 0 0,0 1 0 16,0-4 0-16,0 3 0 15,0-2 0-15,0-2 0 16,0 2 0-16,0-1 0 15,2 0 0-15,-1 1 0 16,1-4 0-16,-1 6 0 16,1 0 0-16,1 1-1 15,-2-1 1-15,1-2 1 16,-2 2-1-16,1 1 0 16,1 1 0-16,-1-5 0 15,2-2 0-15,0-1 0 16,0 0 0-16,-1 1 0 0,-1 5 0 15,-1-4 0 1,3 2 0-16,0-1 0 0,0-1 0 16,0 1 0-16,0 0 0 15,-4 3 0-15,4-4 0 16,0-3 0-16,0-6 0 16,0-2 0-16,0-3 0 15,0-2 0-15,0 0-3 16,-3-7-17-16,-3-18-109 15</inkml:trace>
  <inkml:trace contextRef="#ctx0" brushRef="#br0" timeOffset="1702.2975">6030 7386 1408 0,'0'0'298'16,"0"0"-256"-16,0 0-7 15,0 0-6-15,0 0-14 16,0 0 0-16,0 0-8 16,0 0-2-16,1 0-1 15,4 0 4-15,4 8 10 0,0-2-8 16,3 4 0-1,0 0-1-15,1 1-2 0,7 0-2 16,-1 0-3-16,3 0 1 16,1 0-1-16,5 4 0 15,4 1-1-15,6 0-1 16,1 1 2-16,6 0 0 16,1 0 1-16,3-1-2 15,-4 1 0-15,-2 0 0 16,0 0 0-16,-4 0-1 15,3 3 0-15,-2-2 0 16,4 0 0-16,2 1 0 16,2 1 1-16,-2-3-1 0,-3 2-1 15,0 0 1-15,-4 1 0 16,0-1 0-16,2 0 0 16,-3 1-1-16,1-2 1 15,2-1 0-15,1-1 0 16,2 0 0-16,0-3 0 15,1 3 1-15,1-2-1 16,2 3 0-16,0 2 0 16,1-1 0-16,0 1 0 15,-1 3 0-15,-2 0 1 16,2 1-1-16,-5-2 0 16,0-1 0-16,-2 0 1 15,-4-2-1-15,4 1 0 16,-2 0 0-16,0-1 0 0,1-2 1 15,-2-1-1-15,-4 1 0 16,0-1-1-16,-4-2 1 16,-3 0 0-16,1 2 0 15,-4 0-1-15,4-3 2 16,-3 0-2-16,-2 0 2 16,1 0-1-16,1-1 0 15,-1 0 2-15,-1-1-2 16,2 1 2-16,-1-1-2 15,-2 1 0-15,1-3 1 16,-1 1 0-16,0 0 1 16,2-2-1-16,-1 0 0 15,-1-2-1-15,2 1 2 0,0 0-2 16,-3-2 0 0,-2 2 1-16,-3-1-1 0,-2-1 0 15,-5 1 0-15,7-1 0 16,1 0 1-16,-1 0 0 15,3 1 2-15,-2-4-2 16,-4 3-1-16,-4-4 0 16,-1 1 0-16,-1 2 0 15,-2-3 0-15,0 0-2 16,-5 0-13-16,0 0-53 16</inkml:trace>
  <inkml:trace contextRef="#ctx0" brushRef="#br0" timeOffset="3783.0462">5917 10056 1730 0,'0'0'60'0,"0"0"-51"16,0 0 11-1,0 0 5-15,0 0-15 16,0 0-6-16,0 0-1 0,0 0 2 16,0 0 1-1,0 0-2-15,0 0-1 0,0 0 3 16,0 0 3-16,0 0 1 15,0 0-2-15,0 0 0 16,0 0-4-16,0 0-1 16,0 0 0-16,0 0 1 15,9 0-1-15,5-3-1 16,2-7 1-16,3 0-2 16,-1-2 0-16,4 2-1 15,2-4 1-15,0 0-1 16,4-1 0-16,-1-2 0 0,0 2 0 15,3-2 0-15,1 0 0 16,2 0 0-16,-2-2 1 16,2 0-1-16,-3 4 0 15,-2-2 0-15,3 1 0 16,1-1 0-16,-1-2 0 16,3 1 0-16,1-1 0 15,1-1 0-15,-2-1 0 16,3-3 1-16,0 4-1 15,1 0 0-15,-2 1 0 16,-2 4 0-16,0-2 0 16,-1 3 0-16,-3-2 0 15,1 2 0-15,-1-1 0 0,-3-1-1 16,0 0 1 0,-2 1 0-16,-1-1 0 0,-2 1 0 15,2 0 0-15,2-4 0 16,-1 0 0-16,3 2 0 15,-1-3 0-15,4-1 0 16,-1 1 0-16,0-1 0 16,1 1 0-16,-1 3 0 15,-2 0 0-15,-1 1 0 16,0 3 0-16,-1-1 0 16,-1 1 0-16,3-1 0 15,-1 0 0-15,-2 0 0 0,4 2 0 16,-4-1 0-1,3 2 0-15,-2 0 0 0,1-2 0 16,0 2 1-16,-1-1-1 16,1 0 0-16,0 0 0 15,0 1 0-15,-2 0 0 16,-1 0 0-16,2-2 0 16,0-2 0-16,3 3 1 15,-1-2-1-15,3 1 0 16,-2 1 0-16,-1 0 0 15,-4 4 0-15,-3-1 0 16,3 3-1-16,-4 0 1 16,-3-3 0-16,1 2-1 15,1 0 1-15,-1-1 0 16,1-2 0-16,7 1 0 0,-2-2 0 16,6 0 0-16,-2 1 0 15,-1-2 0-15,-3 2 0 16,-2 2 0-16,-2 0 0 15,-1-1 0-15,0-1 0 16,2 1 0-16,0-2 0 16,1 2 0-16,-4 1 0 15,0-2 0-15,-4 5 0 16,-3 1 0-16,-3-1 0 16,-5 2 0-16,5 1 0 15,-3-1 0-15,0 1 0 16,2-1 0-16,-1-1 0 0,0 1 0 15,3 0 0-15,0-1 0 16,0-1 0-16,-1 0 0 16,2 2 1-16,-3 0-1 15,-2-1 1-15,1 2-1 16,-2 2 1-16,1-5 0 16,-1 5-1-16,1-2 1 15,-2 1 0-15,0-1-1 16,-2 1 0-16,-1 1 0 15,0 0 0-15,0-2 0 16,0 2-2-16,0 0-13 16,-9 0-67-16</inkml:trace>
  <inkml:trace contextRef="#ctx0" brushRef="#br0" timeOffset="5545.6761">6243 7995 1298 0,'0'0'372'16,"0"0"-298"-16,0 0-18 15,0 0-22-15,0 0-10 16,0 0-5-16,0 0-4 16,-13 0-1-16,13 0-2 15,0 0-4-15,0 0 0 16,0 0-5-16,0 0-2 15,0 0-1-15,0 0 0 16,3 0-1-16,13 1 1 16,8-1 0-16,3 0 0 15,4 0 1-15,-5 0 0 16,4 0-1-16,-5 0 1 0,-1 0-1 16,-2 0 0-16,-7 0 1 15,1 0-1-15,-8 0 0 16,1 0 0-16,-3 0 0 15,-3 0 0-15,0 0 0 16,-2 0-2-16,2 0-18 16,-3 0-62-16,0 2-117 15</inkml:trace>
  <inkml:trace contextRef="#ctx0" brushRef="#br0" timeOffset="6204.4816">6294 9025 1482 0,'0'0'358'0,"0"0"-336"16,0 0-6-16,0 0 13 0,0 0-9 15,0 0-12-15,-6 0-4 16,6 0-2-16,8 0 0 16,11 0 0-16,8 0-1 15,1 0 1-15,2-1-2 16,-2-1 0-16,-1 1 0 15,0-1 0-15,-6 0 0 16,0 0 1-16,-6 1-1 16,-2-2-3-16,-4 0-3 15,-4 1-8-15,-1-2-15 16,-1 0-14-16,-3 1-11 0,0 1-350 16</inkml:trace>
  <inkml:trace contextRef="#ctx0" brushRef="#br0" timeOffset="6505.6137">6412 8874 1806 0,'0'0'67'15,"0"0"-48"-15,0 0 5 16,0 0-6-16,0 0-11 0,0 0-7 16,-3-5 0-16,3 22-1 15,0 3 1-15,0 5 0 16,3 0 1-16,2 0-1 16,-1-2 0-16,0-1 1 15,2-2-1-15,-3-1 0 16,2 1-1-16,-4-6-23 15,1-2-65-15</inkml:trace>
  <inkml:trace contextRef="#ctx0" brushRef="#br0" timeOffset="8087.2975">5881 9090 975 0,'0'0'712'0,"0"0"-671"15,0 0-11-15,0 0 13 16,0 0-24-16,0 0-11 15,1-5 0-15,-1 5-1 16,0 0 1-16,0 0 4 16,0 0 1-16,0 0-1 15,0 0-3-15,0 0-3 16,0 0 1-16,0 0-1 16,-1-3 0-16,-12 3-6 15,-7 0 0-15,-5 0 1 16,-7 0-1-16,-8 0 0 0,-6 0 0 15,-11 0 0-15,-2 0-1 16,-1 0 1-16,3 0-1 16,6 0-2-16,2 0 3 15,3 0-1-15,4 0-2 16,3 0 2 0,5 0 1-16,4 0 0 0,5-2 0 15,0 0 0-15,1-1-1 16,4 1 1-16,-5 1 0 15,4-1 0-15,-4 2 0 16,0-1 0-16,-1 1 0 16,-4-1-1-16,5 1 1 15,1-3-1-15,2 3 1 16,2 0 0-16,5-2 1 0,2 2-1 16,3-1 0-16,2 1 1 15,5-2-1-15,3 2 1 16,0 0 1-16,0-1-1 15,0 1-1-15,0 0 0 16,0 0-2-16,0 6 0 16,0 9 1-16,0 4 1 15,0 8 1-15,9 4-1 16,0 5 0-16,-2 6 1 16,2 5 1-16,-1 2 3 15,2 2 0-15,-1-2-2 16,0 1-2-16,0 2 1 15,0 0-1-15,0 3 2 0,-3 2 0 16,1-2-2-16,-2-1 0 16,-1-2 0-16,1 0-1 15,-2 2 2-15,0 1 0 16,0 1-2-16,-3 1 4 16,3-4 0-16,-3-2-3 15,0-2 1-15,0-4 1 16,0 1-1-16,4-5-2 15,-4-8 0-15,0-7 1 16,0-10 1-16,3-10-2 16,-3-2 0-16,0-4 0 15,0 0 1-15,0 0 0 16,2 0 0-16,-2-5-1 16,0-9-15-16,0-8-88 0</inkml:trace>
  <inkml:trace contextRef="#ctx0" brushRef="#br0" timeOffset="9524.0224">4558 10600 1316 0,'0'0'442'0,"0"0"-418"16,0 0-5-16,0 0-1 16,0 0 7-16,0 0-9 0,0 0-11 15,-12-13-4 1,12 13 0-16,0 0-1 0,0 0 0 16,9 0 0-16,15 0 0 15,10 0 1-15,17 0 1 16,4 0 2-16,12-2-2 15,0-1 1-15,-1-1 0 16,-2-2 0-16,-7 2 0 16,-7-1-1-16,-9 3-1 15,-7 0 0-15,-4 1-1 16,-6-1 1-16,-4 1-1 16,-6-1 0-16,1 2 0 15,-6-2 0-15,-3 2 0 0,0 0 0 16,-3 0-2-16,0 0-11 15,-3 0-18-15,0 0-39 16,0 0-194-16</inkml:trace>
  <inkml:trace contextRef="#ctx0" brushRef="#br0" timeOffset="10139.8697">4829 10794 1680 0,'0'0'86'16,"0"0"-56"-16,0 0 4 0,0 0 5 15,0 0-21-15,0 0-11 16,-1-5-2-16,7 2-1 16,13-1-3-16,5 0-1 15,9 1 0-15,3 1-1 16,1 0-9-16,2 2-22 15,-4 0-17-15,-6 0-183 16</inkml:trace>
  <inkml:trace contextRef="#ctx0" brushRef="#br0" timeOffset="10438.836">4900 11018 1533 0,'0'0'236'0,"0"0"-230"16,0 0 18-16,0 0 9 0,0 0-20 16,102-4-10-1,-67-1-3-15,-4-3-9 0,2 2-125 16</inkml:trace>
  <inkml:trace contextRef="#ctx0" brushRef="#br0" timeOffset="14179.9637">1970 7899 1700 0,'0'0'37'15,"0"0"-14"-15,0 0 8 0,0 0-4 16,0 0-3-16,0 0-11 16,0 0 2-16,-13-20-2 15,13 20 1-15,0 0-3 16,0-1-3-16,0 1-4 16,0 0-2-16,0 0-2 15,0 0 0-15,0 0 0 16,0 0-1-16,5 0 0 15,12 0 0-15,8 0 1 16,8 0 0-16,3 0 0 16,7 0 0-16,5 0 0 15,7 0 0-15,2 0 0 16,-1 0 0-16,1 0 0 0,-6 0 0 16,-2 0 0-16,-4 0 0 15,-2 0 0-15,-1 0 0 16,-4 0 0-16,-3 0 0 15,-7 0-1-15,-2 0 0 16,-7 0 0-16,-1 0 1 16,-5 0-1-16,2 0 1 15,-4 0 0-15,1 0 0 16,-2 1 0-16,2 2 0 16,-1 0-1-16,-3-2 1 15,-3 2 0-15,-1-2 0 16,-2 3 0-16,1-3-1 0,0 1 0 15,-3-2 1 1,0 0-1-16,0 0 1 0,0 0 0 16,0 0 0-16,0 0 0 15,0 0 1-15,0 0 0 16,0 0 3-16,0 0-1 16,0-14-1-16,0-2-2 15,0-8 0-15,0-2 0 16,0-3 0-16,3 1 0 15,0 0 0-15,1 6 0 16,2 3 0-16,-1 6 0 16,-2 1 0-16,0 3 1 15,0 3 0-15,-2 3-1 0,-1 0 1 16,2 3-1-16,5 0 0 16,-1 3-4-1,9 13 3-15,4 3 1 0,-5 5 0 16,7 1-1-16,-4 1 1 15,0-1 0-15,2-4-1 16,-5-1 0-16,2-5 0 16,-4-8-1-16,-4-3-1 15,0-4 2-15,-3 0 0 16,1 0 1-16,0-7 0 16,6-9 0-16,-3-4 0 15,1-5 0-15,2 1 0 16,-1 1-1-16,2 3 1 15,2 1 0-15,0 2 0 0,0 2 0 16,-6 3 0-16,-3 5 0 16,-2 7 0-16,2 0 0 15,0 0-1-15,3 0-3 16,4 15 2-16,-2 2 1 16,1-1 1-16,-2 1 0 15,-1-2 1-15,-1-3-1 16,-1 0 0-16,-1-6-1 15,2 0 1-15,-2-6-1 16,1 0-1-16,3 0-5 16,1-6 0-16,5-9 0 15,-4-4 0-15,-1 2-5 16,-4 2 11-16,-1 4 0 0,0 2 1 16,-3 2 0-16,-1 2 6 15,1 2 5-15,-2 3-4 16,1 0-5-16,2 0-2 15,-1 0-2-15,4 6 1 16,1 5 1-16,-2 6 0 16,4 1 1-16,-2 1-1 15,-1 0 0-15,1-2 0 16,5 3 0-16,-2-6 1 16,0-2-1-16,-2-2 0 15,-4-3 0-15,1 0 0 16,0-2 0-16,0-2 0 15,-3-1 1-15,-2-2-1 0,1 0 0 16,-1 2 0-16,1-2 0 16,1 0 0-16,1 1 0 15,2-1 0-15,3 2 1 16,5 1-1-16,5-2 0 16,6 2 0-16,5-3 0 15,6 0 1-15,1 3-1 16,2-3 0-16,4 0 0 15,-1 0 0-15,7 0 0 16,-4 0 1-16,4 0-1 16,-4 0 0-16,1 0 0 0,-1-3 0 15,-2 3 0 1,2 0 0-16,-2 0 0 0,2 0 0 16,1-4-1-16,-4 1 1 15,-5-2 1-15,-2 3-1 16,-7-1-1-16,3 0 1 15,-4 3 0-15,0-2 0 16,4 1 0-16,-1 1-1 16,1 0 1-16,4 0 0 15,2 0 0-15,0 0 0 16,-1 0 0-16,1 0 0 16,-2 0 0-16,-1 0 0 15,-4 0 1-15,3 1-1 0,-5-1-1 16,-1 0 1-1,4 0 0-15,1 0 1 0,-4 0-1 16,2 0 0-16,-5 0 0 16,-3 0 0-16,-2 0 0 15,-5 0 0 1,0 0 0-16,-2 0 0 0,-4 0 0 16,3 0 0-16,-5 0 0 15,1 0 0-15,-4 0 0 16,2 0 0-16,0 0 0 15,0 0 0-15,5 0 0 16,-1 0 0-16,3 0 0 16,1 0 0-16,8 0 0 0,-1 0 0 15,4 0 1 1,-2 0-1-16,4 0-1 0,0 0 1 16,-2 0 1-16,-3 0-1 15,-5 0 0-15,-1 0 0 16,-2 0 0-16,0 0 4 15,-3 0 0-15,-2-1-1 16,1-2-2-16,-2 3 1 16,-1 0-1-16,-2 0 0 15,2 0-1-15,-4-3 1 16,3 3-1-16,0 0 0 16,-1 0 0-16,1-3 0 15,1 2 1-15,0 1-1 16,4-1 0-16,-1-1 0 0,-1-1 0 15,0 2 0-15,-1-1 0 16,-1 1 0-16,-1 1 0 16,-3 0-5-16,-3-3-38 15,-3-1-258-15</inkml:trace>
  <inkml:trace contextRef="#ctx0" brushRef="#br0" timeOffset="21027.0076">1967 7919 1392 0,'0'0'106'16,"0"0"-60"-16,0 0 31 16,0 0-29-16,0 0-23 15,0 0 7-15,0 0-5 16,0 0 0-16,-3-8-5 16,3 8-4-16,-2 0-10 15,2 0 7-15,0-3-5 16,0 3-3-16,0 0-2 15,0 0-4-15,0 0 2 16,0 0-1-16,0 0 2 16,0 0-1-16,0 0-1 0,-1 0 1 15,1 0 0-15,0 0-3 16,-2 0-1-16,2 0 1 16,0 0-2-16,0 9 1 15,0 5 1-15,0 0 1 16,0 5-1-16,0 3 1 15,0 4 2-15,0 2 0 16,0 5 2-16,0 1 0 16,0 2-3-16,0-3 0 15,3-2 1-15,-3-2-1 0,2 1 0 16,1 0-1 0,-3-3 3-16,3 2-2 0,0-5 0 15,0 2 1 1,0-3 0-16,-3 0-2 0,3-1 0 15,0-2 1-15,-1-2-2 16,2 2 1-16,-3-1-1 16,1-4 2-16,-1-1-1 15,1-2 0-15,-2-6 0 16,0 3 0-16,0-6 0 16,0 0 0-16,0 0 0 15,0-2-1-15,0-1 1 16,0 0-1-16,3 0 0 15,0 0-1-15,0 0-10 16,3 0-34-16,-3-6-93 0</inkml:trace>
  <inkml:trace contextRef="#ctx0" brushRef="#br0" timeOffset="21783.0915">1570 8724 1810 0,'0'0'20'0,"0"0"-13"16,0 0 9-16,0 0 7 15,0 0-12-15,0 0-7 16,6 0-1-16,11 0-2 0,13 0-1 16,10-6 3-16,5 0-1 15,8 4 0-15,10-5 4 16,1 5 0-16,2-3-2 15,-5 2-3-15,-9 0 0 16,-6-1 1-16,-4 1-1 16,-3 1 2-16,-6-1-1 15,-8 1 0-15,-1 2-1 16,-9-2 2-16,1 1-1 16,-8-1-1-16,0 2-1 15,-5 0 0-15,-1 0 0 16,-1 0 0-16,-1 0 0 15,2 0 0-15,-2 0-7 16,0 0-23-16,0 0-44 0,0 3-67 16</inkml:trace>
  <inkml:trace contextRef="#ctx0" brushRef="#br0" timeOffset="22310.5613">1819 8903 1676 0,'0'0'91'0,"0"0"-69"0,0 0 3 16,0 0 4-16,0 0-12 15,0 0-6-15,0 0-5 16,21 0-3-16,9 0-2 15,7-3 1-15,5-2-2 16,3 3 0-16,-2-2 0 16,-2-1 0-16,0 5-7 15,-5 0-31-15,-8 0-67 0</inkml:trace>
  <inkml:trace contextRef="#ctx0" brushRef="#br0" timeOffset="23416.4203">2015 8964 1788 0,'0'0'18'0,"0"0"-15"15,0 0 15-15,0 0 2 16,0 0-17-16,0 0-3 15,0 5 0-15,0 9 5 16,0 5 2-16,0 1 5 16,7 4-3-16,-4 5 1 15,0 3-5-15,-3 5 0 16,0 3 0-16,0 3 0 16,0 3-4-16,0 0 2 15,0 4-1-15,0 1-2 16,0 1 3-16,0 4 4 15,0 0-4-15,5 4-3 16,-4 2 1-16,2 1 2 16,2-2-1-16,-1-2 0 0,3 0-1 15,-2-3 0-15,1 0 0 16,0-1 0-16,2-4 0 16,2-1 0-16,-4-1-1 15,1-3 1-15,-2 0-1 16,2-2 1-16,2-1-1 15,-4-7 0-15,1-6 0 16,-3-5 1-16,-2-5 0 16,1-7-1-16,2-2 1 15,-3-5-1-15,1-2 0 0,1-3 0 16,-3 1 0-16,0-1 1 16,0-1-1-1,0 0 1-15,0 1 0 0,0-1 1 16,0 0 0-16,0 0-1 15,0 0 0-15,0 0 2 16,0 0-1-16,0 0 0 16,0 0 1-16,0 0-1 15,0 0 0-15,0 0 0 16,0 0 1-16,0 0-1 16,0 0-1-16,0 0 0 15,0 0 0-15,0 0 0 16,0 0 0-16,0 0 1 15,0 0-1-15,0 0 1 16,0 0-1-16,0 0 0 0,0 0 0 16,0 0-1-16,0 0 1 15,0 0-1-15,0 0 0 16,0 0 0-16,0 0 0 16,0 0 0-16,0 0 0 15,0 0 0-15,0 0 0 16,0 0-1-16,0 0 1 15,0 0 0-15,0 0-3 16,0-2-6-16,0-8-10 16,0-7-51-16,0-5-321 15</inkml:trace>
  <inkml:trace contextRef="#ctx0" brushRef="#br0" timeOffset="24573.2154">844 9164 1849 0,'0'0'11'16,"0"0"-11"-16,0 0 0 15,0 0 1-15,0 0 0 16,0 0 9-16,-21 109-4 15,9-68 2-15,-6 1-2 0,0 1 2 16,0-4-5-16,2-5 0 16,4-5 3-16,0-7-3 15,6-6-2-15,3-5 1 16,3-5-1-16,0-5 0 16,0 1-1-16,0 0 0 15,9-2 1-15,9 0 1 16,12 0 4-16,4-5-3 15,5-7-1-15,-2 1-2 16,-1 3 0-16,-2-2 0 16,-4 3 0-16,-3 0-6 15,-3 1-12-15,-6 0-18 16,0 3-18-16,-8-1-131 16</inkml:trace>
  <inkml:trace contextRef="#ctx0" brushRef="#br0" timeOffset="24903.6416">908 9386 1719 0,'0'0'114'16,"0"0"-113"-16,0 0-1 0,0 0-2 16,0 0 2-16,0 0 8 15,0 64-1-15,9-38 2 16,-1 6-3-16,-1-1-2 16,0 0-2-16,-1-1-1 15,-1-4 0-15,2-4 0 16,-4-9-1-16,0-1-2 15,0-5-5-15,2-5-15 16,-1-2-47-16,2 0-202 16</inkml:trace>
  <inkml:trace contextRef="#ctx0" brushRef="#br0" timeOffset="25329.2117">1145 9276 1876 0,'0'0'18'0,"0"0"-18"15,0 0-1-15,0 0-2 16,0 0 3-16,0 0 4 16,60 80 0-16,-44-53-1 0,5 1 0 15,0-6-1 1,-3-3-1-16,1-4 0 0,-5-4-1 16,-1-3 1-16,-7-5-1 15,0-3 1-15,-3 0 1 16,-1 0 7-16,2-11 10 15,2-11-14-15,-2-9-4 16,-1-6 1-16,-1-2-1 16,-2 1-1-16,0 6 0 15,0 10-1-15,0 8-1 0,3 6-15 16,0 8-36-16,0 0-268 16</inkml:trace>
  <inkml:trace contextRef="#ctx0" brushRef="#br0" timeOffset="26478.0367">1700 10657 1674 0,'0'0'47'0,"0"0"-27"16,0 0 26-16,0 0-12 15,0 0-11-15,0 0-14 0,-9 0-1 16,9 0 1-16,0 0-5 16,0 0-1-16,12 0-3 15,12 0 0-15,13 0 2 16,18-6 0-16,8-2 1 16,4 0 0-16,2 1-2 15,-4 0-1-15,-4 1 0 16,-5 3 1-16,-7 1-1 15,-7 1 1-15,-10-1-1 16,-12 2 0-16,-2-1 0 16,-9 1 0-16,-5 0 0 15,-1 0 1-15,-1 0-1 16,-2 0 0-16,0 0-5 0,0 0-12 16,1 0-27-16,1 0-70 15,-2 0-356-15</inkml:trace>
  <inkml:trace contextRef="#ctx0" brushRef="#br0" timeOffset="27028.2932">2025 10814 1670 0,'0'0'95'16,"0"0"-83"-16,0 0 9 16,0 0 7-16,0 0-3 15,0 0-15-15,21 0-6 16,0 0-1-16,6-4-3 15,-2-1 0-15,5 3-7 16,-2-1-30-16,-5 0-95 0</inkml:trace>
  <inkml:trace contextRef="#ctx0" brushRef="#br0" timeOffset="27234.5267">2098 11001 1723 0,'0'0'109'0,"0"0"-109"16,0 0-13-16,0 0 12 15,0 0-26-15,106-33-183 16</inkml:trace>
  <inkml:trace contextRef="#ctx0" brushRef="#br0" timeOffset="30098.9656">2713 6880 1602 0,'0'0'268'16,"0"0"-246"-16,0 0-12 15,0 0 7-15,0 0-2 16,0 0-11-16,0 0-4 16,0 39-1-16,0-11 1 15,3 4 2-15,6 7 0 16,-2 4-1-16,1 0 1 16,2-1-1-16,-4-3 0 15,-3-6-1-15,3-5 2 0,0-3-2 16,-3-5 0-1,0-3 0-15,0-3 0 0,-2-4 1 16,-1-2-1-16,0-3 1 16,0 0-1-16,0-2 0 15,0-3-2-15,0 0-3 16,0 0-3-16,0 0-12 16,0 0-3-16,0 0-6 15,0 0-81-15</inkml:trace>
  <inkml:trace contextRef="#ctx0" brushRef="#br0" timeOffset="30779.8263">2685 6909 1725 0,'0'0'61'16,"0"0"-32"-16,0 0-13 16,0 0-2-16,0 0-5 15,28-80-6-15,-13 68-2 16,0 3 0-16,1 4 0 15,-4 5-1-15,3 0-1 16,-3 2 1-16,1 11-1 0,1 1 1 16,-2 3 0-16,-2 2 1 15,-4 1-1-15,-3-1-2 16,-3-1 0-16,0 1-2 16,0-2-2-16,-3 1 4 15,-8-1 1-15,-3-2 1 16,0-5 0-16,4 0 0 15,2-7 0-15,2 1 0 16,2-2-1-16,4-2 1 16,0 2 0-16,0-2 0 15,0 3-1-15,0 0 0 0,0 3 0 16,4 2 0-16,7 2 1 16,-1 2 0-16,5 0 0 15,0 1 1-15,-3 0 1 16,7-1 1-16,-2 3 5 15,2-1-4-15,-2 2-3 16,-1-2 0-16,-2 0 2 16,-1-1 0-16,-3-1-1 15,-2-4-1-15,-5 0 1 16,1-4 0-16,-4 0 0 16,0-3-2-16,0 0 0 15,0-1 2-15,3 2-2 0,0-2 1 16,-3 2-1-16,2-1 0 15,-2-1-3-15,0 0-21 16,1 0-12-16,5 0-77 16</inkml:trace>
  <inkml:trace contextRef="#ctx0" brushRef="#br0" timeOffset="31129.1029">3132 6889 1846 0,'0'0'46'15,"0"0"-39"-15,0 0-2 16,0 0 2-16,0 0 2 16,0 0-9-16,24 0 0 0,6-4 0 15,1-3-4 1,2 2-26-16,-2 1-41 0,-4 0-165 15</inkml:trace>
  <inkml:trace contextRef="#ctx0" brushRef="#br0" timeOffset="31307.3803">3198 7011 1729 0,'0'0'66'15,"0"0"-61"-15,0 0-2 16,0 0 6-16,0 0-1 16,0 0-3-16,77-15-5 15,-38 3-14-15,4-2-120 0</inkml:trace>
  <inkml:trace contextRef="#ctx0" brushRef="#br0" timeOffset="32580.5633">3812 6794 1482 0,'0'0'397'15,"0"0"-376"-15,0 0-4 16,0 0 4-16,0 0-6 15,0 0-9-15,-9 0-6 16,9 0 0-16,0 0-2 16,0 6 0-16,0 7 1 15,0 2 1-15,0 1 0 16,0-1 0-16,0-1 0 16,0-1-1-16,0-2 0 15,3-2-1-15,4-3 0 0,1 1-3 16,-2-5 3-1,2-1 1-15,0-1 0 0,1 0 1 16,-1 0 0-16,5 0 1 16,-2-1-1-16,1-1 0 15,1-1 0-15,-1-1 1 16,1 3-1-16,-2-1 0 16,-2 2-1-16,4 0 2 15,1 0-2-15,-1 0 1 16,-4 0 0-16,3 7 1 15,0 1 0-15,-2 2-1 16,1 1 0-16,-1 3 0 16,-4-1 0-16,2-1 0 15,-5 1 0-15,0 3 0 16,-3 2 0-16,0-2 0 0,0 4 1 16,-9-1-1-16,-9-2 0 15,0 0 1-15,-9-3-1 16,2-4 0-16,1-1 1 15,3-5-1-15,3-4 1 16,9 0-1-16,4 0 0 16,1 0 0-16,4 0-1 15,0 0-4-15,0-3-9 16,0-5-25-16,0-6-29 16,9-3-114-16</inkml:trace>
  <inkml:trace contextRef="#ctx0" brushRef="#br0" timeOffset="32862.4805">3833 6838 1842 0,'0'0'21'0,"0"0"-12"15,0 0 0-15,0 0-4 16,0 0-4-16,0 0-1 16,88-61 0-16,-49 51 0 15,4 2 0-15,-4-1-1 0,-3 2 0 16,-5 2-6 0,-4-1-10-16,-5 3-5 0,-10 2-15 15,-3 1-53-15,-8 0-166 16</inkml:trace>
  <inkml:trace contextRef="#ctx0" brushRef="#br0" timeOffset="33197.6902">4340 6759 1878 0,'0'0'36'15,"0"0"-36"-15,0 0-2 16,0 0 2-16,0 0 7 16,0 79-1-16,12-51-4 15,1 1-1-15,1 4 0 16,-1-2-1-16,-2 2 0 15,-1-5 1-15,-1-3-1 16,-3-8-1-16,-1-5-1 16,-5-8-7-16,0-4-5 15,0 0-4-15,0 0-10 16,0-8-19-16,0-11-1364 16</inkml:trace>
  <inkml:trace contextRef="#ctx0" brushRef="#br0" timeOffset="33591.842">4540 6786 1832 0,'0'0'33'16,"0"0"-30"-16,0 0 10 0,0 0 2 15,0 0-8-15,0 0-6 16,-21 17-1-16,8-3 0 16,-1 1 1-16,1-2-1 15,1 1 0-15,0-3 0 16,3-1 1-16,5-1-1 16,2-3-1-16,2-1 1 15,0-2-1-15,0 1 0 16,0 0 0-16,5-1 1 15,6 3 0-15,3-2 0 16,5-1 0-16,-2 1 2 16,2-1-2-16,-3-1-1 15,1 1 1-15,4 2-4 0,-2-2-21 16,1-1-19-16,-3-2-35 16,0 0-1672-16</inkml:trace>
  <inkml:trace contextRef="#ctx0" brushRef="#br0" timeOffset="34158.1189">4777 6950 1827 0,'0'0'50'0,"0"0"-50"16,0 0 0-16,0 0-1 16,0 0 0-16,0 0 1 15,27 20 2-15,-12-16-2 16,0-3 2-16,1-1-1 16,-2 0-1-16,-1 0 1 15,-1-5 0-15,-1-6-1 16,0-3-2-16,-3-3-2 15,-2-2 1-15,-6-4 0 16,0-2-4-16,0 0 4 16,-6 1 1-16,-8-2 2 15,1 6 3-15,1 0 2 16,7 4 3-16,1 4-3 0,3 2-1 16,1 1 1-16,0 1 1 15,0 1-1-15,4-1-4 16,8 2-1-16,3-1-1 15,1 1 1-15,2 3-1 16,-3 1 1-16,-4 2 0 16,-1 0 0-16,-1 0-1 15,-3 0-1-15,3 8 0 16,-5 2 2-16,1 2 0 16,-2 1 0-16,-2 2 3 15,2-2-2-15,0-1 1 16,2-1 0-16,-2-3-1 0,7 0 0 15,2-6 1 1,6-2-2-16,13 0 0 0,5-10-29 16</inkml:trace>
  <inkml:trace contextRef="#ctx0" brushRef="#br0" timeOffset="36084.8417">5459 7761 1805 0,'0'0'17'0,"0"0"-14"0,0 0 20 16,0 0 0-16,0 0-12 15,0 0-4-15,0 0 3 16,1 0 7-16,-1 0-3 16,3-6-7-16,-3-7 0 15,0-1 0-15,0-6-3 16,0-5-1-16,0-4 2 15,0-5-3-15,0-4 0 16,0-4 2-16,0 1-2 16,0-4 3-16,0 5-2 15,0 0 1-15,-1 1 4 16,-2 0-4-16,-2 1 0 16,1-4 0-16,-2-1-3 0,0-3 1 15,3-3-2-15,3 2 1 16,0 0 0-16,-3 4-1 15,0 4 1-15,1-2-1 16,-1 2 1 0,2 3-1-16,1 0 2 0,-3 4-2 15,3 1-1-15,-4 4 1 16,2 2 1-16,1-3 0 16,-2 3-1-16,1-1 1 15,-1-1 1-15,0 1-2 16,0-1 0-16,0 3 0 15,3-3 0-15,-3 2 0 0,0 2 1 16,3-1-1-16,0 1 1 16,-4 2-1-16,4 1 0 15,-2 2 0-15,1-2 0 16,-1-2 0-16,2-2 0 16,-1 2 0-16,1 0 0 15,-2 2 0-15,1 2-1 16,-1 1 1-16,2 1 0 15,0 2-1-15,0 0 0 16,0 2 1-16,0 0 0 16,0 3 0-16,0 2 0 15,0 5 0-15,0-1 0 16,0 2 0-16,0-1 0 0,0 2 0 16,0 0 0-16,0 0 0 15,0 0 0-15,0 0 0 16,0 0-1-16,0 0 0 15,0 0 1-15,0 0 0 16,0 0 0-16,0 0-1 16,0 0 1-16,0 0-2 15,0 0 1-15,0 0-1 16,0 0 1-16,3 0-4 16,12 0 5-16,6 0-1 15,6 4 1-15,9-2-2 16,13 0 1-16,11 0-2 15,8-2 0-15,13 0-2 16,7 0 2-16,6 0-3 16,6-2 2-16,5 1 1 0,0 1 1 15,-1 0 1-15,-7 0 1 16,-7 0-4-16,-11 0 4 16,-3 0 0-16,-12 0 0 15,-6 0 0-15,-11 0 0 16,-9 0 0-16,-15 0 0 15,-10 0 0-15,-10 0-1 16,-3 0 1-16,0 0 1 16,0 0-1-16,0 0 1 15,0 0 0-15,0 1-1 16,0-1 1-16,0 0-1 0,0 0 0 16,0 0 0-16,0 0 0 15,0 0 0-15,0 0 0 16,0 0 0-16,0 0 1 15,0 0-1-15,0 0 0 16,0 0-1-16,0 0 1 16,0 0 0-16,0 0 0 15,0 0 2-15,0 0-2 16,0 0 2-16,0-8 1 16,0-5-3-16,0-1 0 15,0 0 0-15,0 0 0 0,-3 4 0 16,3 3 1-1,-3 4-1-15,3 1 0 0,0 2 0 16,-2 0-1-16,2 0-1 16,-4 0-1-16,-5 0-7 15,2 8-8-15,-2 3 1 16,-3 0-11-16,4-3-6 16,-1-2-66-16</inkml:trace>
  <inkml:trace contextRef="#ctx0" brushRef="#br0" timeOffset="36960.5652">6782 5629 262 0,'0'0'1507'16,"0"0"-1463"-16,0 0-21 15,0 0 7-15,0 0-12 16,0 0-11-16,4 0-5 16,-4 5-2-16,0 10 2 15,3 7 11-15,3 3-5 0,-3 6-3 16,0 7 2-1,-1 6 0-15,-2 8-2 0,1 2-2 16,-1 1-1-16,3-4-1 16,-3-5-1-16,0-3 1 15,0-5-1-15,0-4 0 16,0-3 0-16,0-4 0 16,0-4 0-16,0-4 0 15,0-5 0-15,2-3 0 16,-1-5 0-16,-1-3 1 15,2-3-1-15,-2 0 0 16,0 0 0-16,0 0 1 16,0 0 0-16,0 0 1 15,1 0-1-15,2 0-1 16,0-5-3-16,3-7-21 0,2-5-39 16,5-2-98-16</inkml:trace>
  <inkml:trace contextRef="#ctx0" brushRef="#br0" timeOffset="37690.8119">6995 5629 1629 0,'0'0'144'15,"0"0"-110"-15,0 0-7 16,0 0 5-16,0 0-12 16,0 0-8-16,0 0-4 15,0 0-3-15,0 3-2 16,0 6 3-16,0 7 7 16,0 2-5-16,0 4-4 15,0 5 1-15,3 6-2 16,1 6-2-16,1 6 2 15,-2 5-2-15,0 1 1 0,2-1-2 16,-4-3 1-16,1 0-1 16,-1-4 0-16,1-1 0 15,2-1 0-15,-1-1 1 16,1-3-1-16,-1-5 0 16,-1-3 0-16,4-5 0 15,-3-6 0-15,3-7 0 16,-2-3 0-16,-4-6 1 15,0-2-1-15,0 0 0 16,0 0 2-16,0 0 0 16,0 0-1-16,0 0-1 15,3 0-1-15,-1-7-19 16,2-7-99-16</inkml:trace>
  <inkml:trace contextRef="#ctx0" brushRef="#br0" timeOffset="39746.8058">7031 5986 1113 0,'0'0'407'0,"0"0"-342"16,0 0-17-16,0 0 14 15,0 0-17-15,0 0-12 16,-3 0-11-16,3 0-8 16,0 0 0-16,0 0-3 15,0 0-5-15,0 0-2 16,0 0-3-16,12 0-1 15,3 0 5-15,10 0 2 16,4 0-1-16,8 0-1 16,6 0-3-16,9 0 3 15,4 0-1-15,2 0-3 16,0 0 2-16,0 1 0 0,0 2-2 16,-3-3 1-16,-4 0-1 15,-5 0 4-15,-4 0 0 16,-5 0 5-16,-4 0 3 15,-6 0-3-15,-6 0-2 16,0 0-1-16,-4 0-3 16,-6-3 0-16,0 3-3 15,-1-1 1-15,-4 1-1 16,-2 0-1-16,-2 0 0 16,-2 0 0-16,0 0 0 15,1 0-3-15,-1 0-11 0,0 0-31 16,0 0-101-1</inkml:trace>
  <inkml:trace contextRef="#ctx0" brushRef="#br0" timeOffset="41805.8461">6831 6334 1629 0,'0'0'90'16,"0"0"-57"-16,0 0 2 0,0 0-7 16,0 0-3-16,0 0-13 15,0 0 1-15,0 0-1 16,0 0-5-16,0 0-3 15,0 0-2-15,0 0-2 16,0 0 0-16,-3 4 0 16,3 4 0-16,-3 1 1 15,3 6 1-15,0-3 0 16,0 2-1-16,-3 1 0 16,3-4-1-16,0-3 0 15,0-1 0-15,0-4 2 0,0-1-2 16,0-2 0-16,0 0 0 15,0 0 2-15,0 0-2 16,0 0 0-16,0 0-3 16,0 0-11-16,0 0-37 15,3-8-217-15</inkml:trace>
  <inkml:trace contextRef="#ctx0" brushRef="#br0" timeOffset="43266.2043">7899 5973 1475 0,'0'0'230'0,"0"0"-199"16,0 0-3-16,0 0 11 15,0 0-15-15,0 0-11 16,-9-15-7-16,9 15-3 16,0 0 0-16,0 0-1 15,0 0 0-15,0 0-1 0,0 0-1 16,0 0 0-1,8 0 0-15,9 0 1 0,9 0 1 16,8-4 2-16,11 0 1 16,13-1-1-16,6-4 0 15,6 0-1-15,2-1-3 16,3 3 1-16,2-5-1 16,9 2 0-16,2 2 0 15,2-1 0-15,-1-1 0 16,0 2 0-16,-3 0 0 15,-1 1 0-15,-6-1 0 16,-4 3 1-16,-5 1-1 16,-3-1 0-16,-6 5 0 15,-7 0-1-15,-2 0 2 16,-6 0-2-16,-7 0 1 16,-5 0 0-16,-5 0 0 15,-4 0 0-15,-4 0 0 0,-8 0 0 16,-4 0 0-16,-2 0 0 15,-5 0 0-15,1-3 0 16,-3 3 3-16,0 0-1 16,0-2-1-16,0 0 1 15,0 2 0-15,0 0-1 16,0 0-1-16,0 0 0 16,3 7 0-16,-3 5 4 15,3 2-3-15,-3 4 2 16,0 5 0-16,0 4 2 0,0 0-1 15,0 7-1-15,0 2 0 16,0 2-3-16,0 6 1 16,0 2 0-1,0 4-1-15,0 3 1 0,0 4-1 16,0 1 1-16,0 2-1 16,0 1 0-16,5-1 0 15,2 1 0-15,3 1 0 16,1-1 0-16,1 0 0 15,0 1 0-15,-2 0 0 16,1 2 0-16,-1-3 0 16,-2-4 0-16,-2-1 1 15,0-1 1-15,1 1-1 0,-1-2 0 16,0 0 0-16,0-1 0 16,0-5 0-16,1 1-1 15,-2-3 1-15,-1-3-1 16,1 3 3-16,1-5-2 15,-1-2-1-15,0 0 0 16,-2-3 1-16,3 0-1 16,0-5 0-16,-1-4 0 15,-1-4 1-15,0-4-1 16,-1-5 0-16,0-4 0 16,0-3 0-16,-1-4 0 15,-1-1 1-15,-1-2-1 16,0 0 0-16,0 0-3 15,3 0-8-15,-1-2-26 0,1-11-146 16</inkml:trace>
  <inkml:trace contextRef="#ctx0" brushRef="#br0" timeOffset="44596.7048">8980 8620 1706 0,'0'0'80'16,"0"0"-74"-16,0 0-1 16,0 0 13-16,0 0-5 15,0 0-7-15,0 0-3 16,11 0 1-16,10 3 9 16,7-2-4-16,9 2 2 15,14-3-4-15,12 0-3 16,13 0 0-16,15 0-2 15,3 0 0-15,7 0-2 16,-2 0 1-16,-1-3-1 16,5-1 0-16,1-1 0 15,-2 0 0-15,1 1 0 16,-8-1 0-16,-5-2 0 16,-14 2 0-16,-2 1 0 0,-8 0 3 15,-5 0 2-15,-6 2-2 16,-8-2 6-16,-9 1-2 15,-12 0-4-15,-5 0 1 16,-8 2 0-16,-7 0-1 16,0-2-2-16,-6 3 0 15,0 0 0-15,0 0 0 16,0 0 1-16,0 0-2 16,-11-3-4-16,-8 0-38 15,-8-3-81-15</inkml:trace>
  <inkml:trace contextRef="#ctx0" brushRef="#br0" timeOffset="45668.6308">9975 7932 1340 0,'0'0'272'0,"0"0"-210"15,0 0-12-15,0 0 14 16,0 0-31-16,0 0-3 0,0-7-6 16,0 7-10-16,0 0 2 15,0 0-1-15,0 0-5 16,0 0-4-16,0 0-5 15,0 0 0-15,0 0-1 16,0 0-1-16,0 15 1 16,0 5 2-16,0 6-2 15,0 3 1-15,0 5-1 16,6 2 1-16,0 5-1 16,2-2 0-16,-2 0 1 15,1-3-1-15,2-4 0 16,-3-1 0-16,2-5 0 0,-3-2 0 15,0-1 1 1,-2-4-1-16,-3-3 0 0,1 0-1 16,-1-4 2-16,0 0-1 15,0-4 0-15,0 0 0 16,0-3 0-16,0 0 0 16,0-3 0-16,0-2 0 15,0 2 0-15,0-2 0 16,0 0 0-16,0 0 0 15,0 0 0-15,0 0 0 16,0 1 0-16,0 0 0 16,0 2 0-16,0 3 0 15,0-1 0-15,0 1 0 16,0-2 0-16,0 0 0 16,0-1 0-16,0-3 1 0,0 0-1 15,0 0 0-15,0 0 0 16,0 0 0-16,0 0-1 15,0 0-5-15,2 0-13 16,-1 0-16-16,2 0-16 16,2 0-55-16,-2 0-555 15</inkml:trace>
  <inkml:trace contextRef="#ctx0" brushRef="#br0" timeOffset="47215.0075">10854 8581 1278 0,'0'0'419'0,"0"0"-388"15,0 0-18-15,0 0 10 16,0 0-1-16,0 0-4 16,-12 0-6-16,10 0 4 15,1 0 2-15,1 0 0 16,0 0-3-16,0 0-5 16,0 0 0-16,0 0-3 15,0 0-2-15,0 0-1 16,0 0 0-16,3 0-4 15,12 0-1-15,4 0 0 16,10 0 1-16,7 0 1 16,5 0-1-16,4-4-1 15,9 2 1-15,-2-1 0 0,0 2 0 16,-3-2 0 0,-4 0-1-16,-6 0 3 0,-8 2-2 15,-4 1 0-15,-6-1 0 16,-2 1-1-16,-7 0 1 15,-2 0 0-15,-5 0 1 16,3 0-1-16,-7 0-1 16,2 0 1-16,-3 0 0 15,0 0-1-15,2 0 1 16,-1 0-2-16,2 0-11 16,0 1-27-16,0-1-67 15</inkml:trace>
  <inkml:trace contextRef="#ctx0" brushRef="#br0" timeOffset="47760.4412">11802 8371 1894 0,'0'0'38'0,"0"0"-33"16,0 0 0-16,0 0 5 15,0 0-7-15,0 0-3 16,-4 14-4-16,8 11 4 16,12 6 1-16,1 3-1 15,0 2 0-15,1-2 1 16,2 0-1-16,-3-4 0 16,4-4 0-16,-5-7 1 15,-1-5-1-15,-6-6 0 16,-3-3 0-16,-2-5 0 0,2 0 1 15,2-5 2 1,3-15 2-16,3-7-3 0,1-6 1 16,0-1 4-16,-3-2-4 15,-2 4-2-15,-1 3 2 16,-4 9 0-16,-2 7-1 16,0 5-2-16,-3 4 0 15,3 3 0-15,-3 1-5 16,7 0-12-16,1 3-15 15,2 14-25-15,3 2-34 16</inkml:trace>
  <inkml:trace contextRef="#ctx0" brushRef="#br0" timeOffset="48167.494">12207 8639 1836 0,'0'0'6'16,"0"0"-4"-16,0 0 2 15,0 0 13-15,0 0-9 16,-6 73-5-16,7-58 0 15,8 1-1-15,1-3-1 0,1-1 0 16,0-6 0-16,2 0 0 16,0-4-1-16,2-2 1 15,0 0 1-15,-2 0-1 16,-5-11 1-16,0 0 0 16,-7-1 1-16,-1-4 2 15,0 0-1-15,-1-1-1 16,-12 3-2-16,-1 2-1 15,-1 3 0-15,0 5-1 16,4 4-11-16,4 0-18 16,1 0-34-16,5 1-114 15</inkml:trace>
  <inkml:trace contextRef="#ctx0" brushRef="#br0" timeOffset="48556.9266">12447 8643 1823 0,'0'0'27'0,"0"0"-26"16,0 0 9-16,0 0 5 0,0 0-1 15,0 0-6-15,0 0-4 16,24 78-1-16,-12-63-1 16,2-1-1-16,0-1-1 15,2-5 0-15,-2-2-2 16,-1-5-1-16,2-1 0 16,-3 0 1-16,0-3 1 15,-6-9 1-15,0-5 0 16,-3-3 2-16,-1 1 2 15,-2-5-1-15,0 5-3 16,0 1 0-16,0 2 0 16,-5 8-4-16,4 1-16 15,-4 7-37-15,5 0-241 0</inkml:trace>
  <inkml:trace contextRef="#ctx0" brushRef="#br0" timeOffset="48956.4059">12878 8545 1859 0,'0'0'51'0,"0"0"-32"0,0 0-2 15,0 0-3-15,0 0-10 16,0 0-3-16,-3 9 0 16,3 7-1-16,0 3 3 15,6 2 0-15,-4 1-1 16,2-2-1-16,-1 2 2 16,-3-3 0-16,3 1-3 15,-2 0 1-15,4-3 0 16,-2 1-1-16,1-1 2 15,1-3-1-15,-1-2-1 16,5 1 0-16,-3-6 0 16,3 1 0-16,4-3-3 15,4-3-4-15,4-2-5 16,2 0-9-16,3 0-39 0,-5-11-47 16</inkml:trace>
  <inkml:trace contextRef="#ctx0" brushRef="#br0" timeOffset="49195.9609">12835 8666 1853 0,'0'0'65'16,"0"0"-61"-16,0 0-1 0,0 0 6 16,0 0-3-16,98-10-6 15,-44 3-1-15,5 1-12 16,1-5-75-16</inkml:trace>
  <inkml:trace contextRef="#ctx0" brushRef="#br0" timeOffset="50542.0769">6864 4867 1746 0,'0'0'94'0,"0"0"-63"15,0 0-6-15,0 0 1 0,0 0-10 16,0 0-8-16,0 0-2 15,-47 0-3-15,33 4 2 16,-1 6-2-16,-3 7-1 16,0 4 0-16,3 2-1 15,3 6-1-15,2 0 1 16,5 0-1-16,5 0 0 16,0-5 1-16,6 3-1 15,15-7-1-15,9-1 1 16,4-5-1-16,7-5 0 15,0-5-2-15,-2-4-7 16,-5 0-1-16,-2 0-24 0,-7-10-25 16,-3-6-200-16</inkml:trace>
  <inkml:trace contextRef="#ctx0" brushRef="#br0" timeOffset="50859.2672">7256 4858 1802 0,'0'0'80'0,"0"0"-71"15,0 0-5-15,0 0 0 16,0 0-2-16,0 0-2 16,100-37 0-16,-63 35-11 15,-4-1-58-15,-2 0-358 16</inkml:trace>
  <inkml:trace contextRef="#ctx0" brushRef="#br0" timeOffset="51042.5703">7335 4970 1880 0,'0'0'13'15,"0"0"-10"-15,0 0 6 16,0 0-3-16,0 0-6 16,100-20-23-16,-51 6-79 15</inkml:trace>
  <inkml:trace contextRef="#ctx0" brushRef="#br0" timeOffset="52578.612">8000 4771 1803 0,'0'0'44'0,"0"0"-20"16,0 0 9-16,0 0-4 15,0 0-14-15,0 0-6 0,-11-8-1 16,9 8-1-16,-1 0-3 16,3 6-2-16,0 13-2 15,0 10 0-15,0 4 5 16,0 4-2-16,0-1 0 16,0-2 0-16,5-5 1 15,-1-3-1-15,1-6-3 16,0-4 0-16,0-5 1 15,-5-4 0-15,1-5-1 16,1-2 0-16,-2 0-1 16,1 0-1-16,-1 0-1 15,0 0-7-15,2 0-6 16,2 0-6-16,1-4-44 16,2-2-332-16</inkml:trace>
  <inkml:trace contextRef="#ctx0" brushRef="#br0" timeOffset="53060.7198">8282 4857 1847 0,'0'0'64'16,"0"0"-50"-16,0 0 2 15,0 0-2-15,0 0-11 16,0 0-3-16,0 27 0 16,0-2 6-16,2 3-2 15,4 4-2-15,0-1 1 16,1 5-1-16,1 3-2 15,-4-2 1-15,-1 1-1 16,0-1 1-16,0-6-1 16,0-2 0-16,0-2 0 15,-1-4 1-15,0-3-1 16,0-3 0-16,-1-2 0 16,1-3 0-16,-1-3 0 15,-1-1 0-15,2-3 0 0,-1-2-1 16,1-2 1-16,-2-1-1 15,0 0-1-15,0 0 0 16,3 0-1-16,-3 0-5 16,6-1-3-16,-3-12-20 15,2-4-69-15,0-3-1435 16</inkml:trace>
  <inkml:trace contextRef="#ctx0" brushRef="#br0" timeOffset="53584.5302">8285 4903 807 0,'0'0'999'15,"0"0"-966"-15,0 0-11 0,0 0 5 16,0 0-15 0,0 0-8-16,-6 0-4 0,6 10 0 15,0 2 0-15,3 5 2 16,5 0 0-16,1-2-2 15,4 0 1-15,4 1 0 16,2-4 0-16,6-3 1 16,2-6 0-16,1 0-1 15,-1-3-1-15,-4 0 2 16,1-9-1-16,-4-5 0 16,-1-4 1-16,-3-2-2 15,-3-2 2-15,-4-2 1 16,-6-2 4-16,0 1 1 15,-3-2-4-15,0 1 0 16,-6 2-1-16,-4 7-2 0,1 3 0 16,1 5-1-16,4 4 0 15,0 4-2-15,2 1-11 16,2 0-26-16,0 0-49 16,0 6-360-16</inkml:trace>
  <inkml:trace contextRef="#ctx0" brushRef="#br0" timeOffset="53959.7349">8846 4746 1877 0,'0'0'57'0,"0"0"-50"15,0 0 3-15,0 0-1 16,0 0-9-16,0 0 0 16,-1 49 0-16,1-20 2 15,5 2 0-15,0 1-2 16,1 0 0-16,-3-4 0 15,3-1 1-15,-3-5-1 0,2-1 0 16,-1-6-1-16,-3-2-2 16,2-5 0-16,-1-3-3 15,-1-3-3-15,1-2-9 16,1 0-18-16,0 0-13 16,0-14-145-16</inkml:trace>
  <inkml:trace contextRef="#ctx0" brushRef="#br0" timeOffset="54210.9026">8876 4668 1872 0,'0'0'22'16,"0"0"-16"-16,0 0 0 16,0 0-1-16,0 0-5 15,84-26 0-15,-53 26-6 16,-1 0-27-16,-8 0-63 16,-1 7-1508-16</inkml:trace>
  <inkml:trace contextRef="#ctx0" brushRef="#br0" timeOffset="54405.2401">8888 4909 1844 0,'0'0'35'0,"0"0"-33"16,0 0 6-16,0 0 2 15,0 0-9-15,119-17-1 16,-72 9-30-16,-4-2-185 16</inkml:trace>
  <inkml:trace contextRef="#ctx0" brushRef="#br0" timeOffset="55890.4986">7423 7446 1772 0,'0'0'54'0,"0"0"-47"16,0 0 7-16,0 0 2 16,0 0-6-16,0 0-7 15,0 0 10-15,0 44-1 16,0-22-6-16,0 5 2 0,3 1-5 16,0 4 1-16,-3 5-3 15,3 1 1-15,-3-1 0 16,0 1-1-16,0-4-1 15,0-3 0-15,0-4 0 16,0-8 0-16,0-4 0 16,0-4 0-16,0-3 0 15,2-5 0-15,-2 0 0 16,0-3 0-16,0 0 1 16,0 0 0-16,1 0 0 15,-1 0 1-15,0 0-1 16,0 0 0-16,2 0-1 0,1 0-4 15,1 0-47-15,2-1-223 16</inkml:trace>
  <inkml:trace contextRef="#ctx0" brushRef="#br0" timeOffset="56792.5662">7417 9314 1779 0,'0'0'83'0,"0"0"-67"16,0 0 6-16,0 0 8 16,0 0-16-16,0 0-10 15,-4-7-4-15,4 7 0 16,0 7-3-16,0 13 3 16,0 6 3-16,1 3 0 15,4 7 0-15,2 3-1 16,1 6-1-16,-2 10 0 0,-2 5 2 15,-1 3 4-15,-3 0-5 16,0-3-1-16,0-2 0 16,0-4 1-16,0-6 2 15,0-2-3-15,0-8 0 16,2-5-1-16,2-5 1 16,-1-8-1-16,-2-4 0 15,1-7 0-15,-1-7 0 16,-1 0 1-16,2-2-1 15,-1 0 1-15,1 0-1 16,-2-15-4-16,3-4-14 16,0-10-17-16,-3-8-80 15</inkml:trace>
  <inkml:trace contextRef="#ctx0" brushRef="#br0" timeOffset="58051.2623">7771 7233 1373 0,'0'0'470'16,"0"0"-436"-16,0 0-6 15,0 0 4-15,0 0-17 16,0 0-8-16,0 0-3 15,-3 5-2-15,3 5-2 16,0 4 0-16,0 6 1 16,0 6 2-16,0 4-1 15,0-2 0-15,3 0-1 16,0-2 0-16,-2-4-1 0,1 0 0 16,-1-5 0-1,-1-3 0-15,2-5 1 0,1-2-1 16,-2-3 0-16,2-2 0 15,-3-2-1-15,0 0-2 16,0 0-3-16,1 0-7 16,4 0-6-16,-2 0-29 15,5-10-75-15</inkml:trace>
  <inkml:trace contextRef="#ctx0" brushRef="#br0" timeOffset="58502.5011">7984 7291 1824 0,'0'0'51'16,"0"0"-47"-16,0 0 6 16,0 0 0-16,0 0-7 15,0 0 3-15,-11 66-3 0,11-43-1 16,0-3 1-16,0 2-1 16,8-5 0-16,9-3-1 15,2-3 0-15,3-5 1 16,2-5-1-16,0-1-1 15,0 0 0-15,-3-5 0 16,-6-8-1-16,-5-1 1 16,-7-3 1-16,-3-2-1 15,0-1 1-15,0 1-1 16,-12 2 0-16,-9 1-3 16,-6 3 2-16,-1 6-5 15,4 4-2-15,2 3-7 16,10 0-21-16,3 0-65 15,6 3-695-15</inkml:trace>
  <inkml:trace contextRef="#ctx0" brushRef="#br0" timeOffset="58890.6226">8348 7178 1815 0,'0'0'107'16,"0"0"-100"-16,0 0 0 0,0 0 2 16,0 0-7-1,0 0-2-15,24 38 1 0,-6-16 1 16,4-2-1-16,-1-1-1 15,1-5 0-15,-2-3 1 16,-4-7-1-16,-4-2 1 16,-4-2-1-16,-1 0 1 15,0 0-1-15,1-13 4 16,5-7-2-16,-4-6-2 16,-1-4 1-16,-4-2 1 15,1-1-2-15,-4 5 1 16,1 5-1-16,2 8 0 0,-1 5-3 15,0 9-17-15,0 1-71 16</inkml:trace>
  <inkml:trace contextRef="#ctx0" brushRef="#br0" timeOffset="59785.5447">7504 10342 1842 0,'0'0'44'0,"0"0"-36"15,0 0-1-15,0 0 14 16,0 0-12-16,0 0-9 0,24 0 0 15,5 0 0-15,7 0 1 16,2 0 0-16,-1 0-1 16,-6 0 1-16,-1 0 0 15,-12-6-1-15,0 1 0 16,-9 4 0-16,-6-1 0 16,-2 2 1-16,-1-2 1 15,0 1 0-15,0 1 2 16,0 0 0-16,0 0-3 15,0 0-1-15,0 0-3 16,0 0-18-16,0 0-25 16,0 0-87-16</inkml:trace>
  <inkml:trace contextRef="#ctx0" brushRef="#br0" timeOffset="60196.9903">7887 10221 1839 0,'0'0'49'0,"0"0"-42"16,0 0 17-16,0 0-3 15,0 0-15-15,0 0-5 0,0 15-1 16,0 3 4-16,3 5 2 16,5 2-2-16,-2 3 0 15,-1 0-1-15,0-2-1 16,-2-4-1-16,0 0 0 16,0-6-1-16,-2 1 0 15,2-2 0-15,-3-2 1 16,0-4-1-16,2 0 0 15,-2-4 0-15,0-2 0 16,3-1 0-16,-3-2 0 16,0 0-4-16,0 0-7 15,3 0-4-15,-3 0-14 16,4 0-22-16,-1-9-196 0</inkml:trace>
  <inkml:trace contextRef="#ctx0" brushRef="#br0" timeOffset="60671.7709">8096 10285 1562 0,'0'0'333'0,"0"0"-308"15,0 0-13-15,0 0 3 16,0 0-10-16,0 0-5 16,-9 16-1-16,9 7 1 15,0 0 1-15,0-1-1 16,0 0 1-16,13-3-1 15,1-2 0-15,2-4 0 16,-1-4 1-16,3-5-1 16,-1-4-1-16,0 0 1 15,-2 0 0-15,0-9 1 0,-3-7-1 16,-3-4 2-16,-6-2-1 16,-3-3 0-16,0 0 1 15,0 0 0-15,-10 2-1 16,-5 5-1-16,-3 4-1 15,7 4 1-15,-6 7-3 16,3 3-9-16,3 0-24 16,0 5-35-16,6 4-145 15</inkml:trace>
  <inkml:trace contextRef="#ctx0" brushRef="#br0" timeOffset="61105.4015">8345 10202 1856 0,'0'0'68'0,"0"0"-58"15,0 0-2-15,0 0 0 16,0 0-7-16,0 0 0 16,40 17 1-16,-17-1 0 15,-1 0-1-15,-1 3 0 16,3-1 0-16,-3 1 0 0,-3-2-1 16,-2-5-1-16,-5-5 1 15,-1-4 1-15,-6-3 0 16,-1 0-1-16,-1 0 5 15,1-7 8-15,4-11 5 16,2-9-2-16,3-9-14 16,-1 0 2-16,-1 2 0 15,-4 2 0-15,-3 2-2 16,0 7-1-16,0 7-1 16,0 5-3-16,-3 7-20 15,0 1-21-15,0 1-230 16</inkml:trace>
  <inkml:trace contextRef="#ctx0" brushRef="#br0" timeOffset="82953.0515">18858 4844 1682 0,'0'0'76'16,"0"0"-58"-16,0 0 16 16,0 0-2-16,0 0-17 15,0 0 0-15,0 0-5 16,0 0 3-16,0-3 0 16,0 3-2-16,0 0-2 0,0 0-3 15,0 0 0-15,0 0-1 16,0 0-3-16,0 0-1 15,0 0 1-15,0 0-1 16,0 0-1-16,0 0 1 16,0 0-1-16,0 0 0 15,0 0 0-15,0 0 0 16,0 0 0-16,0 0 0 16,0 0 0-16,0 0 0 15,0 0-1-15,0 6 2 16,0 0-1-16,0 2 0 15,0-2 0-15,0 4 0 0,0-1 0 16,0 1 0-16,0 0 1 16,0 0-1-16,0-1 0 15,0 3 0-15,0-2 0 16,0 2 0-16,1 0 0 16,-1 0 0-16,0 0 0 15,0 1 0-15,0-1 0 16,2-3 0-16,-2 4 0 15,1-2 0-15,-1 2 0 16,0-1 1-16,0 2-2 16,0-2 1-16,2 3 0 15,-2-2 0-15,1-2 1 16,-1 0-1-16,0 1 0 16,0-1 0-16,0 0-1 15,0 0 2-15,0 1-1 0,0 0 0 16,0-2 0-16,0 2 0 15,0 0 0-15,0-2 0 16,0 2 0-16,0 0 0 16,0-3 0-16,3 2 0 15,-3 2 0-15,1-2 0 16,1 0 0-16,-2 2 0 16,1-2 0-16,1 1 0 15,-1 1 0-15,1-1 0 16,-1 0 0-16,3 0 0 0,-3-1 0 15,1 2 0 1,-1-1 1-16,1 5-1 16,-1-3-1-16,-1-1 1 15,2 1 0-15,-2 1 0 0,1-1 0 16,-1 3 0-16,0-2 0 16,0 1 1-16,2-1-1 15,-2 0 1-15,1 2-2 16,-1-3 1-16,0 1 0 15,0 0 0-15,0 1 0 16,0 1 0-16,0-2 0 16,0 2 0-16,0 2 1 15,0-2-2-15,0 0 2 16,0 2-2-16,0 0 1 16,0 1 0-16,0-3 0 0,0 2 1 15,0 0-1-15,0-1 0 16,0 1 0-16,0 0 0 15,0-1 0 1,0 1-1-16,0 0 2 0,0-2-1 16,-1 0 0-16,-1-1 0 15,-1 2 0-15,2-1 0 16,-1 2 0-16,1-2 0 16,-2 4 0-16,1-1 0 15,0 0 0-15,-1 0 0 16,2-1 0-16,-2-2 0 15,1-2 0-15,1 0 0 16,-2-2 1-16,3 0-1 0,-1 0-1 16,1-3 1-16,0 3 0 15,-2-4 0-15,2 1 0 16,-1-1 0-16,1-1 0 16,-2 1 0-16,2-3 0 15,0 2 0-15,0 1 0 16,0-1 0-16,0 3 0 15,0-5 0-15,0 5-1 16,0-3 0-16,0 2 1 16,0 2 0-16,0 3 0 15,0-1 1-15,0 2-1 16,0-1-1-16,0 0 1 16,5 0 0-16,-1 2 0 15,-1-3 0-15,0 3 0 0,-2-1 0 16,2 1 0-16,1-1 1 15,-3 0-1-15,2-3 0 16,0 1 0-16,-1 1 1 16,1-3-2-16,-2-2 1 15,3 3 0-15,-2-2 0 16,-2 1 0-16,1 2-1 16,-1-4 1-16,2 1 2 15,-1 3-2-15,1 0 0 16,-1 0 0-16,1-2-1 15,-1 2 1-15,1-3 0 16,-1 5 0-16,1-1 0 0,-1 2 0 16,1 2 0-1,1-4 0-15,-2 1 0 0,1 2 1 16,2-3-1-16,-1 2 0 16,-1 0 0-16,1 0 0 15,0-1 0-15,-2 1 0 16,1 0 0-16,-2-3 0 15,1 2 0-15,1 0-1 16,-1-1 1-16,2-1 1 16,-1 0-1-16,1 2 0 15,-2-2 0-15,2 3 0 16,-2-3 0-16,-1 2 0 16,2 0 0-16,-1-2-1 0,-1 4 1 15,0-3 0-15,0 1 1 16,0-2-2-16,0 0 1 15,0 0 0-15,2 0 0 16,-2 2 0-16,1-1 0 16,1-1 0-16,-2-1 1 15,0 3-1-15,1-1 0 16,-1 2 0-16,0-3-1 16,2-2 1-16,-2 5 1 15,0-1-1-15,2 0-1 16,-1 2 1-16,-1-1 1 15,2 2-1-15,-1 2 0 0,-1-3 0 16,3 2 0-16,-1 1 0 16,-1-4 0-16,2 1 0 15,0 1 0 1,0-2 0-16,-2 3 0 0,2-4 0 16,-1 1 0-16,1-1-1 15,0-1 2-15,1 1-1 16,-1 1 0-16,-1-1 0 15,1-2 0-15,-2 3-1 16,2 1 2-16,-1-1-2 16,-1-2 1-16,2 0 0 15,-1 1 0-15,-1 3 0 16,1 1 0-16,-1-1 0 16,1 0 0-16,-1 0 0 15,1 0 1-15,-1 0-1 0,1-1 0 16,-2 2 0-16,1 1-1 15,1-2 1-15,-2 1 1 16,1-1-1-16,1-2 0 16,-2 2 0-16,1-1 0 15,2 1-1-15,-3 0 1 16,0 2 0-16,0 1 0 16,0 0 0-16,0 0 1 15,0-2-1-15,0 3 0 16,0-2 0-16,0 2 0 15,0 1 0-15,0-3 1 16,0 0-1-16,0-2 0 16,0 3 0-16,0-3 0 15,0 3 0-15,0-3-1 0,0 1 1 16,0-3 0-16,0 0 1 16,0 0-2-16,0-1 2 15,0 1-1-15,0 0 0 16,0 0 0-16,0-1 1 15,0-2-1-15,0 2 0 16,0-1-1-16,0-1 1 16,0 3 0-16,0-2 0 15,0-1 0-15,0-2 0 16,0 0 0-16,0 0 0 16,0 3 0-16,0-3 1 0,0 2-1 15,0 2 0 1,0 1-1-16,0-2 1 0,0 4 0 15,0-1 0-15,0-1 0 16,0 1 0-16,0 1 1 16,0-1-1-16,0 2-1 15,-3-2 1-15,2 3 0 16,-1-4 0-16,1 0 1 16,-1 0-1-16,1-3 0 15,1 1 0-15,0-1-1 16,-2-3 1-16,2 0 1 15,0-1-1-15,0-1-1 0,0-4 1 16,0 2 0-16,0-2 0 16,0 1 1-16,-1-2-1 15,1-1 0-15,-2 1-2 16,-1-4-10-16,-1 0-48 16</inkml:trace>
  <inkml:trace contextRef="#ctx0" brushRef="#br0" timeOffset="85690.3952">18012 7836 1658 0,'0'0'31'0,"0"0"-24"15,0 0 27-15,0 0 10 16,0 0-14-16,0 0-19 16,0 0-3-16,0 0-2 15,0 0 0-15,0 0-1 16,0 0 1-16,6 0 3 15,3 3-1-15,0-2 0 16,4 0-4-16,1 2-1 16,2-1 1-16,4 1 4 15,2-2-4-15,3-1 0 16,3 6 0-16,1-5 1 16,-1 2-4-16,2-2 0 0,-4 1 1 15,-1-1-1 1,2 0-1-16,-2-1 2 0,2 0-2 15,1 0 2-15,0 0-2 16,4 0 1-16,-1 0-1 16,3 0 0-16,2 0 0 15,0 0 1-15,0 0-1 16,-1 0 0-16,1 0 1 16,0-2 0-16,2 0-1 15,3 1 1-15,-1-1-1 16,4 2 1-16,0 0-1 15,3 0 0-15,-3 0 0 0,1 0 0 16,0 0 0 0,-3 0 1-16,-2 0-1 0,2 0 0 15,0 0 0-15,2 0 0 16,3 0 0-16,2 0 0 16,0 0 1-16,2 0-1 15,-1 0 0-15,0 0 0 16,2 0-1-16,2 0 1 15,-1 0 0-15,1 0-1 16,0 0 1-16,2 0 1 16,1 0-1-16,0 2 0 15,-1-1 0-15,2 1 0 16,2-1 0-16,0 0 0 16,-5-1 0-16,-1 2 1 15,-4-2-1-15,-2 0 0 0,3 0 0 16,-1 0 0-16,3 1 0 15,-1 1 0-15,-1-2 0 16,-5 0 0-16,2 0-1 16,-5 0 1-16,3 0 0 15,1 0 0-15,0 0 0 16,5 0 0-16,-4 0 0 16,4 0 0-16,0 0 0 15,1 0 1-15,2 0-1 16,2 0 0-16,1 0 1 0,-2 0-1 15,3 0 1 1,-4 0 0-16,-1 0 0 16,-1 0-1-16,2 0 0 15,2 0 1-15,3 0-1 0,-1 0 0 16,4-5 0-16,-2 3 0 16,-1-3 0-16,-1 3 0 15,3-1 1-15,-3 0-1 16,-1 0 0-16,-4-1 1 15,-5 1-1-15,-3 2 0 16,-7-2 0-16,-3 0 1 16,-4 3-1-16,-7-2 0 15,-1 2 0-15,-3-1-9 16,-6-5-59-16</inkml:trace>
  <inkml:trace contextRef="#ctx0" brushRef="#br0" timeOffset="88399.3581">22751 7853 990 0,'0'0'693'0,"0"0"-658"15,0 0-12-15,0 0 11 16,0 0-2-16,0 0-18 15,0 0-3-15,-2 0-2 0,2 0-4 16,0 0-1 0,0 0-1-16,0 0-1 0,6 0 1 15,-1 0 0-15,1 0-1 16,3 0 3-16,1 0-2 16,3 0 1-16,4 0 0 15,1 0-1-15,0 0 0 16,1 0-2-16,2 0 0 15,3 0 0-15,1 0 0 16,2 0 0-16,0-3 1 16,3 3 0-16,2-3-1 15,0 0 0-15,-3 2 0 16,1-1-1-16,-1 2 1 16,-1-1-1-16,2 0 1 0,-2 1 0 15,1-3-1-15,1 3 0 16,-1 0 0-16,1 0 1 15,2-3-1-15,-3 1 1 16,6 0 1-16,3-3 0 16,3 1 5-16,4 0-1 15,4-2-5-15,-2 3-1 16,3-4 1-16,0 3 0 16,4 0-1-16,-2 2 0 15,3-2 1-15,2 0 0 16,0 3 0-16,-2-2-1 15,-2 0 0-15,-3 2 0 16,0-2 0-16,3-2 0 0,2 0 1 16,2 2-1-1,-2-1 0-15,-2-1 0 16,-5 1 1-16,-2 0-1 0,-1 0 0 16,4-1 0-16,5-2 1 15,1 3 0-15,1-2-1 16,-1 2 1-16,-3 0 0 15,-3-1 0-15,0 1-1 16,2-1 2-16,0 2 0 16,0 2-1-16,2 0-1 15,-1 1 1-15,-2-2 0 16,0 2-1-16,-2 0 0 0,-3-1 0 16,-2 1 1-1,0-2-1-15,2 2 0 0,0 0 1 16,-2 0-1-16,3 0 0 15,1 0 0-15,-1 0 0 16,2-1 1-16,2 0-1 16,2 1-1-16,-2-2 1 15,0 1 1-15,-1 1-1 16,-2 0 0-16,-1 0 1 16,-3 0-1-16,2-1 0 15,-3 1 0-15,0-3 0 16,-1 3 0-16,1-3 1 15,0 3-1-15,-3 0 0 0,-2 0 1 16,-1 0-1-16,-3-2 0 16,0 2 0-16,-1 0 1 15,1-1-1-15,0 1 1 16,4-2 0-16,4 2 0 16,3-1-1-16,1 1 1 15,-2-1-1-15,-3 1-1 16,1 0 1-16,-1 0 0 15,2 0-1-15,1 0 1 16,2 0 0-16,0 0 0 16,2 2 0-16,-2 1 1 15,1-1-1-15,-4 1 0 16,3-3 0-16,-5 4 0 16,-1-3 0-16,1 2 0 0,-3-2 0 15,2 1 1-15,-1-2-1 16,0 1 0-16,-4-1 0 15,-1 2 0-15,0-1 0 16,-2-1 0-16,2 1 0 16,2-1 0-16,-2 1 1 15,1-1-1-15,1 0 0 16,3 0 1-16,-1 0-1 16,2 0 0-16,-2 2 0 15,-4-2 0-15,-3 2 0 16,-1-2 0-16,-1 1 0 0,0 1 0 15,3-2-1 1,3 1 1-16,-1-1 0 0,3 1 0 16,-2 1 0-16,1-2 0 15,1 1 0-15,0-1 0 16,0 1 0-16,2-1 0 16,-1 0 1-16,-1 0-1 15,1 0 0-15,-4 0 0 16,0 0 1-16,-2 0-1 15,-3 0 0-15,2 0 1 16,-3 0 0-16,0-1-1 16,-1 0 0-16,-1-1 0 15,2 1 0-15,-2 0 0 16,2-1 1-16,-3 2-1 0,-3-1 1 16,-1-3-1-1,-1 3 1-15,0 0 0 0,3 0-1 16,2-1 0-16,-1 2 0 15,0 0 0-15,4 0 1 16,1 0-1-16,-1 0 0 16,1 0 0-16,-2 2-1 15,-5 0 1-15,0 1 0 16,-4 0 1-16,-3-3 0 16,0 0-1-16,-4 0 0 15,-4 0 0-15,-2 0 0 16,-2 0 0-16,-2 0 0 15,0 0 0-15,0 0-11 0,0 0-27 16,-5-14-320-16</inkml:trace>
  <inkml:trace contextRef="#ctx0" brushRef="#br0" timeOffset="89233.4996">29420 7490 1777 0,'0'0'74'0,"0"0"-66"16,0 0 3-16,0 0 14 15,0 0-9-15,0 0-5 16,0 0-6-16,-5 0-3 0,5 0 0 16,0 0 1-16,2 0-3 15,10 5 2-15,7 7 3 16,5 1 0-16,4 0-3 15,2 3 1-15,-2 0-3 16,-1 1 1-16,-3 0 1 16,0-5-2-16,-5 0 1 15,-2-1 0-15,-4-5 1 16,-5 3-1-16,-2-1 0 16,-2-3 0-16,2 2-1 15,-3-2 1-15,0 0 1 16,-2-1-2-16,-1 2 1 15,0 0-1-15,0 1 0 16,0 2 2-16,0 4-2 0,-9 3 1 16,-10 2-1-16,-6 1 2 15,-8-1-1-15,-3 1-1 16,-3 0 0-16,-1 1 0 16,4-1-3-16,6-2-14 15,10-6-32-15,11-8-277 16</inkml:trace>
  <inkml:trace contextRef="#ctx0" brushRef="#br0" timeOffset="91345.7756">30127 7579 1808 0,'0'0'79'0,"0"0"-61"16,0 0 6-16,0 0-8 15,0 0-9-15,0 0-4 16,0 0-2-16,0 0-1 16,0 0-1-16,0 10 0 15,5 5 1-15,-2 2 1 16,2 2 0-16,0 2-1 15,-1 1 1-15,1 2-1 16,-1-2 2-16,2 1-2 0,-3-6 0 16,1-3 1-16,-1-2-1 15,-1-5 0-15,-1-5 0 16,-1 1 0 0,0-3 1-16,2 0 0 0,1 0 2 15,3-8-1-15,4-9-2 16,4-4 0-16,2-2 0 15,-1 0 0-15,1 4 0 16,-4 2 0-16,2 4 0 16,-7 4 1-16,-1 4-1 15,-3 1 0-15,-1 2 3 16,-1 2 2-16,1 0-4 0,1 0-1 16,2 0-2-16,4 3 1 15,2 12 1-15,2 2-1 16,-4 1 1-16,-1-2 0 15,0 4 0-15,-3-6-1 16,0-2-2-16,-1-2-2 16,-1-6-2-16,-1-1 2 15,1-3 0-15,0 0 4 16,7-1 1-16,0-15 2 16,4 0-1-16,-1-1-1 15,-1 2 0-15,2 1 1 16,-4 1 1-16,-1 4 0 15,1-2 2-15,-1 5 1 0,-1 0-1 16,2 3-3-16,-1 3 1 16,0 0-2-16,4 0 0 15,-2 0-1-15,1 9 0 16,0 5 1-16,-3 3-1 16,0 2 1-16,0 0 0 15,-5 1 0-15,1-4 0 16,-1-2 1-16,-2-3-1 15,-2-4 0-15,0-2 0 16,0-3 0-16,0-2 0 16,0 0 0-16,0 0 0 15,0 0 0-15,0 0 0 16,0 0-2-16,0 0-7 16,0-1-11-16,0-6-56 0,0 1-923 15</inkml:trace>
  <inkml:trace contextRef="#ctx0" brushRef="#br0" timeOffset="92409.2704">31194 7586 1592 0,'0'0'185'0,"0"0"-152"16,0 0-10-16,0 0-1 16,0 0-3-16,0 0-7 15,-13-14-3-15,9 12-5 16,-1-1 0-16,-2 1-2 15,-4 2-1-15,-1 0-2 16,-1 0 1-16,0 0 0 16,0 0 1-16,0 0-1 15,1 0-1-15,1 7 1 16,1-3 0-16,3 2 0 0,4-2 0 16,0 2-1-16,1-2 0 15,2 4 1-15,-1-2-1 16,1 0 1-16,0 2 0 15,0-1 0-15,0 2-1 16,1-1 1-16,8 1 0 16,3-1 3-16,3-2 2 15,2 4 0-15,0-2 0 16,0 1-1-16,1 0-1 16,-2-1-2-16,1 2 0 15,-3 0-1-15,-1-1 0 16,-4 1 0-16,-5 0 0 0,-1-2 0 15,-3 1 0 1,0 0 0-16,-7-2 0 0,-10 3 0 16,-5-3 0-1,-5 0 1-15,-1-1 0 0,-1-6 0 16,4 0 0-16,7 0 0 16,3 0-1-16,9 0 1 15,3 0-1-15,3 0 1 16,0 0-1-16,0 0 0 15,0-3-4-15,0-4-12 16,3 1-8-16,9 2-32 16,-2 1-117-16</inkml:trace>
  <inkml:trace contextRef="#ctx0" brushRef="#br0" timeOffset="93025.0367">31441 7681 1645 0,'0'0'228'16,"0"0"-204"-16,0 0-3 0,0 0-8 15,0 0-6-15,0 0-6 16,0-3 0-16,13 3-1 16,5 0 0-16,2 0 0 15,-3 0 0-15,1 0 0 16,-3-4 0-16,-3-2 1 15,0 2-1-15,-6-3 1 16,-1 1-1-16,-2 0 0 16,-2-4 1-16,-1 2 1 15,0-3 1-15,0 3 2 16,-6 2-2-16,-6 0-1 16,-3 2 0-16,0 2-2 0,-3 2 0 15,3 0 1-15,1 0-1 16,-2 0 0-16,0 5 0 15,3 4 0-15,-4 2-1 16,4 3 1-16,0 2 0 16,2-1 0-16,5-1 0 15,0 2 0-15,6-2 0 16,0 2-1-16,0-4 1 16,7 5 1-16,10-5-1 15,4 1 0-15,1-4 1 16,2-2-1-16,-1-2-2 15,-1-1-7-15,2-3-11 16,-6-1-33-16,-1 0-82 16</inkml:trace>
  <inkml:trace contextRef="#ctx0" brushRef="#br0" timeOffset="93578.8124">31957 7606 1739 0,'0'0'101'0,"0"0"-70"16,0 0 4 0,0 0-9-16,0 0-11 0,0 0-7 15,-32-10-4-15,19 10-2 16,-4 0 0-16,-5 0-1 16,0 7 0-16,-2 4 0 15,3 2 0-15,2 3-1 16,4-2 1-16,1 3-1 15,4 0 0-15,4 0 0 16,4 0 0-16,2 0-1 16,2 1 1-16,16-3 0 15,12-4 1-15,7-1-1 16,5-4-4-16,0-5-17 16,-6-1-65-16</inkml:trace>
  <inkml:trace contextRef="#ctx0" brushRef="#br0" timeOffset="95131.771">18856 4795 1778 0,'0'0'54'16,"0"0"-35"-16,0 0 5 16,0 0-11-16,0 0-5 15,0 0-5-15,0 0-1 16,-3 11 5-16,-3 2 7 15,-3 1-2-15,-1 0-7 16,-4 6 0-16,-5 0-1 16,-3 4-2-16,-4-1 0 15,1 2-2-15,1-3 1 0,3-3-1 16,6 1 0 0,2-6 0-16,5-2-1 0,2-2-5 15,3-3-4 1,0 0-17-16,2-2-16 0,1-5-47 15,0 0-647-15</inkml:trace>
  <inkml:trace contextRef="#ctx0" brushRef="#br0" timeOffset="95448.8848">18878 4838 1711 0,'0'0'130'0,"0"0"-95"15,0 0 2-15,0 0-11 16,0 0-17-16,0 0-7 15,7-8-2-15,6 11 0 16,6 11 1-16,8 6-1 16,2 0 1-16,0 4-1 15,3-1 0-15,-1 0-12 16,3-5-53-16,-1-5-1248 0</inkml:trace>
  <inkml:trace contextRef="#ctx0" brushRef="#br0" timeOffset="96120.3404">18941 4210 1897 0,'0'0'46'15,"0"0"-30"-15,0 0 0 16,0 0-5-16,0 0-5 15,0 0-6-15,-3 6-1 16,11 16-1-16,9 4 2 16,5 3 1-16,-2 3 0 15,3-4-1-15,-4-2 0 16,1-2-1-16,-1-7-2 16,-4-5-2-16,-2-5 1 15,-5-3 2-15,-4-4 0 16,-1 0 2-16,2 0 1 15,2-14 2-15,2-7-1 0,0-3 0 16,-3-3 1-16,0 0 1 16,-3-2 1-16,-2 7-3 15,-1 5 3-15,0 5-2 16,0 6 0-16,0 4-3 16,0 2 0-16,0 0-4 15,2 0-16-15,2 4-21 16,-1 12-61-16,3 2-253 15</inkml:trace>
  <inkml:trace contextRef="#ctx0" brushRef="#br0" timeOffset="96416.9987">19381 4414 1894 0,'0'0'36'16,"0"0"-23"-16,0 0 0 16,0 0-8-16,0 0-5 15,0 0 0-15,-3 31 0 16,6-13 0-16,5-1 0 0,-4-2 0 15,-1-4 0-15,2-3-6 16,-4-2-10-16,1-5-28 16,-1-1-52-16</inkml:trace>
  <inkml:trace contextRef="#ctx0" brushRef="#br0" timeOffset="96603.0181">19380 4189 1704 0,'0'0'183'15,"0"0"-150"-15,0 0-14 0,0 0-13 16,0 0-6-16,0 0-15 16,-9 6-55-16,13 9 1 15,10 1-1387-15</inkml:trace>
  <inkml:trace contextRef="#ctx0" brushRef="#br0" timeOffset="97058.4313">19602 4308 1646 0,'0'0'224'0,"0"0"-207"0,0 0-3 16,0 0 4-16,0 0-15 15,0 0-3-15,0 37 3 16,9-21-1-16,0 4-1 16,0-3 0-16,0-1-1 15,-2-2 0-15,-1-5-1 16,1-4 0-16,-4-4-3 15,-3-1-2-15,3 0 6 16,1 0 0-16,2-11 3 0,3-7-2 16,2-5 0-16,3-2-1 15,1-3 1 1,1 1-1-16,-1 4 0 16,-3 6 1-16,-3 8 1 0,-5 4 1 15,-2 3 2-15,-2 2-5 16,1 0 0-16,7 5-4 15,-1 10 4-15,4 3 0 16,-2 2 0-16,-3-3 0 16,1 2 0-16,3-4-1 15,0-2-39-15,2-6-253 16</inkml:trace>
  <inkml:trace contextRef="#ctx0" brushRef="#br0" timeOffset="99574.5024">18949 5801 1519 0,'0'0'98'0,"0"0"-54"0,0 0 1 16,0 0-5-1,0 0-13-15,0 0-6 0,0 0-8 16,-2-2-2-16,2 2 4 15,0 0-3-15,0 0-4 16,0 0 0-16,0 0 2 16,0 0-3-16,0 0-5 15,0 0 2-15,0 0-1 16,0 0 0-16,0 0-3 16,0 0 2-16,6 0 2 15,4 0 2-15,1 0 0 16,4 0-3-16,-2 0 2 15,2 0-2-15,3 0-2 16,0 2 1-16,-1-1-1 0,0 2 1 16,1-3-2-16,-1 1 1 15,2-1-1-15,-1 2 2 16,0-2-2-16,0 1 0 16,1 1 0-16,2-2 1 15,-1 2-1-15,2-2 0 16,2 0 0-16,1 0 0 15,-1 3 0-15,1-3 0 16,2 2 0-16,-3 1 1 16,1 1-1-16,-1-1 0 15,0 2 0-15,5 0 0 16,-1-1-2-16,3-1 2 16,-1-3 0-16,1 2 0 0,4-2 0 15,6 0 0 1,6 0 0-16,5 0 0 0,1 0 0 15,-2-2 0-15,-2-1 1 16,-1 3-2-16,-2 0 2 16,0 0-1-16,-4 0 0 15,0 0 0-15,-2 0 0 16,-1 0 0-16,0 0 0 16,-5 0 0-16,0 0 0 15,-4 0 1-15,-4 0-1 16,1 0 0-16,-2 0 0 15,2 0 0-15,-2 0 0 16,-3 0 0-16,0 0 0 16,0 0 0-16,2 0 0 0,2-1 0 15,4 1 0-15,0-5 1 16,0 5-2-16,0-1 1 16,-2-1 0-16,2 2 0 15,-1 0 0-15,-1-1 0 16,-1-1 0-16,-1 0-1 15,0-1 1-15,-1 0 0 16,0-1 0-16,4 2 0 16,0-1 0-16,4 1 0 15,0 0 0-15,1-1 0 16,-1 2 0-16,2 0 0 0,-1 1 0 16,-1 0 0-1,1 0 0-15,0 0 0 0,-3 0 0 16,-1 0 0-16,-2 0 0 15,-2 0 0-15,0 0-1 16,-1 0 1-16,0 0 0 16,0 0 0-16,0-2 0 15,-1-1 1-15,1 3-1 16,-1-3 0-16,-1 1 0 16,0 0 0-16,-1 1 0 15,-2-1 1-15,-4 1-1 16,2 1-1-16,-1 0 1 0,2 0 0 15,0 0 0 1,4 0 0-16,2 0 0 0,0-2 0 16,1 2 0-16,-1-2 0 15,2 0 0-15,-1 2 0 16,-1-3-1-16,-2 3 1 16,1 0 0-16,-3 0 0 15,-3 0 0-15,-2-2 0 16,-1-1 0-16,2 0 0 15,-4 0 0-15,5 1-1 16,0 1 1-16,4-1 0 16,2 1 1-16,1-1-1 15,-1-1 0-15,-1 0-1 16,-2 1 2-16,-1-1-2 16,-3 0 1-16,-1 2 0 0,-2-1 0 15,-3 2 0-15,-3 0 0 16,-2 0 0-16,-3 0 0 15,0 0 0-15,-1 0 0 16,-2 0 0-16,0 0 0 16,0 0 1-16,0 0-1 15,0 0-1-15,0 0-12 16,0 0-51-16,0 0-295 16</inkml:trace>
  <inkml:trace contextRef="#ctx0" brushRef="#br0" timeOffset="102605.4425">22564 5687 1639 0,'0'0'79'0,"0"0"-39"16,0 0-4-16,0 0-19 15,0 0-7-15,0 0-3 16,0-2 1-16,0 2 0 16,0 0-4-16,0 0-2 15,0 0 0-15,0 0 1 16,0 0 1-16,0 0 2 0,0 0 0 16,0 0 1-16,0 0 1 15,0 0-1-15,0 0-1 16,0 0-1-16,0 0-3 15,0 0-2-15,0 0 1 16,0 0 0-16,0 0-1 16,0 0 1-16,0 0 1 15,0 0-2-15,0 0 2 16,0 0 0-16,0 0 0 16,0 0 0-16,0 0-1 15,0 0 1-15,0 0-1 16,0 0-1-16,0 0 2 15,0 0-1-15,0 0-1 16,0 0 2-16,0 0-2 0,0 0 0 16,0 0 0-16,0 0 0 15,0 0 0-15,0 0 0 16,0 0 1-16,0 0-1 16,0 0 0-16,0 0 0 15,0 0 0-15,0 0 0 16,0 0 0-16,0 0 1 15,0 0-1-15,0 0 1 16,0 0-1-16,0 0 1 16,0 0 0-16,0 0 0 15,0 0 0-15,0 0 0 16,0 0 0-16,0 0-1 16,0 0 1-16,0 0 0 0,0 0-1 15,0 0 1-15,0 0-1 16,0 0 1-16,0 0-1 15,0 0 0-15,0 0 0 16,0 0 0-16,0 0 0 16,0 0 0-16,0 0 0 15,0 0 0-15,0 3-1 16,0 1 1-16,0 1 0 16,0 5 0-16,0-2 0 15,0 3 0-15,0 4-1 16,0-2 1-16,0 3 1 15,0-1-1-15,0-1 0 0,0 3 0 16,0-3 0 0,0 3 0-16,0 0 1 0,0 0-1 15,0-1 0-15,0 1 0 16,0 0 0-16,0 1 0 16,0-1 0-16,0 1 0 15,0-1 0-15,0-1 0 16,0 1 0-16,0-1 0 15,0 1 0-15,0 0 0 16,0-2 0-16,-1 2 0 16,-1-2 1-16,2 0-1 15,0 2 0-15,0 1 0 16,0-3-1-16,0 2 1 16,0-1 0-16,0-1 0 15,0-1 1-15,0-1-1 0,0 1 0 16,0-2 0-1,0 2 0-15,0-1 0 0,0 1 0 16,0-2-1-16,0 2 1 16,0-1 0-16,0-1 1 15,0 1-1-15,2-1 0 16,-1 2 0-16,1-2 0 16,-1 1 0-16,3 0 0 15,-2 0 0-15,0 0 0 16,-1 3 0-16,2-4 0 0,-1 2 0 15,1 1 0 1,-2-3 1-16,2 2-1 0,-1 1 0 16,1-1 0-16,-2 1 0 15,1 2 0-15,1-1 0 16,1 2 0-16,-3-1 0 16,2 0 1-16,0-1-2 15,-1-3 2-15,-1 1-2 16,1-1 1-16,-1 1 0 15,1-2 0-15,0 2 0 16,-2-1 1-16,1-1-1 16,1 1-1-16,-1 2 1 15,1 1 0-15,-1 0 1 16,1-1-1-16,2 2 0 16,-3 2 0-16,1-2 0 15,-1 0 1-15,-1-3-1 0,0 1 0 16,2-1 0-16,-2-2 0 15,1 0 0-15,1 1 0 16,-1-1 0-16,1 0 0 16,-1-1 0-16,-1 0 0 15,0-1 0-15,0 4 0 16,2-5 0-16,-2 5 0 16,0 0 0-16,0 0 1 15,0-2-1-15,0 1 0 16,0 1 0-16,0-3 0 15,0 1 0-15,0-2 0 0,0 0 0 16,0 2 0-16,0-2 0 16,0 0 0-16,0 1 0 15,0 1 0-15,0-1 0 16,0 1 0-16,-2-1 0 16,1-1 0-16,1-1 0 15,0 1 0-15,-2-1 0 16,2 1 0-16,-3-2 0 15,3 2 0-15,-1 2 0 16,-1-1 0-16,1 0 0 16,1 0 0-16,-2 0 0 15,2-4 0-15,-1 3 0 16,-1-1 0-16,0 1 0 0,0-2 0 16,1 1 1-1,1-1 0-15,0-1-1 16,0 0 0-16,0-1 1 0,0-1-1 15,0 1 1-15,0 0-1 16,0-1 0-16,0 1 1 16,0 0-1-16,0 1 0 15,0 0 0-15,0-1 1 16,0-1-1-16,0 2 0 16,0-2 0-16,0 2 0 15,0-2 0-15,0-1 1 16,0 0-1-16,0 0 0 0,0 1 0 15,0-1 0 1,0 1 0-16,0 1 0 0,0-1 0 16,0 1 1-16,0 2-1 15,0-2 0-15,0-1 0 16,0 0 0-16,0-2 0 16,0-1 0-16,0 1 0 15,-2 0 0-15,2-2 0 16,0 2 0-16,0 0 0 15,0-1 0-15,0 1 0 16,0 0 0-16,0 0 0 16,0 1 0-16,0 0 0 15,0-1 0-15,0 0 0 16,0 0 0-16,0 0 0 16,0-1 0-16,0 4 0 0,0-3 0 15,0 2 1-15,0 0-1 16,0-1 0-16,0 4-1 15,0-3 1-15,0-1 1 16,0 2-1-16,0-3-1 16,0-1 1-16,0 1 0 15,0-3 0-15,0 0 1 16,0 0-1-16,0 0 0 16,0 0 0-16,0 0-13 15,0 0-30-15,0-17-294 16</inkml:trace>
  <inkml:trace contextRef="#ctx0" brushRef="#br0" timeOffset="103901.7857">18277 5741 1757 0,'0'0'99'0,"0"0"-76"15,0 0 0-15,0 0 7 16,0 0-18-16,0 0-4 16,0 0-2-16,0 0 1 15,0 0-2-15,0 0-1 16,0 0-1-16,0 0-3 0,0 0 0 16,0 11 0-1,-3 4 5-15,-3 4-1 0,0 3-1 16,-4 2 0-16,0 4-1 15,-4 0 0-15,1 4-2 16,-5-2 1-16,0 0-1 16,-1-6 1-16,4-3-1 15,0-4 0-15,7-6-1 16,5-1 1-16,2-3 0 16,1-5-1-16,0-1-1 15,0-1 0-15,0 0-1 16,0 0 0-16,15 0 1 15,12 0 2-15,7 0 3 16,6-3-3-16,-1-5 0 0,1 2 1 16,-1 0-2-16,-5-1 1 15,-4 2 0-15,-7 0 0 16,-6 1-1-16,-3 3-1 16,-2-2 1-16,-5 2-4 15,-1-2-1-15,-4 2 1 16,-2-1 0-16,1 1-4 15,1-2-3-15,3 0-19 16,0-1-31-16,-2 1-285 16</inkml:trace>
  <inkml:trace contextRef="#ctx0" brushRef="#br0" timeOffset="104390.0137">18392 5883 1834 0,'0'0'54'0,"0"0"-40"16,0 0 8-16,0 0-5 15,0 0-10-15,0 0-7 16,-3 8 0-16,3 12 0 16,2 8 3-16,4 1 1 15,-2 4-3-15,-1 2 3 16,-1-1-1-16,1-1 0 15,1 1-2-15,-3-2 0 16,2-2-1-16,1-7 1 16,-1-3-1-16,0-4 0 15,-2-6 0-15,1-3 0 16,-2-4 0-16,0-1 1 0,0-2-1 16,0 0 1-1,1 0 1-15,-1 0-1 0,0 0-1 16,2 0 0-1,-1 0-10-15,1-2-22 0,-2-10-114 16</inkml:trace>
  <inkml:trace contextRef="#ctx0" brushRef="#br0" timeOffset="109006.8764">22578 8074 1724 0,'0'0'105'15,"0"0"-74"-15,0 0-4 16,0 0 3-16,0 0-10 15,0 0-10-15,0 0-2 16,0 0 0-16,0-17-4 16,0 17 0-16,0 0-2 0,0 7-2 15,0 10 1-15,0 2 0 16,0 5 3-16,0 3-2 16,0 1 2-16,0 3-1 15,1-3 2-15,-1 0-4 16,0-3 0-16,0-1 1 15,0-3-2-15,0-1 1 16,2-4-1-16,-2-6 0 16,0-2 0-16,0-5 1 15,0-1-1-15,0 0-1 16,1-2 1-16,-1 0 0 16,2 0 0-16,-1 0-2 0,1 0-5 15,-1 0-7-15,4 0-5 16,3 0-9-16,1-9-66 15,4-3-1361-15</inkml:trace>
  <inkml:trace contextRef="#ctx0" brushRef="#br0" timeOffset="109746.8342">22946 8154 1635 0,'0'0'159'0,"0"0"-121"16,0 0 0-16,0 0-8 16,0 0-5-16,0 0-10 15,-13-10-5-15,13 10-3 16,-2 0-2-16,1 0 0 16,-4 0-4-16,-2 0 0 15,-5 10 0-15,-3 4 0 16,0 3 0-16,0-1 1 0,3 2-1 15,2 3-1 1,4-1 1-16,4-1-1 16,2 1 0-16,0-2 0 15,2 0 0-15,12-2 0 0,6-2 0 16,5-3 0-16,4-4 1 16,1-2-1-1,-4-5 0-15,-2 0-1 0,-3 0 0 16,-3-3 1-16,-4-7 0 15,-4-1 1-15,-3-4 1 16,-4-1-1-16,-3-3 1 16,0-4 1-16,-3-3-2 15,-10-1 1-15,-8 2-2 16,0 2 0-16,-2 6-2 16,3 4-1-16,-1 6-9 0,6 5-6 15,0 2-18-15,6 0-40 16,3 2-774-16</inkml:trace>
  <inkml:trace contextRef="#ctx0" brushRef="#br0" timeOffset="112490.7702">19040 9924 276 0,'0'0'1453'15,"0"0"-1416"-15,0 0-4 16,0 0 1-16,0 0-6 0,0 0-9 15,0 0-8-15,-8-14-2 16,8 14 2-16,0 0-2 16,0 0-3-16,0 0-3 15,-1 0-1-15,1 0-2 16,0 0 0-16,0 0 0 16,0 0 0-16,0 0-1 15,0 0 0-15,-2 9 1 16,1 2 0-16,-1 0 0 15,1-1 0-15,-1 3 1 16,2 1-1-16,-1 0 0 16,1 0 0-16,0 1 0 0,0 2 1 15,0-1-1 1,0 1 0-16,0-1 0 0,1 3 0 16,4-3 1-16,-2 2-1 15,1-1 0-15,-1 0 0 16,2-1 0-16,-2 4 1 15,2-4-1-15,-2 1-1 16,0 1 1-16,-1-1 1 16,-1 2-1-16,2-2 0 15,-1 0 0-15,0 0 0 16,-1 1 0-16,-1-3 0 16,0 1 0-16,0 0 0 0,0-1 0 15,2 1 0 1,-1 0 0-16,-1 0 0 0,2-2 0 15,-2 0 0-15,0-1 1 16,0-1-1-16,0 2 0 16,0-1 0-16,0-1 0 15,0 2 0-15,0 1 0 16,0-1 0-16,0 1 0 16,0 2 0-16,0-3 0 15,0 3 0-15,0-2 0 16,0 0 0-16,0 2 0 15,0 2 0-15,0 1 0 16,0 0 0-16,0 2 0 16,0-5 0-16,0 0 0 15,-2-2 0-15,-1-2 0 0,2 0 0 16,-3-5 0-16,3 0 0 16,-1-4 0-16,-1 1 0 15,-3-5-2-15,-4 0-25 16,-2-14-60-16</inkml:trace>
  <inkml:trace contextRef="#ctx0" brushRef="#br0" timeOffset="117434.281">19105 10867 1465 0,'0'0'235'0,"0"0"-204"16,0 0 0-16,0 0-1 16,0 0-9-16,0 0-2 15,0 0-6-15,-4 1-4 16,4-1-2-16,0 0-3 0,0 1-2 15,0 1-1-15,0-2-1 16,-2 1 0-16,2-1 1 16,0 0-1-16,0 1 0 15,0 3 0-15,-1-1 0 16,1 3 1-16,-2 2 0 16,1 1 1-16,-1 2 1 15,2 0-1-15,-1 0 0 16,1 0-2-16,0 2 1 15,0-1-1-15,0 0 1 16,0 1-1-16,0-1 1 16,0 1-1-16,0 1 1 15,0-1-1-15,0 2 0 16,0-1 1-16,0 1-2 0,0-1 2 16,0 1-1-16,1 0 0 15,-1-1 0-15,0-3 0 16,0 0 0-16,0 1 1 15,0-1-2-15,0 3 2 16,0-2-1-16,0 1 0 16,0 1 1-16,0 0-1 15,0 0 0-15,0 1 0 16,0-2 0-16,0 1 0 16,0 2 0-16,0-1 0 0,0-1 0 15,2 2 0 1,-1 2 0-16,-1 1 0 15,0 0 0-15,0 1 0 16,0 2 0-16,0 0 0 0,0-3 0 16,2-1 0-16,-1 0 0 15,1-1 0-15,-1 0 0 16,2-5 0-16,-1 2 0 16,-1 3 0-16,4 1 0 15,-2-1 0-15,-2-2 0 16,1-1 0-16,-2-2 0 15,0 2 0-15,1-1 0 16,-1 0 0-16,2 2 0 16,-2-3 0-16,0 1 0 15,0 0 0-15,0-2 0 0,0 5 0 16,0 0 0 0,1 3 0-16,1-1 0 0,-1-2 0 15,1-2 0 1,-1 0 0-16,1 1 0 0,1 4 0 15,-2-2 0-15,2 3 8 16,1-5-6-16,-2 0-2 16,1 1 1-16,0 1-1 15,3 0 0-15,-1 0 0 16,-2-3 0-16,0 0 0 16,1 0 0-16,-1 2 0 15,1 0 0-15,2 1 0 0,-3 0 1 16,0-5 0-1,0 3-1-15,0 1 0 0,3 1 0 16,-4 0 0-16,1-2 1 16,-2-3-1-16,-1 2 0 15,2 0 0-15,-2 3 0 16,3-1 0-16,0 1 1 16,-2-3 0-16,2 0 0 15,0 1-1-15,0 0 0 16,0 2 0-16,1-3 0 15,-2-1 0-15,-2 0 1 16,1-3-1-16,-1 0 0 16,0 7 0-16,2-2 0 15,-1 3 0-15,2 1 3 16,-3-5-2-16,2 0-1 0,-2 0 0 16,1 3 1-16,2 0-1 15,-1 0 0-15,0-1 0 16,-2-3 0-16,1-1 0 15,-1 0 0-15,2 3 0 16,1 2 0-16,-2-2 0 16,2 1 0-16,-3-1 1 15,0-4-1-15,0 2 0 16,1 2 0-16,1-1 0 16,-1 1 0-16,2-1 0 15,-3-2 0-15,2 0 0 16,-2-1 0-16,0 0 1 0,0 3-1 15,1-1-1 1,-1 4 1-16,2-3 0 0,-1 1 0 16,-1-5 1-16,0-1-1 15,0 0 0-15,0-1 0 16,0 1 0-16,0 2-1 16,0 3 1-16,0 0 0 15,0 2 0-15,0-2 0 16,0-2 0-16,0-2 0 15,0 1 0-15,0-3 0 16,0 1 0-16,0-3 0 16,0 3 0-16,0 1 0 15,0-1 0-15,0 3 0 0,0 0 0 16,0-3 0 0,0-1 0-16,0 1 0 0,0-3 0 15,0-1 0-15,0 1 0 16,0-3 0-16,0-3 0 15,0 0 0-15,0 0 0 16,0 0 0-16,0 0 0 16,0 0 1-16,0 0-1 15,0 0-5-15,-1-9-33 16</inkml:trace>
  <inkml:trace contextRef="#ctx0" brushRef="#br0" timeOffset="119804.6">19174 11655 1556 0,'0'0'100'15,"0"0"-74"-15,0 0 13 16,0 0-3-16,0 0-17 16,0 0-6-16,0 0-4 15,28 0-3-15,-23 0-1 16,-1 2 0-16,2-2 0 0,0 2 1 16,0-2-2-16,3 1 4 15,-3 1-3-15,2 0-2 16,3 1 0-16,0-2-1 15,2 0 0-15,5 1-1 16,3-2 0-16,0 1 2 16,4 3 2-16,4-4 1 15,0 0-3-15,3 3-2 16,1-3 3-16,4 0-2 16,1 0 1-16,1 0-3 15,0 0 1-15,1 0 0 16,-1-6-1-16,3 1 1 15,1-1-1-15,-2-1 0 16,-1 0 0-16,1 2 1 16,-3-1-1-16,-1 1 0 0,-1 2 1 15,-2 2-1-15,3-1 0 16,-2 2 0-16,-1 0 0 16,2 0 0-16,-2 0 0 15,1 0 0-15,0 0 1 16,1 0-1-16,-2 0 0 15,1 0 0-15,2 0 0 16,5 0 1-16,3 0 0 16,7-1 0-16,4-2 0 15,5-1-1-15,2-1 1 0,1 2-1 16,1 1 0-16,-1-2 0 16,0-2 0-16,0 3 0 15,0-2 1-15,0 1-1 16,-1 2 0-16,1-2 1 15,0 2-1-15,0-1 0 16,2 0 1-16,-5 0-1 16,-3 1 1-16,-3-1-1 15,-4-1 0-15,-2 1 1 16,0-1 0-16,-2 1 0 16,1-1 2-16,-2-2-1 15,-2 5 2-15,-5-4-2 16,-3 2 0-16,-6 1 0 15,-6-1 0-15,-8 3-2 16,-7 0 1-16,-3 0-1 0,-4 0-1 16,-2 0-7-16,0 3-45 15,0 4-169-15</inkml:trace>
  <inkml:trace contextRef="#ctx0" brushRef="#br0" timeOffset="123189.6127">22276 11510 1641 0,'0'0'54'0,"0"0"-34"15,0 0 1-15,0 0 13 16,0 0-13-16,0 0-10 0,0 0-4 16,35-13 1-1,-28 10-1-15,3 2 1 0,-1 1-2 16,2-1-1-16,1 1-2 15,0 0-1-15,4 0 0 16,1 0-1-16,5 0 0 16,2 0 0-16,1 0 1 15,4 0 0-15,1 0 1 16,1 0-1-16,0 0 1 16,3 0 0-16,-1 0 1 15,0 0-1-15,1 0-1 16,2 0 0-16,0 0-1 15,1 0 0-15,0 0 0 16,-2 0 0-16,-6 0 0 16,1 0-1-16,-1 0 0 0,-1 0 1 15,5-2-1-15,1 1 0 16,1-1 1-16,2 1 0 16,0 0-1-16,2-1 0 15,-2 2 1-15,-4 0-2 16,-2-3 1-16,-2 3 0 15,-3 0 1-15,0 0-1 16,-2 0-1-16,0 0 1 16,3-2 0-16,1-1 0 15,3 0 0-15,5 0 0 16,2 1 0-16,3-1 0 16,-1 0 0-16,0 2 0 0,-2-3 1 15,-1 3-1 1,-1 1 0-16,-2-1 0 0,5 1 0 15,0 0 0-15,1 0 0 16,5 0 0-16,0 0 0 16,1 0 0-16,-3 0 0 15,2 0 1-15,-2 0-1 16,2 0 0-16,0 0 0 16,1 0 1-16,5 0-1 15,-2 0 0-15,0-1 0 16,-3-1-1-16,-2 1 1 15,0-1-1-15,3 1 1 16,6-2 0-16,4 2 1 0,-1 0-1 16,1-2 0-1,-4 3 0-15,-3 0 0 16,2 0 0-16,-2 0 0 0,0 0 1 16,4 0-1-16,-2 0 0 15,-1 0 1-15,1 0-1 16,-1 0 2-16,0 0 0 15,2 0-1-15,4 0 0 16,1 0 0-16,3 0 0 16,2 0 0-16,-2 0 0 15,3 0 1-15,0-3-2 16,4 2 1-16,1 1 1 0,-1 0-1 16,-1-1 1-1,-2 0 0-15,-2-2 0 0,-2 1 0 16,-1-1 0-16,0 0-1 15,-2 0-1-15,-5 1 0 16,-1-1 0-16,-4 2 1 16,0-1 0-16,-3 1-1 15,-2-1 0-15,-1 1 1 16,-3 1-1-16,1-2 0 16,-3 0 0-16,1 0 0 15,-1 2 0-15,3 0 0 16,0 0 0-16,1 0 0 15,3 0 0-15,0 0 0 16,0 0 0-16,-2 0 1 16,3 0-1-16,-5 0 0 0,0 0 0 15,0 0 0-15,-4 0 0 16,-1 0 0-16,-2 0 0 16,-5-1 0-16,-1-1 0 15,-1 1 0-15,3-2 0 16,2 1 0-16,-1-1 0 15,-4 2 1-15,-1-1-2 16,-3 2 2-16,0 0-1 16,4 0 0-16,-2 0 0 15,3 0 0-15,0 0 0 16,1 0 0-16,-1 0 0 16,1 2 0-16,3-2 0 0,-1 0 0 15,0 0 0-15,-3 0 0 16,-4 0-1-16,-3 0 1 15,-1 0 0-15,0 0 0 16,-2 0 0-16,1 1 0 16,-4 2 0-16,0-2 0 15,0 2 0-15,-2-2 0 16,3 0 0-16,-2 1 0 16,4 1 0-16,-4-1 0 15,3 0 0-15,-2-2 0 16,1 1 0-16,0 1 0 15,-1-1 0-15,3 1 0 16,1-2 0-16,3 0 0 16,-3 1 0-16,1 0-1 0,1 1 1 15,-3-1-1-15,4 0 0 16,-1 2 1-16,-1-3 0 16,0 0 0-16,-4 0-1 15,2 0 1-15,-1 0 0 16,2 0-1-16,-1 0 1 15,2 0 0-15,2 0-1 16,1 0-1-16,1 0 0 16,0 0 2-16,-2 0-1 15,-3 0 1-15,-2 0 0 16,-3-3 0-16,0 1 0 0,-3 0 0 16,2 1 0-1,0-2 0-15,2 2 0 0,0-1 0 16,2 1 0-16,0-1 0 15,0 0 0-15,2 0 0 16,-3 1 0-16,-2-1 0 16,1 1 0-16,-1 0 0 15,-1-1 0-15,2 1 0 16,1 0 0-16,-2 1 0 16,0-2 0-16,0 2 0 15,0 0 0-15,0-1 0 16,3 1 0-16,1 0 0 0,1-1 0 15,0 1 0 1,3 0 0-16,1 0 0 16,0 0 0-16,0 0 0 15,-5 1 0-15,-2 0 0 0,0 1 0 16,-1-1-1-16,2-1 1 16,-3 1 0-16,1-1 0 15,-5 0 1-15,-2 0-1 16,1 0-1-16,-1 0 1 15,-1 0 0-15,2 0 0 16,-2 0 0-16,1 0 0 16,-1 0 0-16,1 0 0 15,1 0 0-15,2 2 0 16,1-2 0-16,1 1 0 16,1 0 0-16,-2-1 0 0,2 2 0 15,-1-2 0 1,2 0 0-16,-1 0 0 0,-1 1 0 15,1-1 0-15,-4 0 0 16,0 0 0-16,-2 0 1 16,-1 0-1-16,2 0 0 15,-1 0 1-15,4 0 0 16,-2 0-1-16,1 0 1 16,0 0 0-16,-1 0 1 15,-1 0 1-15,0 0-2 16,-5 0 1-16,1 0 0 15,-3 0-1-15,1 0 1 16,-2 0-2-16,0 0 0 0,1 0 0 16,-1 0 0-16,2 0-8 15,-2 0-28 1,0 0-94-16</inkml:trace>
  <inkml:trace contextRef="#ctx0" brushRef="#br0" timeOffset="124275.4453">29771 11214 1677 0,'0'0'73'0,"0"0"-27"15,0 0-10-15,0 0-8 16,0 0-7-16,0 0-7 16,0 0-2-16,-4 0-4 15,4 0-5-15,0 0 1 16,0 0-4-16,0 0 1 15,0 0 1-15,0 0 0 0,0 0 0 16,0 0 1 0,0 0 0-16,0 0-1 0,0 0 1 15,0 0-1-15,0 0-2 16,0 0 0-16,0 0 0 16,0 0 0-16,0 0 0 15,0 0 0-15,0 0-1 16,0 0 1-16,6 4 0 15,5 4 0-15,5 1 0 16,2 2 1-16,4-2-1 16,2 5 1-16,4 0-1 15,-1 0 0-15,1 0 0 16,-5-1 0-16,-1-2 0 0,-4-2 0 16,-6 1 1-1,-3-5-1-15,-2 0 0 0,-4-1 0 16,0-1 0-16,-1-1 0 15,-2 3 0-15,1 0 0 16,-1 1 0-16,0 1 0 16,0 2 0-16,0 1 0 15,0 5 0-15,-11 0 0 16,-4 4 0-16,-9 2 0 16,-7 3 0-16,-4 0 1 15,-2 3-1-15,-1-1 0 16,6 1 0-16,5 0-2 0,6-2-5 15,8-2-16 1,5-1-12-16,8-5-79 0</inkml:trace>
  <inkml:trace contextRef="#ctx0" brushRef="#br0" timeOffset="125474.8347">30729 11297 1814 0,'0'0'39'0,"0"0"-16"16,0 0 3-16,0 0 0 15,0 0-16-15,0 0-7 16,0 0-2-16,-6-4 0 16,5 5-1-16,1 13 0 15,0 8 0-15,0 2 0 0,0 0 1 16,0-2 0-1,0 0-1-15,1-5 0 0,7-3 1 16,0-4-1-16,-3-6 2 16,-3-3-2-16,1-1 0 15,1 0 2-15,7-5-1 16,3-11 0-16,6-4-1 16,-5 0 1-16,1-1-1 15,-2 3 0-15,-5 4 0 16,-1 4 1-16,-3 7-1 15,-2 1 0-15,-2 2 2 16,2 0-2-16,3 0-1 0,2 0 0 16,2 12 0-1,1 1 1-15,0 2 0 0,-2-2 0 16,-1-4 0 0,0 1-2-16,0-3 0 0,-3-3-4 15,-2-1-2-15,3-3 2 16,1 0 1-16,8-6 3 15,2-12-3-15,4-5 3 16,2-4 2-16,1-2 0 16,-3 7 2-16,0 4-1 15,-7 5 3-15,-4 10-1 16,-4 2 1-16,-2 1-3 16,2 0-1-16,2 4-1 15,-1 10 0-15,2 4 1 16,-1 5-1-16,0 0 1 0,-2 1 0 15,1 1 0 1,-1-3 0-16,1-4 1 0,-1-1-1 16,-2-6 0-1,-1-4 0-15,-1-5 0 0,-2 0 0 16,1-2 0-16,-1 0 0 16,2 0-18-16,2 0-43 15,7 0-247-15</inkml:trace>
  <inkml:trace contextRef="#ctx0" brushRef="#br0" timeOffset="126132.5631">31872 11292 1755 0,'0'0'69'0,"0"0"-46"15,0 0-9-15,0 0 4 0,0 0-8 16,0 0-9-16,-71-42 1 16,58 41-1-16,0 1-1 15,-2 0 0-15,1 0 0 16,1 0 0-16,1 4 0 16,1 5 0-16,0-2 0 15,5 3-2-15,0-2 0 16,4 1 0-16,1 0 1 15,1 4-1-15,0-4 1 16,0 2 1-16,0 1 0 16,0-1 0-16,9 1 0 15,0 0 0-15,4-3 1 16,-4 2 2-16,6-1 1 0,-2 0 0 16,1 1 2-16,2 1-3 15,-5 0-1-15,-1-4-1 16,-4 2-1-16,-4-3 0 15,-2 1-1-15,0 0 1 16,0 2 0-16,-11-2-1 16,-7-1 1-16,-7-2 0 15,-2-2 0-15,-4-1 0 16,0-2-1-16,2 0 0 16,5 0-1-16,8-3 0 15,7-4 0-15,3 2 0 16,6 1-3-16,0 1-18 0,0-1-37 15,0 3-137-15</inkml:trace>
  <inkml:trace contextRef="#ctx0" brushRef="#br0" timeOffset="126659.007">32118 11394 1760 0,'0'0'73'0,"0"0"-46"15,0 0-4-15,0 0-10 16,0 0-9-16,0 0-4 15,-2-2-1-15,5 6 1 16,5 1 0-16,5 1 0 16,-1-3 1-16,4-2-1 15,1-1 1-15,-2 0-1 16,-3 0 0-16,-3 0 0 16,-3-6 0-16,-3-6 1 15,-3-1 1-15,0 0-2 16,-6-4 1-16,-14 2-1 15,-2 1 0-15,-3 3 3 0,-3 5 2 16,-1 5-3-16,3 1 1 16,1 0-2-16,3 8 0 15,4 9 0-15,3 2-1 16,4 3 1-16,3 2-1 16,6 0 2-16,2 1-2 15,0-4 1-15,10-1-1 16,10-3 1-16,8 0-1 15,4-1 0-15,1-6-9 16,1-2-26-16,0-6-47 16,-3-2-1368-16</inkml:trace>
  <inkml:trace contextRef="#ctx0" brushRef="#br0" timeOffset="127010.2644">32649 11376 1711 0,'0'0'84'15,"0"0"-52"-15,0 0-8 16,0 0-12-16,0 0-3 0,0 0-7 15,-72-17 1-15,54 25 1 16,0 4 0-16,1 5-2 16,3 2 2-16,4 1-3 15,2 1 0-15,7 3 1 16,1-4-1-16,0 0 0 16,12 0 0-16,9-2 3 15,6-3-3-15,-1-3 1 16,1-5-2-16,0-7-3 15,-5 0-54-15,-4-3-629 16</inkml:trace>
  <inkml:trace contextRef="#ctx0" brushRef="#br0" timeOffset="128299.1297">19001 9897 1558 0,'0'0'85'0,"0"0"-85"16,0 0 17-16,0 0 29 15,0 0-19-15,0 0-2 16,0 0-4-16,13 1-4 0,-13-1-3 15,0 0-3 1,0 2 3-16,0-2 1 0,0 0 0 16,0 0 1-16,0 2-8 15,0 2-4-15,0 2-2 16,0 7 7-16,-7 3-1 16,-4 4-1-16,-3 2-4 15,-5 6-2-15,-1-2 1 16,-4 1-2-16,0-4 0 15,3-1 0-15,2-5 0 16,2-4-7-16,4-3-14 16,1-3-15-16,3-4-33 0,6-3-422 15</inkml:trace>
  <inkml:trace contextRef="#ctx0" brushRef="#br0" timeOffset="128592.9521">19050 9930 1770 0,'0'0'97'16,"0"0"-70"-16,0 0-7 15,0 0 1-15,0 0-11 16,0 0-7-16,61 15-2 16,-35 10 0-16,-1 8 0 15,-1 4 0-15,-2 0-1 16,-4 1-1-16,1-6-21 16,-1-6-53-16,-1-9-342 15</inkml:trace>
  <inkml:trace contextRef="#ctx0" brushRef="#br0" timeOffset="129800.67">19359 9600 1715 0,'0'0'136'0,"0"0"-101"16,0 0 4-16,0 0-13 16,0 0-9-16,0 0-5 15,0 0-5-15,0 4-3 16,0-1-4-16,1 5 0 16,7 4-4-16,4 10 4 15,6 3 1-15,-2 2-1 16,2 0 1-16,0 0-1 15,0-3 0-15,3-3 0 16,-4-4-1-16,0-7-3 16,-4-5 3-16,-5-2 1 15,-2-3 0-15,0 0 1 16,5-5 1-16,0-14 0 0,3-6-2 16,-1-4 1-1,-6-2-1-15,1-2 2 0,-5 1-2 16,-3 6 0-16,0 6 1 15,0 6-1-15,0 6 0 16,0 5-2-16,0 3-8 16,0 0-15-16,0 0-33 15,0 3-144-15</inkml:trace>
  <inkml:trace contextRef="#ctx0" brushRef="#br0" timeOffset="130250.0161">19796 9663 1784 0,'0'0'53'0,"0"0"-46"15,0 0 15-15,0 0-4 0,0 0-7 16,0 0-7-16,-12 63-1 16,12-46-1-16,1-3 0 15,10 1 0-15,4-5-2 16,0-3 0-16,-1-3 3 15,2-3-3-15,-2-1 2 16,-2 0 0-16,-3-8-2 16,0-4 3-16,-4-2-2 15,-5-6 2-15,0 1 0 16,0-3-1-16,-12 3-2 16,-8 2 0-16,-2 5-1 15,-2 4-7-15,2 6-5 16,5 2-6-16,7 0-27 15,3 8-92-15</inkml:trace>
  <inkml:trace contextRef="#ctx0" brushRef="#br0" timeOffset="130657.9282">20027 9651 735 0,'0'0'1147'0,"0"0"-1128"16,0 0-9-1,0 0 4-15,0 0-14 0,0 0 2 16,-5 28-2-16,10-8 1 15,6-4-1-15,5-2 0 16,2 0 1-16,4-7-1 16,0 0-1-16,1-7-6 15,-2 0 1-15,-3 0 2 16,-3-7 2-16,-4-5 2 16,-3-2 1-16,-5-4 2 0,-3-3 3 15,0 1 0 1,0-2-4-16,-11 1-2 0,0 3 0 15,5 4-7-15,0 8-18 16,3 3-17-16,1 3-108 16</inkml:trace>
  <inkml:trace contextRef="#ctx0" brushRef="#br0" timeOffset="131068.718">20431 9443 1828 0,'0'0'67'15,"0"0"-46"-15,0 0 0 16,0 0-5-16,0 0-9 15,0 0-4-15,0 12-3 16,0-2 4-16,6 6 1 16,-1 2-1-16,0 1-2 15,-1 3 1-15,-1-1-2 16,0 2 1-16,0-3-2 16,-2-2 0-16,2-1 1 15,-1-2-1-15,1-1 0 0,-2 0 0 16,2-3 0-16,1-2 0 15,1-1-2-15,2-3-1 16,1-1-2-16,7-2 3 16,3-2-2-16,6 0-12 15,1-2-15-15,0-10-44 16,-1-1-177-16</inkml:trace>
  <inkml:trace contextRef="#ctx0" brushRef="#br0" timeOffset="131309.6115">20340 9561 1844 0,'0'0'79'16,"0"0"-72"-16,0 0-1 16,0 0 1-16,109-22-5 15,-59 12-2-15,3-1-64 16</inkml:trace>
  <inkml:trace contextRef="#ctx0" brushRef="#br0" timeOffset="132753.5363">22766 8844 1672 0,'0'0'75'0,"0"0"-32"16,0 0-6-16,0 0-4 16,0 0-10-16,0 0-8 15,0 0 1-15,-10-1-3 16,10 1-4-16,0 0-4 15,-1 0-1-15,1 0-2 16,0 0-1-16,0 0 0 16,0 0 0-16,0 0-1 15,0 0-2-15,0 3 1 16,-2 8 1-16,2 1 1 16,0 3-1-16,0-1-1 15,0 5-6-15,0 1-11 16,0 4-23-16,0-1-42 0,0 0-1244 15</inkml:trace>
  <inkml:trace contextRef="#ctx0" brushRef="#br0" timeOffset="133135.5689">22763 9305 1753 0,'0'0'26'15,"0"0"-25"-15,0 0 28 16,0 0-6-16,0 0-14 16,0 0-3-16,0 0-6 15,0 72 2-15,0-55-2 16,0 0 0-16,0 3-5 15,0-1-28-15,0 0-79 16</inkml:trace>
  <inkml:trace contextRef="#ctx0" brushRef="#br0" timeOffset="133480.5233">22798 9735 1630 0,'0'0'131'0,"0"0"-131"16,0 0 18-16,0 0 10 16,0 0-17-16,0 0-7 15,0 37-2-15,0-27-2 16,0-1 1-16,0 3-1 16,0 0 0-16,0 1-13 15,-1 0-47-15,-4-2-243 16</inkml:trace>
  <inkml:trace contextRef="#ctx0" brushRef="#br0" timeOffset="133765.2637">22801 9999 1691 0,'0'0'21'0,"0"0"2"16,0 0 0-16,0 0-7 15,0 0-9-15,0 0-4 0,-4 65-2 16,-1-53-1-16,1 2-1 15,-3-1-62-15,2-1-1272 16</inkml:trace>
  <inkml:trace contextRef="#ctx0" brushRef="#br0" timeOffset="134493.3766">22783 10353 1749 0,'0'0'72'0,"0"0"-53"16,0 0 12-16,0 0-9 15,0 0-14-15,0 0-7 16,0-1-1-16,0 2 0 16,0 10 3-16,0 2 3 15,0-1-3-15,2 4-2 16,-2-1 0-16,0 1-1 16,0 0 0-16,0-1-3 0,0 2-10 15,0 1-12-15,0-5-32 16,0 1-81-16</inkml:trace>
  <inkml:trace contextRef="#ctx0" brushRef="#br0" timeOffset="134792.6943">22797 10660 1488 0,'0'0'262'0,"0"0"-260"16,0 0 20-16,0 0 9 15,0 0-18-15,0 0-3 16,1 55-5-16,-1-42-4 15,0 2 0-15,0-2-1 16,0-1 0-16,0-1-20 16,0-1-43-16,0-2-277 15</inkml:trace>
  <inkml:trace contextRef="#ctx0" brushRef="#br0" timeOffset="135058.6197">22801 10923 1757 0,'0'0'6'15,"0"0"9"-15,0 0 6 16,0 0-9-16,0 0-9 0,0 0-2 16,0 56-1-16,0-46-36 15,0-4-584-15</inkml:trace>
  <inkml:trace contextRef="#ctx0" brushRef="#br0" timeOffset="135827.0175">22937 11249 1711 0,'0'0'105'0,"0"0"-97"0,0 0-6 16,0 0 4-16,0 0-6 15,0 0 0-15,0 36 0 16,0-17-31-16,0 2-157 16</inkml:trace>
  <inkml:trace contextRef="#ctx0" brushRef="#br0" timeOffset="137005.569">22852 11509 1732 0,'0'0'42'15,"0"0"-29"-15,0 0 3 16,0 0-1-16,0 0-7 16,0 0-5-16,0 87-2 15,0-68-1-15,0 1 0 16,0-1-23-16,0-1-71 15,-1 0-1044-15</inkml:trace>
  <inkml:trace contextRef="#ctx0" brushRef="#br0" timeOffset="137258.922">22851 11893 1719 0,'0'0'34'15,"0"0"-21"-15,0 0 20 16,0 0-9-16,0 0-11 16,0 0-10-16,1 57-2 15,-1-43 0-15,0-2-1 16,0 3 0-16,0-1-11 15,0-2-33-15,0-1-160 16</inkml:trace>
  <inkml:trace contextRef="#ctx0" brushRef="#br0" timeOffset="137524.695">22852 12228 1670 0,'0'0'53'0,"0"0"-18"16,0 0 0-16,0 0-15 15,0 0-11-15,0 0-4 16,0 58-4-16,0-48-1 15,0 2 0-15,0-3-2 16,0 1-71-16</inkml:trace>
  <inkml:trace contextRef="#ctx0" brushRef="#br0" timeOffset="138310.1061">22876 12743 1816 0,'0'0'38'15,"0"0"-34"-15,0 0 2 16,0 0 2-16,0 0-6 15,0 0 2-15,-2 58-3 16,2-38 0-16,0 1-2 16,0 1 1-16,0 2-22 15,-4-2-39-15,1-2-179 16</inkml:trace>
  <inkml:trace contextRef="#ctx0" brushRef="#br0" timeOffset="138543.2476">22854 13169 647 0,'0'0'1086'16,"0"0"-1075"-16,0 0 10 15,0 0-7-15,0 0-10 16,0 0-4-16,9 50 0 16,-9-39-59-16,1 0-613 15</inkml:trace>
  <inkml:trace contextRef="#ctx0" brushRef="#br0" timeOffset="138760.6463">22880 13542 1602 0,'0'0'95'15,"0"0"-66"-15,0 0-19 16,0 0-2-16,0 0-8 15,5 78-33-15,-2-61-1365 16</inkml:trace>
  <inkml:trace contextRef="#ctx0" brushRef="#br0" timeOffset="139547.8261">22967 14042 1750 0,'0'0'34'16,"0"0"-22"-16,0 0 3 15,0 0-6-15,0 0-2 16,0 0 0-16,0 45-4 15,0-34-3-15,0 3 0 16,0-1 0-16,0 2 0 0,0-1-14 16,0 0-33-16,-4 0-130 15</inkml:trace>
  <inkml:trace contextRef="#ctx0" brushRef="#br0" timeOffset="139748.6551">22935 14397 1693 0,'0'0'63'0,"0"0"-37"15,0 0-18-15,0 0-8 16,0 0 0-16,0 0-402 15</inkml:trace>
  <inkml:trace contextRef="#ctx0" brushRef="#br0" timeOffset="141998.7596">19256 13268 1463 0,'0'0'241'0,"0"0"-207"16,0 0 2-16,0 0-6 15,0 0-11-15,0 0 0 16,0 0-4-16,0 0 1 15,0 0-8-15,0 0-2 16,0 0-3-16,0 5-1 16,0 0 0-16,0 0 5 15,0 3-2-15,0-2-2 16,0 2 2-16,0 1 1 16,0-1-2-16,0 0-2 15,0 3 0-15,0-2-1 16,0 3-1-16,0 1 2 0,0-2-1 15,0 2-1 1,0-1 1-16,0 2-1 0,0-1 1 16,0 1-1-16,0 0 0 15,0-1 0-15,-3-1 0 16,2 2 1-16,-1-1-1 16,2 0 0-16,-2 1 0 15,1-1 0-15,-2 0 0 16,1 3 0-16,1 1 0 15,1 0 0-15,0 2 0 16,0 0 0-16,0 1 0 16,0 2 1-16,0-2-1 15,0-3 0-15,0 0 0 16,0 0 0-16,0-1 0 0,0-2 0 16,0 1 0-16,0 0 0 15,0-1 0-15,0-2 0 16,0 1 0-16,0-1 0 15,0-1 0-15,0 0 0 16,0-2 0-16,0 1 0 16,0 0 0-16,0 3 0 15,0 2 0-15,0 0 1 16,0 2-1-16,0 0 0 16,0 2 0-16,0 1 0 15,0 0 0-15,0 0 0 16,0 0 0-16,0 2 0 15,0-3 1-15,0 0 0 16,-2-2-1-16,2 0 0 16,-1 0 0-16,1-2 0 0,-2 0 0 15,1-3 0 1,1 0 0-16,-2 3 0 0,2-1 0 16,0-2 0-16,0 2 0 15,-1-3 0-15,1 0 0 16,-3 1 0-16,2 0 0 15,1 0 0-15,-2-2 0 16,-1 2 0-16,3-2 0 16,-1 3 0-16,1-2 0 15,0 2 0-15,-2-2 0 0,1 1 0 16,1 1 0-16,-2 0 0 16,2 0 0-16,0 2 0 15,0-1 0-15,0 0 0 16,0 0 0-16,0-1 0 15,0 2 0-15,0 1 0 16,0 0 0-16,0 0 0 16,0 0 0-16,0 4 0 15,0 0 0-15,0 4 0 16,0 1 0-16,0 1 0 16,3 0 0-16,0 4 0 15,3-3 0-15,0-2 0 16,-3 0 0-16,3-3 0 15,-2 1 0-15,1-2 0 16,0 0 1-16,0 1-1 0,0 0 0 16,-1 0 0-16,1-3 0 15,-1 2 0-15,-1-1 0 16,0 1 0-16,-1-1 0 16,2-3 0-16,-4 0 0 15,3-2 0-15,-3-2-1 16,0-1 1-16,2-2 0 15,-2 1-1-15,1-4 0 16,-1 0 1-16,0-1 0 16,0 0-1-16,0-1 0 15,0-2 1-15,0 0 0 16,0-2 0-16,0 1 0 0,0-2-1 16,2 0 1-1,-2 0 0-15,1 0-1 0,-1 0-2 16,2 0-18-16,1 0-36 15</inkml:trace>
  <inkml:trace contextRef="#ctx0" brushRef="#br0" timeOffset="143403.4276">22994 14562 1699 0,'0'0'79'0,"0"0"-65"0,0 0 2 16,0 0 2-16,0 0-7 15,0 0-7-15,0 0 0 16,0 3 5-16,0 4-3 16,0-1-1-16,0 3-1 15,0 0-1-15,0-1-2 16,0 3-1-16,0-1 0 15,0 2 0-15,0 2-9 16,0-1-49-16,0 2-123 16</inkml:trace>
  <inkml:trace contextRef="#ctx0" brushRef="#br0" timeOffset="144047.1587">23000 14956 1704 0,'0'0'12'0,"0"0"18"16,0 0-11-16,0 0-13 0,0 0-6 16,0 0-21-16,7 78-130 15</inkml:trace>
  <inkml:trace contextRef="#ctx0" brushRef="#br0" timeOffset="144605.1571">23064 15250 1758 0,'0'0'44'0,"0"0"-25"16,0 0 5-16,0 0-6 0,0 0-12 16,0 0-6-16,1 1-7 15,4-1-117-15</inkml:trace>
  <inkml:trace contextRef="#ctx0" brushRef="#br0" timeOffset="301142.6384">1433 12548 1825 0,'0'0'26'0,"0"0"-4"15,0 0 6-15,0 0-7 16,0 0-14-16,0 0-5 16,0 0-2-16,12 23-2 15,9 10 2-15,6 14 1 16,1 9 0-16,2 0-1 16,3 0 0-16,-2-11 0 15,-4-4 0-15,1-10 0 0,-4-11 0 16,-6-5 1-1,-5-8-1-15,-5-5 1 0,-5-2-1 16,-3 0 6-16,3-16 11 16,0-15-11-16,-3-14-5 15,0-10 0-15,0-9 2 16,0-3-3-16,-3 5 1 16,-3 13-1-16,4 17 0 15,2 15 0-15,0 11 0 16,0 6-1-16,0 0-12 15,8 11-41-15,11 8-20 16,3 3-225-16</inkml:trace>
  <inkml:trace contextRef="#ctx0" brushRef="#br0" timeOffset="301660.813">2058 12976 1449 0,'0'0'412'0,"0"0"-403"16,0 0-7-16,0 0-1 15,-19 82 3-15,19-56-1 16,0-2 1-16,16-4-3 15,2-2 1-15,6-5-1 16,4-4-1-16,2-5 0 16,-3-4 0-16,-5 0-1 0,-5 0-1 15,-8-13 2-15,-5-1 0 16,-4-8 2-16,0-2 0 16,-24-3 3-16,-3 1 2 15,-9 2-2-15,-2 4 0 16,2 7-2-16,11 7-2 15,8 3-1-15,4 3-5 16,10 0-20-16,3 6-25 16,0 5-136-16</inkml:trace>
  <inkml:trace contextRef="#ctx0" brushRef="#br0" timeOffset="302059.8362">2414 12989 1788 0,'0'0'129'0,"0"0"-124"16,0 0-5-16,0 0 1 15,0 0 0-15,0 0 0 16,-2 65 0-16,18-46 0 0,8-2 0 16,1-1-1-1,5-4 0-15,-3-2-2 16,0-6-10-16,-5-4-3 0,-6 0 5 16,-4 0 5-16,-7-14 5 15,-2-3 1-15,-3-3 6 16,0-3 6-16,-8-1 1 15,-7 4-5-15,-1-1-2 16,4 6-6-16,3 5 0 16,5 5-2-16,4 5-7 15,0 0-39-15,0 0-198 16</inkml:trace>
  <inkml:trace contextRef="#ctx0" brushRef="#br0" timeOffset="302426.3466">2850 12891 1847 0,'0'0'71'16,"0"0"-64"-16,0 0-4 15,0 0 6-15,0 0-5 16,0 0-4-16,3 40 1 16,3-17 3-16,2 3-1 15,0 1-1-15,1 2-1 16,-1-2 0-16,-2 0 0 0,4 1-1 16,-1-3 0-16,-1-4 1 15,0-3-1-15,0-4 0 16,-2-2 0-16,3-3 0 15,1-5 0-15,1-2-1 16,5-2-5-16,-1 0-5 16,6-5-9-16,-1-11-27 15,-4-2-59-15</inkml:trace>
  <inkml:trace contextRef="#ctx0" brushRef="#br0" timeOffset="302661.4554">2796 12986 1897 0,'0'0'24'0,"0"0"-23"16,0 0 4-16,0 0 4 15,0 0-8-15,0 0-1 16,115-3-5-16,-61-7-44 0,5 1-104 16</inkml:trace>
  <inkml:trace contextRef="#ctx0" brushRef="#br0" timeOffset="302951.6952">3675 12643 1795 0,'0'0'20'16,"0"0"-20"0,0 0 2-16,85-11 4 0,-58 6-3 15,1 4-3-15,2 0-1 16,-6-1-30-16,-2 2-150 16</inkml:trace>
  <inkml:trace contextRef="#ctx0" brushRef="#br0" timeOffset="303109.314">3675 12780 1820 0,'0'0'16'16,"0"0"-15"-16,0 0 5 0,0 0 14 16,0 0 1-16,0 0-21 15,121 6-4-15,-75-17-71 16</inkml:trace>
  <inkml:trace contextRef="#ctx0" brushRef="#br0" timeOffset="303980.2523">4850 12591 1677 0,'0'0'184'16,"0"0"-181"-16,0 0-3 0,0 0 0 15,0 0 8-15,0 0-7 16,119-17 0-16,-59 10 0 16,6 2-1-16,-2-1 3 15,6 1-1-15,-7 4 0 16,-8-1 0-16,-12 2 2 15,-17 0-4-15,-10 0 2 16,-13 0 1-16,0 0 1 16,-3 0 4-16,0 0-2 15,0 0-3-15,0 0-1 16,0 0-2-16,0 0 0 16,0 0-13-16,0 0-16 0,3 0-38 15,3-1-286-15</inkml:trace>
  <inkml:trace contextRef="#ctx0" brushRef="#br0" timeOffset="304510.8897">5945 12093 1189 0,'0'0'438'0,"0"0"-354"16,0 0-21-16,0 0-18 16,0 0-22-16,0 0-13 15,0 0 4-15,0 0 2 16,0 0 1-16,0-1-1 0,0-1-3 16,0 2-3-1,0 0-3-15,-3 0 0 0,3 0-5 16,0 0-2-16,-2 2 0 15,2 15-2-15,-1 8 2 16,1 6 0-16,0 2 1 16,0 4-1-16,0-3 0 15,3 2 0-15,3-4 0 16,0-3 0-16,0-4 0 16,0-8 0-16,-3-6-1 15,0-2-2-15,-3-6-3 16,0 0-6-16,1-1-13 15,1 0-42-15,-2-2-194 16</inkml:trace>
  <inkml:trace contextRef="#ctx0" brushRef="#br0" timeOffset="304884.6016">5635 12797 1474 0,'0'0'351'0,"0"0"-351"15,0 0 0 1,0 0 1-16,125 4 12 0,-44-9-13 15,11-9 0-15,6-3 0 16,-4 1 0-16,-3 3 0 16,-7 3 0-16,-9 2 0 15,-11 4 1-15,-17 2-1 16,-15 2 14-16,-13-3 1 16,-10 3 3-16,-6 0 0 15,-3-2-13-15,0 2-5 16,0 0 0-16,0 0 0 15,0 0-38-15,-12 0-164 16</inkml:trace>
  <inkml:trace contextRef="#ctx0" brushRef="#br0" timeOffset="305809.8342">5663 13202 1854 0,'0'0'42'16,"0"0"-35"-16,0 0 9 15,0 0-1-15,0 0-12 16,0 0-3-16,-3 55 1 16,3-24 1-16,0 2 0 15,0 1 1-15,0 2-2 0,6-1 0 16,-3-2-1-16,0-2 1 16,0-4-1-16,0-7 0 15,-3-3 0-15,2-7 0 16,-2-3 0-16,0-5 0 15,0 1 0-15,0-3-1 16,0 0-2-16,0 0-4 16,0 0-8-16,0 0-17 15,0-8-42-15,-5-6-652 16</inkml:trace>
  <inkml:trace contextRef="#ctx0" brushRef="#br0" timeOffset="306745.1066">5645 13230 1729 0,'0'0'89'0,"0"0"-62"16,0 0 7-16,0 0 0 16,0 0-17-16,0 0-8 15,2-20-6-15,14 15-3 16,5 1 1-16,3-1-1 15,4 5 0-15,-1 0 0 16,-3 0 0-16,-3 0 0 16,1 11 0-16,-4 3 0 15,-6 2 0-15,-3 4-2 16,-6 1-3-16,-3 3 0 16,0 0-4-16,-18 3 1 0,-6-1-1 15,-7-1 4-15,-5-4 4 16,3-4 1-16,3-6 1 15,5-6-1-15,13-4 0 16,3-1 2-16,9 0 4 16,0 0 8-16,0 0-5 15,2-6-7-15,8 0 2 16,-1-2-3-16,6 4-1 0,0 2 0 16,0 2 0-1,4 0-1-15,2 0 1 0,3 2 0 16,-3 8 0-16,4 1 0 15,-4 3 0-15,4-1 0 16,-5 1 0-16,2-2-1 16,-3 1 2-16,-5-6-1 15,-2-2 0 1,0-2 0-16,-8-1 0 0,-1-2 0 16,0 0-1-16,-3 0 0 15,0 0-5-15,0 0-21 16,0 0-35-16,0-5-364 15</inkml:trace>
  <inkml:trace contextRef="#ctx0" brushRef="#br0" timeOffset="307233.6343">6391 13254 1857 0,'0'0'29'15,"0"0"-8"-15,0 0 5 16,0 0-14-16,0 0-3 16,-82-33-7-16,63 33 3 15,-5 0-2-15,6 0-3 16,-6 8 1-16,3 10-1 15,0 6 0-15,5 2-1 16,7 5 0-16,9-4 1 0,0 2-2 16,4-4 0-1,17-4 0-15,7-6-1 16,5-4 1-16,0-8 1 16,3-3-2-16,-3 0-8 0,-6 0-15 15,-4-9-67-15</inkml:trace>
  <inkml:trace contextRef="#ctx0" brushRef="#br0" timeOffset="309350.6973">7444 12255 1769 0,'0'0'33'0,"0"0"-12"16,0 0 5-16,0 0 1 15,-97-59-1-15,76 54-13 16,3 5-1-16,2 0-5 0,1 0-3 15,-1 13-3-15,-1 10 0 16,2 10-1-16,5 9 1 16,2 7-1-16,1 8 0 15,4 7 0-15,3 6 0 16,0 6 0-16,0 2 0 16,10 1 1-16,7-2-1 15,4-2-1-15,-2-2 1 16,-1-8 0-16,-6-4 0 15,-6-8-1-15,-6-9-1 16,-2-9 1-16,-14-10 1 16,-2-8 0-16,-3-8 1 15,-1-7 0-15,-2-2 1 0,-1-2 0 16,5-16-2-16,2-5-1 16,11-2-18-16,5 1-57 15,2 4-371-15</inkml:trace>
  <inkml:trace contextRef="#ctx0" brushRef="#br0" timeOffset="310108.9069">7189 13672 1845 0,'0'0'30'0,"0"0"-18"16,0 0 14-16,0 0-9 16,0 0-10-16,0 0-5 15,-36 24-2-15,29 1 0 16,7 1 0-16,0 3 0 16,0 0 1-16,7-7-1 15,11-2 0-15,3-8 0 16,3-5 0-16,1-7-3 15,-1 0-3-15,0-2 2 16,-6-16-1-16,-8-6 2 16,-7-5 3-16,-3-3 1 15,0-2-1-15,-16 1 0 0,-8 6 0 16,-3 3 2-16,0 10-2 16,-1 8 0-16,1 6-11 15,2 0-44-15,11 0-122 16</inkml:trace>
  <inkml:trace contextRef="#ctx0" brushRef="#br0" timeOffset="311008.5234">7457 11657 1699 0,'0'0'74'15,"0"0"-41"-15,0 0-3 16,0 0-5-16,0 0-3 15,0 0-9-15,-10-39 2 16,10 39-3-16,0 0-4 16,0 0 0-16,0-3-5 15,0 3 0-15,0 0 0 0,0 0-3 16,0 0 0-16,0 3-2 16,0 16 2-16,0 8 0 15,0 7 0-15,0 4 0 16,0 4 0-16,0 1 1 15,0-3-1-15,0-1 0 16,2-6 0-16,5-2 0 16,0-2 0-16,1-5 0 15,7-2 0-15,-2-6 0 16,5-3 1-16,3-1-1 16,3-5 0-16,6-6 0 15,0-1-1-15,-2 0-5 16,2-3-11-16,-5-10-19 15,-1-5-30-15,-9-5-252 0</inkml:trace>
  <inkml:trace contextRef="#ctx0" brushRef="#br0" timeOffset="311208.4407">7363 11886 1772 0,'0'0'81'0,"0"0"-68"16,0 0-12-16,0 0 5 15,119-50-5 1,-57 39-1-16,5 0-35 0,0 7-402 16</inkml:trace>
  <inkml:trace contextRef="#ctx0" brushRef="#br0" timeOffset="312690.0534">8009 12411 1862 0,'0'0'39'0,"0"0"-31"16,0 0-8-16,0 0 0 15,0 0 0-15,0 0-4 0,-1 61 3 16,11-27 2-1,5 0 0-15,0 0-1 0,3-5 0 16,0-2 0-16,3-3 0 16,-5-5-1-16,-1-4-1 15,-7-5-1-15,-5-3 3 16,-2-5 0-16,-1-2 0 16,0-7 9-16,0-19-1 15,0-11-8-15,2-7 1 16,0-6 1-16,0-2-1 15,1 4 0-15,-2 11 2 16,1 14 2-16,1 9-4 16,-3 11-1-16,8 3-2 15,1 0-40-15,7 20-26 16,0 8-36-16</inkml:trace>
  <inkml:trace contextRef="#ctx0" brushRef="#br0" timeOffset="312945.598">8431 12663 1875 0,'0'0'6'0,"0"0"-6"15,0 0-1-15,0 0 1 16,0 0 1-16,-4 92 1 16,4-65-2-16,0-2 0 15,6-2 0-15,0-6-19 16,0-6-78-16</inkml:trace>
  <inkml:trace contextRef="#ctx0" brushRef="#br0" timeOffset="313108.7054">8417 12446 1878 0,'0'0'0'0,"0"0"-3"0,0 0-18 15,0 0-12-15,0 0-11 16</inkml:trace>
  <inkml:trace contextRef="#ctx0" brushRef="#br0" timeOffset="313539.8695">8637 12671 1711 0,'0'0'163'0,"0"0"-163"0,0 0-2 16,0 0 1-16,0 0-2 16,0 0 1-16,-4 55 1 15,10-35 0-15,0-4 1 16,0-1-1-16,0 2 1 16,-2-3-6-16,1-4-6 15,-1-4-8-15,-1-6 0 16,5 0 1-16,2-21 14 15,6-10 1-15,-2-3 4 16,2-2 27-16,-4 5-11 16,-2 3 5-16,-2 8 0 15,-2 5-6-15,-1 5-7 16,1 8-3-16,2 2-5 0,6 0-1 16,4 16 1-16,-2 9 3 15,2 2-1-15,-3 5-2 16,0-2 2-16,0-1-2 15,1-2 0-15,1-4 0 16,2-4-17-16,3-10-34 16,4-8-285-16</inkml:trace>
  <inkml:trace contextRef="#ctx0" brushRef="#br0" timeOffset="313897.0899">9467 12444 1831 0,'0'0'38'0,"0"0"-27"15,-81-39 4-15,54 35 8 16,5 4-7-16,1 0-11 16,6 7-4-16,2 11-1 0,-2 6 0 15,7 4 0-15,5 0 0 16,3 2 0-16,0-4 0 16,5-2-3-16,13-5-4 15,4-3-5-15,4-7-15 16,5-7-4-16,4-2-3 15,0-12-21-15,-5-15-109 16,-5-10-782-16</inkml:trace>
  <inkml:trace contextRef="#ctx0" brushRef="#br0" timeOffset="314323.4011">9550 12305 1654 0,'0'0'106'0,"0"0"-45"16,-7-75-32-16,-2 66 7 15,3 6-8-15,0 3-12 16,3 0-6-16,3 3-7 15,0 6-3-15,0 8-3 0,0 8 2 16,0 8 1-16,4-1 0 16,8 3 0-16,3-1 0 15,0-1-2-15,4-5-2 16,7-8-7-16,-4-7-11 16,5-12-4-16,0-1-4 15,0-4 1-15,-2-16-22 16,-5-7 28-16,-3-4 23 15,-6-5 19-15,-1-3 25 16,-5 3-21-16,-5 4 2 0,0 3-7 16,0 12 9-1,-6 8-8-15,-1 6-5 16,2 3-4-16,5 0-7 16,-3 5-3-16,0 10-1 0,0 11 0 15,0 6 0-15,3 9 2 16,0 5-1-16,0-1 0 15,6-5-1-15,10-3 1 16,1-9 0-16,2-5 0 16,5-5 0-16,-3-5 0 15,9-7 0-15,0-6-3 16,1 0-32-16,2-17-79 16</inkml:trace>
  <inkml:trace contextRef="#ctx0" brushRef="#br0" timeOffset="314468.4104">9995 12516 1946 0,'0'0'9'0,"0"0"-8"16,0 0 0-16,137-8-2 16,-64-8-14-16,1-6-216 15</inkml:trace>
  <inkml:trace contextRef="#ctx0" brushRef="#br0" timeOffset="316663.3436">3648 15109 1785 0,'0'0'48'16,"0"0"-29"-16,0 0 15 15,0 0-3-15,0 0-15 16,0 0-6-16,0 0-2 0,-6 3-3 16,6-3-1-1,0 0-2-15,0 0-2 0,15 0 1 16,12 0-1-16,10 0 0 15,6 0-2-15,1 0-7 16,-3 0-16-16,-2 4-40 16,-6 1-43-16</inkml:trace>
  <inkml:trace contextRef="#ctx0" brushRef="#br0" timeOffset="316882.1676">3647 15362 1848 0,'0'0'47'16,"0"0"-47"-16,0 0-4 15,0 0 4-15,111 1 0 16,-37-3-2-16,9-8-55 15,2-1-289-15</inkml:trace>
  <inkml:trace contextRef="#ctx0" brushRef="#br0" timeOffset="318052.4742">4889 15294 1792 0,'0'0'26'16,"0"0"-2"-16,0 0 8 15,0 0-12-15,0 0-13 16,0 0-6-16,-6 0-1 15,15 0 0-15,12 0-3 0,7 0 3 16,5-3 0 0,4 0 1-16,1 0-1 0,-4 0 0 15,0 1 0-15,-4 2 0 16,-12 0 0-16,-3 0-1 16,-9 0 1-16,-3 0 0 15,-3 0 0-15,0 0 1 16,0 0 4-16,0 0 1 15,0 0-1-15,0 0-3 16,0 0-1-16,0 0-1 16,0 0-11-16,3 0-37 15,1 0-99-15</inkml:trace>
  <inkml:trace contextRef="#ctx0" brushRef="#br0" timeOffset="319032.5735">5726 15190 1626 0,'0'0'102'0,"0"0"-56"16,0 0-2-16,0 0-19 15,0 0-1-15,0 0-5 16,-29-32-3-16,29 25-1 15,0-1-7-15,0 0-4 0,0 2 2 16,0 2-2-16,3 0-2 16,5 0-1-16,4 2-1 15,4-1 0-15,-1 3 0 16,5 0-1-16,-3 14 1 16,0 8 0-16,-1 5-1 15,-2 2 1-15,-3 0 0 16,-6 6 0-16,-5-1 0 15,0 1-1-15,0 0-1 16,-19 1 1-16,-11 0 1 16,-3-5-2-16,-7-5 0 15,-6-5 1-15,2-9 1 16,7-6-1-16,4-6 1 0,11 0 1 16,7-4 0-1,4-9 1-15,8-2 0 0,3 1-1 16,0 1 1-16,2 0-1 15,10 3 0-15,4 5 0 16,-1 0-1-16,0 4 1 16,0 1-1-16,6 0 0 15,3 0-1-15,4 11 1 16,0-1 0-16,-2 3 0 16,2 0 0-16,-5 0 0 15,-1-1 0-15,-7-1 0 16,1 1 0-16,-5-2-2 15,-4-3-4-15,-1-1-12 16,0-2-13-16,0 0-23 0,-1-4-49 16</inkml:trace>
  <inkml:trace contextRef="#ctx0" brushRef="#br0" timeOffset="319496.6433">6127 15312 1653 0,'0'0'214'16,"0"0"-196"-16,0 0-7 0,0 0 13 15,0 0-14-15,0 0-8 16,-30 22-1-16,29 1-1 16,1 3 2-16,0 0-2 15,0 1 1-15,10-2 0 16,6-3-1-16,1-3 0 16,4-3 0-16,1-5-1 15,-1-6-5-15,0-3-1 16,1-2-1-16,-5 0 1 15,-4-8 0-15,-4-8 6 0,-7-1 1 16,-2-3 1 0,0-4 5-16,-17-1 0 0,-2 1-2 15,-11 1 1-15,3 3-3 16,0 2-1-16,8 7-1 16,4 4 0-16,12 4 0 15,0 3-26-15,3 0-30 16,0 5-54-16,6 4-839 15</inkml:trace>
  <inkml:trace contextRef="#ctx0" brushRef="#br0" timeOffset="319880.8022">6506 15302 1845 0,'0'0'27'15,"0"0"-20"-15,0 0 10 16,0 0-4-16,0 0-7 16,0 0-4-16,-30 78-1 15,36-56 0-15,9 0-1 16,6-2 1-16,0-3 0 15,1-8-1-15,0 1 0 16,1-6-1-16,-5-4 1 0,-2 0-2 16,-1 0 0-16,-6-9 2 15,-5-11 0-15,-4 1 1 16,0-2 0-16,-8-6 1 16,-15 2 3-16,-1-1-2 15,-4 1-3-15,6 4 1 16,8 6-1-16,5 7-4 15,9 5-52-15</inkml:trace>
  <inkml:trace contextRef="#ctx0" brushRef="#br0" timeOffset="320547.1282">7405 14928 1767 0,'0'0'36'15,"0"0"-10"-15,0 0 4 16,0 0 9-16,-47-82-14 0,38 73-9 16,-2 2-7-1,1 4-4-15,-2 3-4 0,-2 0-1 16,-2 19 0-16,1 15-1 15,2 14 1-15,2 10 0 16,5 7 0-16,2 7 0 16,4-3 0-16,4 2 0 15,13 3 0-15,3-3-2 16,-1-2 0-16,-3-7 1 16,-7-10-3-16,-6-9 0 15,-3-7 1-15,0-8 2 16,-17-7 0-16,-8-5 1 15,-2-7 0-15,-6-5 0 16,2-4 0-16,3 0 0 0,7-2-12 16,10-6-30-16,7 2-41 15</inkml:trace>
  <inkml:trace contextRef="#ctx0" brushRef="#br0" timeOffset="321140.0559">7116 16181 1841 0,'0'0'42'16,"0"0"-21"0,0 0 9-16,0 0-13 0,0 0-9 15,0 0-2-15,-36-11-6 16,30 22 0-16,0 7 0 16,3 5 0-16,0 1 0 15,3 3 0-15,0-3-1 16,5-2 1-16,13-2 0 15,7-6-3-15,6-4 0 16,8-7-3-16,0-3 1 16,-3 0 1-16,-5-11 0 15,-7-8 0-15,-9-2 3 16,-8-3 1-16,-7-1 1 0,0-4 0 16,-18 3 2-1,-16 2 0-15,-5 2-3 0,-1 9 0 16,7 6 0-16,11 5 0 15,11 2-7-15,11 0-73 16</inkml:trace>
  <inkml:trace contextRef="#ctx0" brushRef="#br0" timeOffset="321965.7158">7369 14307 1850 0,'0'0'34'16,"0"0"-16"-16,0 0 6 15,0 0-11-15,0 0-10 16,0 0-3-16,0 21 1 0,-1-2-1 16,-1 3 2-1,1 0-1-15,-1 0 1 0,1-2 0 16,-2-2-2-16,3-3 2 15,0-2-2-15,0-3 0 16,0-4 0-16,0-1 0 16,0-5 1-16,0 0-1 15,0 0-1-15,0 0-4 16,0 0-7-16,0 0-16 16,0 0-36-16,0-7-195 15</inkml:trace>
  <inkml:trace contextRef="#ctx0" brushRef="#br0" timeOffset="322677.0734">7535 14380 1710 0,'0'0'108'16,"0"0"-87"-16,0 0-2 16,0 0-3-16,0 0-11 15,0 0 3-15,-9 51-5 16,9-35 2-16,0 0-2 15,6-4-2-15,10-1 0 16,1-2 0-16,5-2 0 16,2-4 1-16,0-3-1 15,-6 0-1-15,1 0 1 16,-5-5-1-16,-4-6 1 16,-7-2 1-16,0 1 1 15,-3-2 1-15,0 0 0 0,-6-2-1 16,-10 4 1-16,-5 0-4 15,0 4-1-15,-3 2 1 16,5 4-1-16,2 2-22 16,1 0-23-16,4 6-43 15,6 2-1558-15</inkml:trace>
  <inkml:trace contextRef="#ctx0" brushRef="#br0" timeOffset="323154.5994">7932 14305 1706 0,'0'0'206'16,"0"0"-181"-16,0 0-12 16,0 0 1-16,0 0-8 15,0 0-6-15,16 8 0 16,9 6 0-16,5 1 1 16,0 1-1-16,-2 1 1 15,-2-1-1-15,-5-2 0 16,-5 1-5-16,-4-4-8 15,-4 0-6-15,-7-2-20 16,-1-2-33-16,0-4-183 0</inkml:trace>
  <inkml:trace contextRef="#ctx0" brushRef="#br0" timeOffset="323465.1906">8108 14277 1838 0,'0'0'37'15,"0"0"-9"-15,0 0-6 0,0 0-16 16,0 0-5-16,0 0 0 15,-82 48-1-15,62-23 0 16,-2 2 0-16,3 0 0 16,2 0-1-16,1-1-3 15,8-4-7-15,1-4-8 16,2-1-6-16,4-5-21 16,1-5-49-16,0-6-652 15</inkml:trace>
  <inkml:trace contextRef="#ctx0" brushRef="#br0" timeOffset="323840.3555">8362 14269 1883 0,'0'0'40'0,"0"0"-37"15,0 0 3-15,0 0 3 16,0 0-9-16,0 0 0 15,-2 59 3-15,2-37-1 16,0-1 0-16,0-1-2 16,2-1 0-16,2-2 0 15,-3-3 0-15,1-1-3 16,-1-4-12-16,2-4-28 16,3-5-38-16,3 0-1368 15</inkml:trace>
  <inkml:trace contextRef="#ctx0" brushRef="#br0" timeOffset="324215.1399">8536 14301 1855 0,'0'0'17'0,"0"0"-10"15,0 0 13-15,0 0-6 16,0 0-11-16,0 0-1 16,-9 65-2-16,10-49 1 15,13-4-1-15,4 2 1 16,1-6-1-16,4-4 0 0,-1-2 0 16,3-2 0-1,-4 0 0-15,-3-2-1 0,-5-7 1 16,-5-2 0-16,-5-5 0 15,-3-1 1-15,0 0 0 16,-6-3 2-16,-12 1-2 16,0 5 0-16,-3 3 1 15,-1 5-2-15,5 6 0 16,-2 0-3-16,3 3-19 16,2 11-25-16,4-1-70 15</inkml:trace>
  <inkml:trace contextRef="#ctx0" brushRef="#br0" timeOffset="324777.6316">8579 14004 1857 0,'0'0'44'0,"0"0"-23"16,0 0 1-16,0 0-10 15,0 0-10-15,0 0-1 16,18 0-1-16,4 0 0 15,5 0-2-15,0 0-9 16,-2 0-15-16,-5 0-65 16</inkml:trace>
  <inkml:trace contextRef="#ctx0" brushRef="#br0" timeOffset="325466.2537">8916 13805 1704 0,'0'0'110'16,"0"0"-83"-16,0 0 2 16,0 0-8-16,0 0-10 15,0 0-8-15,50-39 0 16,-34 37-3-16,-1 2 0 15,3 0 2-15,-5 0-1 16,-1 0-1-16,-1 4 0 16,-5 4 0-16,-6 4 0 15,0 0-1-15,0 3 0 16,-3 0 1-16,-11 1 0 0,-4 1-1 16,5-2 1-1,-2-1-1-15,4-1 0 16,4-2-1-16,-2-1 1 0,6-2-2 15,3-1 1-15,0-1 0 16,0-2-1-16,0 0 2 16,5-1 1-16,8 1 0 15,-4-1 0-15,9-1 0 16,-6 1 1-16,2 2 0 16,2-2 1-16,-3 1-1 15,0 3-1-15,-5-1 1 16,2 3-1-16,-5-2-1 15,-2 1 1-15,-3 3 0 0,0-2 0 16,-8 2-1 0,-14 1 1-16,-11 0 0 0,-7-2 0 15,0-3 0-15,5-2-5 16,13-3 3-16,13-2 1 16,9 0-22-16,0 0-45 15</inkml:trace>
  <inkml:trace contextRef="#ctx0" brushRef="#br0" timeOffset="326481.1193">9057 15041 1797 0,'0'0'43'0,"0"0"-7"15,0 0 3-15,0 0-14 16,0 0-9-16,0 0-3 16,0-23-3-16,0 23-2 15,0 0-1-15,0 0-2 16,0 0-5-16,0 0-1 15,-9 16 0-15,-4 8 1 16,-1 5 0-16,-1 2 0 16,-2 2 1-16,4-1-1 15,1-2 0-15,0 0 1 0,6-8-1 16,1-7 0-16,1-4-1 16,4-4 1-16,0-6-1 15,0 0 0-15,0 1 1 16,18-2 0-16,7 0 1 15,7 0 0-15,2 0 0 16,-4 0-1-16,1-6 0 16,-4 4 0-16,3-4-4 15,-5 4 0-15,-5 1-3 16,-1-1-4-16,-1-1 0 16,-5 2-4-16,-2-2-12 15,2 1-32-15,-4-3-51 16</inkml:trace>
  <inkml:trace contextRef="#ctx0" brushRef="#br0" timeOffset="326739.8259">9219 15158 1778 0,'0'0'93'15,"0"0"-72"-15,0 0 3 16,0 0 0-16,0 0-13 16,0 0-11-16,-10 25 1 15,7 5-1-15,1 7 0 16,1 4 1-16,1 2-1 0,0-2 0 16,0-3-11-16,0-4-20 15,4-6-45-15,6-11-169 16</inkml:trace>
  <inkml:trace contextRef="#ctx0" brushRef="#br0" timeOffset="327657.4013">10071 15098 1785 0,'0'0'82'16,"0"0"-72"-16,0 0 4 16,0 0 8-16,-93-28-9 15,66 28-7-15,1 0 0 0,-1 0-1 16,3 5-1 0,3 6-3-16,3 3 1 0,6 2-1 15,2 0-1-15,4 0 0 16,4-1 0-16,2-1 0 15,0-1 0-15,0-2-1 16,14-2-1-16,5-6-3 16,6-3-4-16,4 0 0 15,-1-3-5-15,5-13-6 16,-6-2-2-16,-2-4 2 16,-5-3 13-16,-6-4 6 15,-5-1 1-15,-3-3 3 16,-4 4 12-16,-2-2 10 15,0 4 5-15,0 5-8 16,0 6-9-16,-2 8-2 0,1 6-3 16,-1 2-1-16,2 0-5 15,-1 2-2-15,-1 13-4 16,-1 8 2-16,3 6 2 16,0 0 0-16,0 0 0 15,0 0 0-15,11-3-2 16,2-2-2-16,2-7-1 15,3-4-5-15,3-7-4 16,1-6 0-16,4 0-5 16,-4-3-5-16,3-14 1 15,-5-4 7-15,-2-6 12 16,-5-4 4-16,-1-3 0 0,-6-1 7 16,-3 1 9-16,-3 4 5 15,0 8 5-15,0 7-2 16,0 7-11-16,0 5-6 15,0 3-1-15,0 0-4 16,-3 2-2-16,-2 16-3 16,1 9 3-16,-2 3 0 15,5 2 0-15,1 3 0 16,0-2 0-16,0 1 1 16,0-5-1-16,10-4 1 15,-1-3 0-15,6-3-1 16,4-6 0-16,1 0 0 15,1-5 0-15,1-8-8 0,2 0-18 16,0-4-51 0,-3-14-480-16</inkml:trace>
  <inkml:trace contextRef="#ctx0" brushRef="#br0" timeOffset="327807.5196">10448 15034 1829 0,'0'0'102'16,"0"0"-95"-16,0 0-5 16,0 0-1-16,0 0-1 15,112-19-36-15,-67 12-821 16</inkml:trace>
  <inkml:trace contextRef="#ctx0" brushRef="#br0" timeOffset="329719.1895">3554 17026 1815 0,'0'0'67'16,"0"0"-50"-16,0 0 2 15,0 0-1-15,0 0-9 16,0 0-6-16,0 0-3 15,-3 2 0-15,17-2 0 0,8 0 0 16,3 0 0-16,-1 0 0 16,6 0 0-16,-2-6 0 15,-1 0 0-15,0-3-8 16,-3 4-15-16,1 1-31 16,-4 3-26-16,-3-2-1029 15</inkml:trace>
  <inkml:trace contextRef="#ctx0" brushRef="#br0" timeOffset="329965.6016">3566 17263 1810 0,'0'0'94'0,"0"0"-86"16,0 0-6-16,0 0 7 15,0 0-3-15,0 0-5 16,118-22-1-16,-50 13 0 16,1-1-13-16,-8-2-89 15</inkml:trace>
  <inkml:trace contextRef="#ctx0" brushRef="#br0" timeOffset="343558.9793">19278 15294 812 0,'0'0'837'0,"0"0"-793"16,0 0-24-16,0 0 9 0,0 0 1 15,0 0-7-15,0 0-11 16,0-12 1-16,0 12-1 16,0 0 0-16,0 0-1 15,0 0 2-15,0 0-3 16,0 0 2-16,0 0-1 15,0 0 0-15,0 0-4 16,0 0-3-16,0 0-1 16,0 0-1-16,0 0-1 15,0 0 1-15,0 0-2 16,0 0 0-16,0 0-1 16,0 0 0-16,0 4 1 0,0 6 0 15,0 5 0 1,0 1 0-16,0 2 2 0,0 3-1 15,0 1 0-15,0 2-1 16,0 0 1-16,0 1-1 16,0-2 0-16,0 2 1 15,0-1-2-15,0-3 1 16,0 2 0-16,-3-2 0 16,2-1 1-16,-2-1-1 15,1 2 0-15,2-3 0 16,-1-1 0-16,1-1 0 15,0 0 0-15,0-3 0 16,0 0 0-16,0-2 0 16,0-3 0-16,0 0 0 0,0 1 0 15,0-3 0-15,0 1 0 16,0-2 0-16,0 1 1 16,0-1-1-16,0 2 0 15,0-2 0-15,0 0 0 16,0 0 0-16,1-2 1 15,1-1-1-15,-1-1 0 16,-1-1-1-16,2 0 1 16,-2 0 1-16,4 0-1 15,5 0-9-15,6 0-85 16</inkml:trace>
  <inkml:trace contextRef="#ctx0" brushRef="#br0" timeOffset="344751.5119">23104 15491 1643 0,'0'0'119'0,"0"0"-76"15,0 0-15-15,0 0-6 16,0 0-8-16,0 0-9 16,0 4-3-16,0-1 3 15,0 1-1-15,0 2-2 16,0-2-1-16,0 3-1 16,0 0 1-16,0 1-2 0,0 3-2 15,0-2-12 1,0 2-27-16,0-2-61 0,0 0-1622 15</inkml:trace>
  <inkml:trace contextRef="#ctx0" brushRef="#br0" timeOffset="344985.1261">23106 15698 1603 0,'0'0'147'0,"0"0"-86"15,0 0-30-15,0 0-6 0,0 0-10 16,0 0-11-16,1 21-3 16,1-15-1-16,-2-2-2 15,0 2-35-15,0-3-195 16</inkml:trace>
  <inkml:trace contextRef="#ctx0" brushRef="#br0" timeOffset="397183.2839">18588 8078 1713 0,'0'0'64'0,"0"0"-25"15,0 0-7-15,0 0-17 16,0 0-1-16,0 0-6 15,0 0 0-15,0-22 1 16,0 20 3-16,0 2-3 16,0-1-1-16,-2-1-2 15,-4 2-1-15,-1 0-1 16,-2 0-1-16,-5 0-1 16,4 3 1-16,-3 8-1 0,2 5 0 15,2 0-1 1,2 2 0-16,2 3-1 0,5 1 0 15,0 2 1-15,2-3-1 16,13-3 0-16,4-6 0 16,7-2 0-16,3-8 0 15,6-2 1-15,-4 0-1 16,0-5-1-16,-5-9 0 16,-7-4 1-16,-4-2 1 15,-8-3-1-15,-5-1 1 16,-2-2 1-16,-12-1-1 15,-12 2 0-15,-6 4-1 0,-4 7 0 16,1 6 0 0,9 8-2-16,5 0-11 0,13 17-39 15,6 3-179 1</inkml:trace>
  <inkml:trace contextRef="#ctx0" brushRef="#br0" timeOffset="398414.5371">18629 11685 1702 0,'0'0'65'0,"0"0"-19"16,0 0-17-16,0 0-10 15,0 0-5-15,0 0-1 16,0 0-4-16,-25-28 1 16,19 28 0-16,-4 0-8 15,-1 0 0-15,-5 2 0 16,1 6 0-16,-3 4 0 16,5 2 0-16,-2 3-2 0,3 8 2 15,6 0-2-15,3 3 2 16,3 1-2-16,0-2 0 15,18-2 0-15,12 0 1 16,7-8 0-16,3-6-1 16,2-5 0-16,-6-6 0 15,-2 0 0-15,-10-10-1 16,-3-10 1-16,-8-3 1 16,-7-6-1-16,-6-5 2 15,-2 0 1-15,-24 0-2 16,-10 2 1-16,-4 6-1 15,-1 8 1-15,8 9-1 16,5 7-1-16,7 2-1 16,11 8-21-16,7 11-100 0</inkml:trace>
  <inkml:trace contextRef="#ctx0" brushRef="#br0" timeOffset="403610.526">19177 13285 97 0,'0'0'1373'0,"0"0"-1251"0,0 0-43 16,0 0-20-1,0 0-22-15,0 0-11 0,0 0-10 16,0 0-1-16,0 0 3 16,0 0 0-16,0 0 0 15,-2 0-4-15,2 0 1 16,-1 0-1-16,1 0-4 15,0 0-3-15,0 0-2 16,0 0 1-16,0 0-3 16,0 0 0-16,0 0-1 15,0 0-1-15,0 0-1 16,0 0 1-16,4 0 0 16,13 0-1-16,8-2-1 15,5-1-5-15,4-2-21 16,-2-2-78-16</inkml:trace>
  <inkml:trace contextRef="#ctx0" brushRef="#br0" timeOffset="404408.2255">18140 13450 1752 0,'0'0'98'0,"0"0"-85"15,0 0-1-15,0 0 7 16,0 0-2-16,0 0-10 15,-12 0-7-15,21 0 0 16,12 0 0-16,7 0 0 16,1-3 0-16,-1 1 0 15,2-1 0-15,-3 0 0 16,-4 0-1-16,-6 0 1 16,-8 3 1-16,-3-3-1 15,-6 3 0-15,0 0 0 16,0 0 0-16,0 0 0 0,0 0 0 15,0 0-5-15,0 0-31 16,3 0-15-16,1-5-89 16</inkml:trace>
  <inkml:trace contextRef="#ctx0" brushRef="#br0" timeOffset="404848.5113">18697 13193 1834 0,'0'0'51'16,"0"0"-32"-16,0 0-1 15,0 0 4-15,0 0-11 16,0 0-8-16,0-9-1 15,0 9-2-15,0 12 1 16,-7 5-1-16,-4 4 2 16,0 0 0-16,1 1-2 15,-4-2 1-15,4-3 0 16,2-1 0-16,0-3-1 16,5-3 1-16,1-5-1 15,1-1 0-15,1-3 0 16,0-1 0-16,0 0 0 15,0 0 0-15,6 0 1 0,13 0-1 16,3 0 1-16,5 0 0 16,-3 0-1-16,4 0-1 15,1-5-3-15,-2 0-4 16,-1 2-1-16,-3-1-12 16,-4 1-24-16,-3-1-34 15,-5-1-1255-15</inkml:trace>
  <inkml:trace contextRef="#ctx0" brushRef="#br0" timeOffset="405189.7449">18828 13251 1828 0,'0'0'50'15,"0"0"-34"-15,0 0 12 16,0 0-7-16,0 0-14 16,0 0-7-16,-2 7-2 15,2 13 2-15,-1 4 0 16,1 3 1-16,-2-1 0 0,1-1-1 15,1-4 0 1,0 0 0-16,0-4 0 0,0 2 0 16,0-2-1-16,0-1-7 15,0-2-31-15,0-4-100 16</inkml:trace>
  <inkml:trace contextRef="#ctx0" brushRef="#br0" timeOffset="406105.2278">19180 14647 1796 0,'0'0'24'0,"0"0"0"16,0 0 15-16,0 0-3 16,0 0-19-16,0 0-10 15,0 0-5-15,-12 0 0 16,12 0 0-16,13 0-2 0,14 0 0 16,10 0-6-16,7-2-49 15,5-6-198-15</inkml:trace>
  <inkml:trace contextRef="#ctx0" brushRef="#br0" timeOffset="406823.6055">17956 14757 1809 0,'0'0'21'16,"0"0"-21"-16,0 0 5 16,0 0 14-16,0 0-6 0,0 0-7 15,41 0 5-15,-19 0-4 16,4-6-3-16,-2 2-2 16,-2 0-2-16,-3 1 2 15,-7 2-2-15,-6 1 0 16,-3 0 0-16,-3 0 0 15,0 0 0-15,0 0 2 16,0 0-1-16,0 0 1 16,0 0-2-16,0 0-1 15,0 0-3-15,0 0-18 16,9 0-7-16,3 0-86 0</inkml:trace>
  <inkml:trace contextRef="#ctx0" brushRef="#br0" timeOffset="407482.4464">18571 14543 1025 0,'0'0'798'16,"0"0"-771"-16,0 0-5 0,0 0-1 15,0 0-5-15,0 0-12 16,-59-10-3-16,52 10 1 16,0 7-2-16,3-1 0 15,-2 5 0-15,3-1 2 16,0-1-2-16,1 2 1 15,2-2-1-15,0 3 0 16,0-2 1-16,0 1 1 16,11-2-1-16,5 3 1 15,4-3 1-15,3 3 0 16,6-1-2-16,4-2 1 16,-2 2-2-16,-1-1 0 15,-2 0 0-15,-7 2 0 16,-6 1-2-16,-3-2 1 0,-9 2-4 15,-3 2 1-15,0-1 1 16,-17 2 1-16,-8-2-1 16,-3-3-4-16,-3-5 2 15,-2-4 3-15,6-2 2 16,7 0 0-16,6-6 1 16,7-5 5-16,7 0 3 15,0-5-5-15,2-2-4 16,16-3 0-16,1 1 0 15,5-3-1-15,-2 1 1 0,-2 0 0 16,-7-3-1-16,-5 0 1 16,-5-3 0-16,-3 2 1 15,-2 2-1-15,-13 2 0 16,-4 7 0-16,-2 6 0 16,3 4-1-16,-1 5-2 15,4 0-19-15,9 3-47 16</inkml:trace>
  <inkml:trace contextRef="#ctx0" brushRef="#br0" timeOffset="408519.8378">19502 14684 1820 0,'0'0'21'0,"0"0"-12"16,0 0 24-16,0 0-8 15,0 0-17-15,0 0-8 16,0 0 0-16,0 0-1 15,9 0-15-15,3 0-25 16,4 0-53-16</inkml:trace>
  <inkml:trace contextRef="#ctx0" brushRef="#br0" timeOffset="408712.7609">19788 14645 1800 0,'0'0'42'0,"0"0"-35"16,0 0 11-16,0 0 10 15,0 0-19-15,0 0-9 16,45-27 0-16,-25 27-9 16,2 0-35-16,3 0-54 15</inkml:trace>
  <inkml:trace contextRef="#ctx0" brushRef="#br0" timeOffset="408904.2286">20240 14612 1793 0,'0'0'34'15,"0"0"-32"-15,0 0 16 16,0 0 1-16,0 0-19 15,0 0 0-15,44 0-12 0,-25 0-28 16,2 0-224 0</inkml:trace>
  <inkml:trace contextRef="#ctx0" brushRef="#br0" timeOffset="409082.1935">20673 14643 1837 0,'0'0'10'0,"0"0"-4"16,0 0 21-16,0 0-12 15,0 0-12-15,0 0-3 16,61 0-8-16,-42 0-44 0,3-3-247 16</inkml:trace>
  <inkml:trace contextRef="#ctx0" brushRef="#br0" timeOffset="409748.0586">21269 14675 1839 0,'0'0'30'0,"0"0"-29"16,0 0 8-16,0 0 5 15,0 0-14-15,0 0-3 16,53-11-32-16,-19 9-60 15</inkml:trace>
  <inkml:trace contextRef="#ctx0" brushRef="#br0" timeOffset="409943.6051">21680 14662 1806 0,'0'0'24'15,"0"0"-22"-15,0 0 3 16,0 0 2-16,0 0-7 16,0 0-1-16,83-10-19 15,-56 10-17-15,1-1-79 16,5 0-855-16</inkml:trace>
  <inkml:trace contextRef="#ctx0" brushRef="#br0" timeOffset="410124.1495">22113 14648 1546 0,'0'0'269'0,"0"0"-254"15,0 0 18-15,0 0 1 16,0 0-14-16,0 0-12 16,8-1-8-16,-3-1 0 15,4 2-3-15,4-2-21 16,2 1-31-16,6-1-67 15</inkml:trace>
  <inkml:trace contextRef="#ctx0" brushRef="#br0" timeOffset="410281.8466">22393 14609 1644 0,'0'0'95'0,"0"0"-94"0,0 0 11 15,0 0-2-15,0 0-10 16,0 0 0-16,89-13-63 16</inkml:trace>
  <inkml:trace contextRef="#ctx0" brushRef="#br0" timeOffset="410457.5818">22758 14576 1754 0,'0'0'94'0,"0"0"-89"16,0 0 3-16,0 0 15 0,0 0-13 15,0 0-10-15,70-11 0 16,-54 9-14-16,1 0-50 16</inkml:trace>
  <inkml:trace contextRef="#ctx0" brushRef="#br0" timeOffset="410589.4375">23079 14555 1543 0,'0'0'305'0,"0"0"-305"0,0 0-32 16,0 0-128-1</inkml:trace>
  <inkml:trace contextRef="#ctx0" brushRef="#br0" timeOffset="415116.3951">19161 11732 1460 0,'0'0'161'0,"0"0"-116"16,0 0-6-16,0 0 4 15,0 0-11-15,0 0-16 16,-2 0-7-16,2 0-3 16,0 0 3-16,0 0 4 15,0 0 1-15,-1 0 2 16,-1 0-2-16,2-2-4 16,-2 2-6-16,2 0-1 15,0-1 3-15,0 1-2 16,0 0 0-16,0 0 0 15,0 0 2-15,0 0-1 0,0 0-2 16,0 0 2 0,0 0-4-16,0 0 2 0,0 0-2 15,0 0 0-15,0 0-1 16,0 0 0-16,0 0 0 16,0 0 0-16,0 0 1 15,0 0-1-15,0 0 1 16,0 0-1-16,0 0 0 15,0 0 0-15,0 0 0 16,5 5 1-16,0 0-1 16,-2-1 1-16,4 4 0 15,-1-4-1-15,0 4 1 16,1 0 1-16,-1 1-1 16,2-1-1-16,-1 4 2 15,1-2 0-15,-1-1-1 0,2 1 2 16,0-1-2-1,-1 0 1-15,-1-1-1 0,-1 1 1 16,1-1-1-16,-2 0 0 16,1-1 0-16,-2 0 0 15,2-1 1-15,-1-2-1 16,-1 1-1-16,1-1 0 16,-1-1 1-16,1 2-1 15,-1-1 0-15,0 1 1 16,2 0-1-16,0 0 1 15,-1 2 0-15,4-4 1 16,-3 3-2-16,1 0 0 0,1-2 1 16,-1 2 0-16,2 1-1 15,-1 0 0-15,1 0 0 16,-1 1 1-16,1 1-1 16,-1-2 0-16,0 1 1 15,2-2-1-15,-1 0 0 16,-2 1 1-16,3-3-1 15,-2 4 0-15,0-2 0 16,-1 0 1-16,2 1-1 16,-3-3 0-16,0 0-1 15,-2 0 1-15,3 1 1 16,1 0-1-16,0 0 0 16,-1 3 0-16,2 0 0 15,3 0 1-15,-1 3-1 0,0-1 1 16,0-2 0-16,-2 2-1 15,1-3 0-15,-1 1 1 16,0-1-1-16,-1-1 1 16,-1 2-1-16,-1-3 0 15,0 0 0-15,2 2 1 16,2 1 0-16,-1 1-1 16,0-3 1-16,1 3-1 15,-2-1 1-15,1 0-1 16,1 2 0-16,2-3 1 15,0 1-1-15,0-2 0 0,-2 0 1 16,1 1-1 0,2 2 0-16,1-2 0 0,-1 2 1 15,1-3-1-15,-1 1 0 16,-1-1 1-16,-2-1-1 16,2 2 0-16,-1-2 0 15,1 2 0-15,-1-2 0 16,0 3 0-16,-2-2 0 15,1 0 0-15,-2 2 0 16,1-2 0-16,0 3 0 16,0-4 0-16,0 3 0 15,1-1 0-15,0 2 0 16,1 0 0-16,2-1 1 0,-2 2-1 16,-2-3 0-1,1 2 0-15,-1-2 0 0,0 2 0 16,1 0 0-16,-1 3 0 15,2-2 0-15,1 4 0 16,0-2 0-16,0 0 0 16,3 1 0-16,-2-2 0 15,0 0 0-15,-2-2 0 16,-2 1 0-16,3 0 0 16,-3 0 0-16,1 1 0 15,1-3 0-15,-2 1 0 16,0-1 0-16,2 0 0 15,0 3 0-15,1-1 0 16,0 0 0-16,-2 1 0 0,4-3 0 16,-5 0 0-16,0-2 0 15,-1 1 0-15,0 1 0 16,1 1 0-16,0-1 0 16,1 0 0-16,-1 3 0 15,0-3 0-15,3 3 0 16,-1 1 0-16,2 2 0 15,-3-3 0-15,1 0 0 16,-2-1 0-16,0-2 0 16,-2 1 0-16,1 1 0 15,0 0 0-15,2-1 0 16,-1 0 0-16,2 1 0 16,-2-2 0-16,0 2 0 0,2-2 0 15,-2 3 0 1,1-2 0-16,2 1 0 0,-1-2 0 15,-2-1 0-15,1 3 0 16,-3-3 0-16,2 2 0 16,1-2 0-16,1 3 0 15,0-4 0-15,-4 0 0 16,2-1-1-16,-3-1 1 16,0 1 0-16,0 1 1 15,-1-2-1-15,2 0-1 16,0 2 1-16,1 1 0 15,0 0 0-15,3-2 0 0,-2 3 1 16,0-1-1-16,1 0-1 16,-3 1 0-16,-1-3 2 15,0 2-1-15,4 1 0 16,-3-2 0-16,4 2 0 16,-3-1 0-16,0 0 0 15,1 0 0-15,0 0 0 16,4 1 0-16,-2-1 0 15,1 0 0-15,-2 2 0 16,2-1 0-16,0 2 0 16,2-1 0-16,-1-2 0 15,-1-1 0-15,0 2 1 16,1 0-1-16,1 1 0 16,-1-2 0-16,-2 0 0 0,1-2 0 15,-1 4 0-15,2-2 0 16,1 3 0-16,0 0 0 15,2-1 0-15,-1 3 0 16,1 0 0-16,0-2 0 16,0 3 0-16,-3-2 0 15,2 1 0-15,-3-2 0 16,-1-2 0-16,-1 3 0 16,2-2 0-16,-1 2 0 15,2-4 0-15,-3 3 0 16,1-4 0-16,-1 4 0 15,2-2 0-15,3 2 0 16,-3-1 0-16,0-2 0 0,-2 1 0 16,2 2 0-16,2-2 0 15,-4 3 0-15,3-2 0 16,-2 3 0-16,1-2 0 16,3 1 0-16,-2-2 0 15,1 0 0-15,-1 3 0 16,2-3 0-16,-3 2 0 15,2 1 0-15,0-2 0 16,1-1 0-16,3 3 0 16,-2-2 0-16,-1 1 0 15,0 0 1-15,-3-1-1 16,-1 0 0-16,0-1-1 16,-1-1 1-16,0-2 0 15,0 4 0-15,-1-3 0 0,-1 0 0 16,4 1 1-16,-3-1-2 15,1 1 1-15,0 1 0 16,1-1 0-16,0 1 0 16,0 1 0-16,3-1 0 15,-3 2 0-15,0-3 0 16,3 2-1-16,-3-2 2 16,0 1-1-16,1-1 0 15,1 1 0-15,-1 1 0 16,3 0 0-16,-1-1 0 15,-1 1 0-15,1 0 0 0,-2 1 0 16,2 2 0-16,0-4 0 16,1 2 0-16,-2 0 0 15,0 1-1 1,0-2 1-16,-2 0 0 0,1-1 0 16,-3 1 0-16,2-2 0 15,-2-1 0-15,0 0 0 16,0 1 0-16,1-2 0 15,-1 2 0-15,-1-1 1 16,2 0-1-16,0 0-1 16,1 0 1-16,2 1 0 15,-2-1 0-15,0 0 0 16,0 2 0-16,1-1 0 0,1 0 1 16,-2-1-1-1,-1 1 0-15,4-2 0 0,-4 1 0 16,2 0 0-16,-3-2 0 15,-1 0 0-15,-1 0 0 16,2-1 0-16,-3 1 0 16,0-1 0-16,0 0 0 15,3 0 0-15,0 2 0 16,0-1 0-16,-2 0 0 16,0-1 0-16,1 1 0 15,-2 0 0-15,2 1 0 16,2-2 0-16,-1 1 0 15,0 0 0-15,1-1 0 16,-1 0 0-16,-1 0 0 0,-1 0 0 16,2 1 0-16,0-1 0 15,-1 0 0-15,0 0 0 16,0 1 0-16,-2-1 0 16,1 0 0-16,3 0 0 15,1 2 0-15,0 0 0 16,0-1 0-16,-2 0 0 15,1-1 0-15,-2 0 0 16,1-1 0-16,0 3 0 16,-1-1 0-16,2-3 0 15,-4 0 0-15,2 1 0 16,-2-1 0-16,-1 1 0 16,1-2 0-16,-1 3 0 0,-1-4 0 15,1 3 0 1,-2 0 0-16,4-2 0 0,-4 1 0 15,2-1 0 1,-1 1 0-16,1 0 0 0,1 1 0 16,0 0 0-16,3 0 0 15,-2 0 0-15,2 2 0 16,3 0 0-16,-3 1 0 16,0-2 0-16,-2 0 0 15,-1-1 0-15,-1 0 0 16,-2-2 0-16,0 2 0 15,0-3 0-15,-2 2 0 16,2 1 0-16,0 0 0 0,1-1 0 16,1-1 0-16,0 0 0 15,-2 2 0-15,0-2 0 16,0 1 0-16,1 0 0 16,-1 0 0-16,-1 1-1 15,2-1 1-15,-1-2 0 16,0 3 1-16,0 0-1 15,1-1 0-15,-1-1 0 16,0-1 0-16,2 0-1 16,-3 2 1-16,2-1 0 15,-3 0 1-15,2 0-1 16,0 2 0-16,-1-3 0 0,-1 2-1 16,1 0 1-1,-1 2-2-15,-1 2-23 0,0-3-32 16,-9-3-1204-16</inkml:trace>
  <inkml:trace contextRef="#ctx0" brushRef="#br0" timeOffset="416295.5593">22906 14667 1665 0,'0'0'25'0,"0"0"-24"16,0 0 36-16,0 0-22 15,0 0-10-15,0 0-1 16,0 0-4-16,70 0 0 16,-63 0 0-16,-4-2 0 15,-1-1 3-15,-2-2 28 0,0 0 3 16,0 1-11-16,0 1-13 15,-9 0 11-15,-2-2 0 16,0 2-1-16,-1 2-7 16,-2 0-5-16,2 1-3 15,2 0-1-15,0 0-2 16,2 1-2-16,3 8 0 16,1 1 0-16,2 3 0 15,2 1 0-15,0-2 0 16,0 1-1-16,0-2 1 15,8-1 0-15,1-3 0 16,3-2-1-16,0-5 0 0,0 0 0 16,1 0 0-16,-4 0 1 15,-1-5 0-15,-4-5 0 16,-3-4 0-16,-1 2 1 16,0 0 0-16,0-1 3 15,-7 4-2-15,-3-1-1 16,0 3 2-16,2 5-3 15,3 1 2-15,2 1 0 16,0 0-2-16,0 0 0 16,0 3-2-16,-1 7 2 15,4 3-1-15,0-2 1 16,0-1-1-16,0-1-3 16,6-3 1-16,1-2 1 0,3-4 0 15,0 0-1-15,-3 0 2 16,-1 0 1-16,-3-4 0 15,-1-4 0-15,-2 1 0 16,0 3 0-16,0 1-2 16,0-3-53-16,-2 2-1098 15</inkml:trace>
  <inkml:trace contextRef="#ctx0" brushRef="#br0" timeOffset="481801.5347">19469 13317 1656 0,'0'0'107'0,"0"0"-92"16,0 0 23-16,0 0-4 16,0 0-17-16,0 0-8 15,0 0-6-15,0 0 1 16,2 0-2-16,-2 0 0 15,1 0-2-15,2 0 0 16,0 0 0-16,0 0-4 16,5 0-14-16,-1 0-33 15,2 0-80-15</inkml:trace>
  <inkml:trace contextRef="#ctx0" brushRef="#br0" timeOffset="481994.7647">19606 13316 1693 0,'0'0'91'15,"0"0"-66"-15,0 0 11 16,0 0-9-16,0 0-17 16,0 0-8-16,26-2-2 15,-17 2-3-15,1 0-7 16,3 0-40-16,1 0-89 15</inkml:trace>
  <inkml:trace contextRef="#ctx0" brushRef="#br0" timeOffset="482180.6034">19824 13314 1684 0,'0'0'89'15,"0"0"-67"-15,0 0 15 16,0 0-8-16,0 0-15 15,0 0-8-15,15 0-2 16,-8 2-4-16,1-2 0 16,3 1-10-16,2-1-45 15,0 0-112-15</inkml:trace>
  <inkml:trace contextRef="#ctx0" brushRef="#br0" timeOffset="482357.8453">20051 13321 1767 0,'0'0'40'0,"0"0"0"16,0 0-7-16,0 0-17 15,0 0-2-15,0 0-8 16,37 1-5-16,-29-1-1 16,4 0-12-16,2 0-19 15,0 0-32-15,2 0-150 16</inkml:trace>
  <inkml:trace contextRef="#ctx0" brushRef="#br0" timeOffset="482531.3381">20298 13329 1502 0,'0'0'288'16,"0"0"-264"-16,0 0 10 16,0 0-5-16,0 0-11 15,0 0-10-15,47 0-3 16,-37 0-5-16,-1 0 0 15,0 0-7-15,6 0-19 16,-2-3-37-16,4 1-61 16</inkml:trace>
  <inkml:trace contextRef="#ctx0" brushRef="#br0" timeOffset="482700.3586">20521 13321 1607 0,'0'0'121'0,"0"0"-60"16,0 0-17-16,0 0-15 15,0 0-12-15,0 0-9 16,40-2-5-16,-31 2 0 16,0 0-3-16,2 0-6 15,0 0-18-15,3 0-20 16,0 0-82-16,3 0-647 16</inkml:trace>
  <inkml:trace contextRef="#ctx0" brushRef="#br0" timeOffset="482865.7222">20761 13319 1672 0,'0'0'72'0,"0"0"-11"0,0 0-18 16,0 0-9-16,0 0-10 15,0 0-8-15,31 0-7 16,-25 0-2-16,2 0-5 16,-1 0-1-16,-1 0-1 15,0 0-3-15,2-2-27 16,2-1-64-16</inkml:trace>
  <inkml:trace contextRef="#ctx0" brushRef="#br0" timeOffset="483832.6973">20941 13291 1544 0,'0'0'160'0,"0"0"-152"15,0 0 43-15,0 0-6 16,0 0-24-16,0 0-11 16,0 0-2-16,0 0-5 15,2 0-1-15,-2 0-2 16,0 0 0-16,0-1 0 0,0-4-3 16,0 3 2-1,0-4 0-15,0 2 1 0,-3 2 7 16,-3-3 4-16,-3 2 0 15,2 1-1-15,-1 2 3 16,2 0-4-16,-1 0-2 16,2 0-4-16,1 0-1 15,1 5 0-15,-2 2-2 16,1 3 0-16,1-2 0 16,1 1 0-16,2 0 0 15,0-1 0-15,0 0 1 16,0-3-1-16,6 1-2 15,3-3-4-15,0-3 0 16,3 0 0-16,-1 0-3 0,-2 0-4 16,-1-5 5-16,-3-3 2 15,-4-1 5-15,-1 1 1 16,0-1 3-16,0 0 4 16,-1 1 4-16,-8-1-2 15,-3 3 2-15,0 1 2 16,0 3-5-16,3 2-3 15,0 0-2-15,1 0-2 16,0 3-1-16,2 7 0 16,0 3 0-16,1 0 0 15,4 1 0-15,1 0 0 16,0-1-1-16,0-1-1 16,9-2-6-16,3-3-7 15,1-5 1-15,1 1 1 16,0-3 4-16,-3 0-3 0,-3-3 3 15,-5-5 9-15,-3-3 9 16,0 1 7-16,0-1 2 16,-8 3 2-16,-6 0-8 15,1 3-5-15,6-1-6 16,-2 3-1-16,4-2-23 16,3-2-107-16</inkml:trace>
  <inkml:trace contextRef="#ctx0" brushRef="#br0" timeOffset="484897.6057">20862 11679 1766 0,'0'0'71'0,"0"0"-38"16,0 0-7-16,0 0-5 15,0 0-11-15,0 0-4 16,0 0-2-16,0 0-1 0,0 0-2 16,0 0 0-1,0 0-1-15,0 2 0 0,0 6-1 16,0 5 1-16,4 1-10 15,-3 5-27-15,1 0-29 16,-2-2-139-16</inkml:trace>
  <inkml:trace contextRef="#ctx0" brushRef="#br0" timeOffset="485124.3835">20877 11964 1730 0,'0'0'64'0,"0"0"-33"0,0 0 4 16,0 0-14-16,0 0-5 15,0 0-5-15,-1 27-8 16,1-18-1-16,0 1-2 16,0-1 0-16,0 3-10 15,0 1-11-15,0 1-16 16,0 0-17-16,0 1-66 15</inkml:trace>
  <inkml:trace contextRef="#ctx0" brushRef="#br0" timeOffset="485295.5692">20879 12185 990 0,'0'0'649'16,"0"0"-556"-16,0 0-33 0,0 0-20 15,0 0-8-15,0 0-13 16,0 24-5-16,0-20-3 15,0 4-6-15,0-2-5 16,0 4 0-16,0 3-12 16,3-1-39-16,-2 4-100 15</inkml:trace>
  <inkml:trace contextRef="#ctx0" brushRef="#br0" timeOffset="485490.1303">20898 12465 1677 0,'0'0'138'0,"0"0"-120"15,0 0 14-15,0 0-9 16,0 0-8-16,0 0-7 0,0 24-4 16,0-13-4-16,4-2-10 15,-1 3-21-15,0 3-42 16,-1 0-263-16</inkml:trace>
  <inkml:trace contextRef="#ctx0" brushRef="#br0" timeOffset="485659.1038">20919 12707 1701 0,'0'0'66'15,"0"0"-25"-15,0 0-11 0,0 0-13 16,0 0-15-16,0 0-2 15,0 15 0-15,0-6-30 16,0-1-43-16,0 1-541 16</inkml:trace>
  <inkml:trace contextRef="#ctx0" brushRef="#br0" timeOffset="485807.2578">20922 12859 1741 0,'0'0'38'0,"0"0"3"0,0 0-12 16,0 0-18-16,0 0-10 16,0 0-1-16,3 22-43 15,-3-12-300-15</inkml:trace>
  <inkml:trace contextRef="#ctx0" brushRef="#br0" timeOffset="485985.8686">20901 13137 1802 0,'0'0'42'16,"0"0"-41"-16,0 0 9 16,0 0-3-16,0 0-7 0,0 0-5 15,-3 25-52 1,3-19-138-16</inkml:trace>
  <inkml:trace contextRef="#ctx0" brushRef="#br0" timeOffset="486134.7556">20919 13355 1304 0,'0'0'556'0,"0"0"-542"16,0 0-5-16,0 0-9 15,0 0-15-15,0 0-355 0</inkml:trace>
  <inkml:trace contextRef="#ctx0" brushRef="#br0" timeOffset="489118.7678">20731 11112 1719 0,'0'0'61'0,"0"0"-24"16,0 0 2-16,0 0-15 15,0 0-5-15,0 0-8 16,0 0-1-16,-3-2-6 16,3 2-3-16,-3 0 0 15,-2 0-1-15,1 9 0 16,0 1 0-16,1 1 0 16,-2 0 0-16,4 0 0 15,1-1 0-15,0 0 0 0,0-3 0 16,0 1 0-1,0-5-1-15,3 1 0 0,3-2 1 16,1-2 1-16,2 0-1 16,0 0 1-16,3 0-1 15,0 0 2-15,2 0 1 16,2 0-1-16,-1 0-1 16,1 0 1-16,-1 0-1 15,-2 0-1-15,1 0 2 16,-2 0 0-16,-2 0-1 15,1 0 0-15,-3 0 0 16,2 5 0-16,-3 1 0 0,2 0-1 16,-2 0 0-1,-2 3 0-15,-2-1 1 16,0 3-1-16,-2 1 1 16,-1-1-2-16,0 1 1 0,0-3 0 15,0 1 0-15,-1-2 1 16,-10 0-2-16,-2 0 2 15,-5-2-1-15,-3 0 0 16,-1-3 1-16,2-1-1 16,3 1 0-16,3-2 0 15,1 1-1-15,4-1 0 16,3-1 0-16,1 0-2 16,3 0-5-16,2 0-1 15,0 0-5-15,0 0-8 16,0 0-15-16,0 0-163 0</inkml:trace>
  <inkml:trace contextRef="#ctx0" brushRef="#br0" timeOffset="489479.26">20836 11121 1808 0,'0'0'45'0,"0"0"-24"16,0 0 2-16,0 0-2 15,0 0-13-15,0 0-8 16,0 0 0-16,83-20 0 15,-59 16 0-15,0 0 1 16,-5-1-1-16,-3 1 0 16,-3 0-1-16,-5 0 1 15,-5 4 0-15,-3-3 0 16,0 3 1-16,0-2-1 16,0 1-4-16,0 1-18 15,0 0-49-15,0 0-993 16</inkml:trace>
  <inkml:trace contextRef="#ctx0" brushRef="#br0" timeOffset="500273.438">4819 17294 1854 0,'0'0'33'0,"0"0"-16"16,0 0 1-16,0 0-7 16,0 0 1-16,0 0-5 15,0 0-7-15,31-55 0 16,5 40 1-16,6 3-1 15,4-2 0-15,-1 3 0 16,-5 4 0-16,-6 5 1 16,-7 2-1-16,-12 0 0 15,-6 0-1-15,-6 0 1 16,-3 0 0-16,0 0 1 0,0 0-1 16,0 0 1-16,0 0-1 15,0 0 1-15,0 0-1 16,0 0 0-16,0 0-10 15,4 2-29-15,4 2-21 16,-2-1-111-16</inkml:trace>
  <inkml:trace contextRef="#ctx0" brushRef="#br0" timeOffset="501246.379">5666 16908 1843 0,'0'0'23'0,"0"0"-17"16,0 0 2-16,-94 26 6 16,75-10-1-16,8 1-6 15,1-4-3-15,10 4-2 16,0-5-1-16,0 5 0 15,0 2 0-15,18 3 2 16,0 4 3-16,4 1-1 16,5-1-1-16,4-1-1 15,4-1-1-15,8 0 0 16,0 1-1-16,-1-1-1 0,-2-1 0 16,-6 0 0-1,-8-1 0-15,-8 0 1 0,-8-3-1 16,-9-2-1-16,-1-5 0 15,-8 1 2-15,-13-5-1 16,-9-2 1-16,-6-6 1 16,-4 0 2-16,6-5 0 15,1-12 3-15,9-7-1 16,12-2-4-16,10-7-2 16,2-2 0-16,17-4 0 15,11-3 0-15,4 1-1 16,-7 2 0-16,-3 2 1 15,-7 4-1-15,-6 5 1 0,-9 1 0 16,0 7 1-16,-7 3 0 16,-17 5-1-16,-9 5-1 15,-7 6 1 1,-2 1-1-16,0 0 0 0,11 1 0 16,8 9 0-16,10-1-6 15,13 4-9-15,0 1-20 16,24-5-27-16,10 0-57 15</inkml:trace>
  <inkml:trace contextRef="#ctx0" brushRef="#br0" timeOffset="501607.1074">6091 16981 1893 0,'0'0'37'16,"0"0"-22"-16,0 0 4 16,0 0 2-16,0 0-10 15,0 0-11-15,0 6 0 16,20 21 0-16,8 9 0 16,5 5 0-16,4 1 0 15,0-4 1-15,1-7-1 16,-1-6-1-16,-3-8 1 15,-7-7-3-15,-8-6 1 16,-8-4 1-16,-2-6 1 0,-3-19 1 16,-3-12 1-16,-2-16-2 15,-1-5 0-15,0-3 0 16,0 7 0-16,0 14 0 16,0 10-1-16,0 8-12 15,0 4-28-15,3 2-173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8T04:50:13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4252 2310 1758 0,'0'0'15'0,"0"0"-6"16,0 0 13-16,0 0-3 0,0 0 1 15,0 0-4-15,0 0 0 16,-83-54-2-16,72 49-1 16,2-2-3-16,-3 2-4 15,2 1-2-15,1 1-1 16,-6 1 0-16,3 2-1 15,-6 0-2-15,-4 0 0 16,-4 0 1-16,-8 0-1 16,-3 12 0-16,-2 3 0 15,-7 5 0-15,1 3 0 16,-4 3 0-16,1 1 0 16,-1 7 0-16,4 5 0 15,2 6 0-15,7 9 0 0,2 0 0 16,2 5 0-16,7 0 0 15,3 4 1-15,4 4-1 16,3 4 0-16,6 4 0 16,9 4-1-16,0 4 1 15,12 4 0-15,18 3 0 16,10-8-1-16,9-8 1 16,11-8-1-16,13-8 0 15,6-7 1-15,11-9 0 16,11-11 0-16,11-17 1 15,23-9-1-15,13-5 2 16,9-14-2-16,1-17 0 0,-15-14 0 16,-16-8 0-16,-21-5 0 15,-18-6 0 1,-17-5 1-16,-17-4 0 0,-11-4 1 16,-16-11 0-16,-19-8-1 15,-8-16 4-15,-29-13-2 16,-32-14 1-16,-30-4 2 15,-25 15 1-15,-23 18-3 16,-16 35 2-16,-15 33-3 16,-3 26-2-16,9 18-1 15,7 37-12-15,23 17-17 16,19 9-87-16</inkml:trace>
  <inkml:trace contextRef="#ctx0" brushRef="#br0" timeOffset="12337.8694">7080 6917 1629 0,'0'0'45'0,"0"0"-41"15,0 0 22-15,0 0-4 16,0 0-14-16,0 0-3 16,0 0 1-16,0 0-3 15,0-1-3-15,0 1 3 16,0 0 1-16,0 0 7 0,0 0 9 16,0 0-5-1,0 0-4-15,0 0 2 0,0 0 5 16,0 0-2-16,0 0-4 15,0 0-3-15,0 0 1 16,0 0-1-16,0 0-3 16,0 0-1-16,0-2 1 15,0 2 1-15,0 0-3 16,0 0 0-16,0 0 0 16,0 0-2-16,0 0 0 15,0 0-1-15,0 0 0 16,0 0-1-16,0 0 0 0,0 0 1 15,0 0-1 1,0 0 0-16,0 0 0 0,0 0 0 16,0 0 0-16,0 0-1 15,0 0-1-15,0 2 1 16,0 6 1-16,0 4 1 16,0 0-1-16,0 1 0 15,0 3 0-15,2-1 0 16,-1 2 0-16,1 2 0 15,2 4 1-15,0 0-1 16,-2 3 0-16,1-2 0 16,-3 1 0-16,3-1 0 15,0-2 0-15,0 2 0 16,-1-3 0-16,-1 4 0 16,1-5 0-16,-2 1 0 0,1 1 0 15,1 3 0-15,2 2 0 16,-4 1 0-16,0 0 0 15,0 0 0-15,0-2 0 16,0 1 0-16,1-4 0 16,-1 0 0-16,2 0 0 15,-1-1 0-15,-1 1 0 16,2-2 0-16,1 1 0 16,-2 0 0-16,2 0-1 15,-1 4 2-15,2-1-2 16,-1 1 2-16,-1-1-1 15,5 1 0-15,-4-4 0 16,2 2 0-16,-2-1 0 0,1-1 0 16,-1-1 0-16,0 0 0 15,0-1-1 1,-1 1 1-16,2-1 0 0,-4 3 0 16,1 2 0-16,-1 4 0 15,0 2 0-15,0-1 0 16,0 5 0-16,0-3 0 15,0-1 0-15,0-4-1 16,0 3 1-16,0-2 0 16,0 1 0-16,0 1 0 15,0-1 0-15,0 3 0 16,5 3 0-16,-2-1 0 0,0 2-1 16,3 2 1-1,0-1 1-15,-3 3-1 16,3-3-1-16,0-4 1 15,-2 3 1-15,4-4-1 0,-2 3 0 16,1-3-1-16,-1 1 1 16,0 0 0-16,-3-1 1 15,0 0-1-15,-1 0 0 16,-2-1-1-16,0 1 1 16,0-1 0-16,0 0 0 15,0 0 0-15,0 0 1 16,0 0-1-16,0 0 0 15,1 1 0-15,1-3 0 16,2-1 0-16,-3 2 0 0,1-4 0 16,-1 3 0-16,1-2 0 15,-1-1 0-15,1-5 0 16,-2 1 0-16,3-2 0 16,-3 4 0-16,3-4 0 15,-3 0 0-15,0-2 0 16,0-6 0-16,0-3 0 15,0-5 0-15,0-4 0 16,0-4-18-16,0-24-54 16</inkml:trace>
  <inkml:trace contextRef="#ctx0" brushRef="#br0" timeOffset="13635.2335">7085 6834 1572 0,'0'0'134'0,"0"0"-127"16,0 0-5-16,0 0 16 15,0 0 12-15,0 0 0 16,56 12-13-16,-33-8-8 16,2 1-1-16,3 1 1 0,-1-1-5 15,6 2-2-15,-2 2 1 16,4-1-1-16,-1 2-1 15,6 1 3-15,3 2 2 16,1-1 2-16,3 5-1 16,1-3-5-16,3 3 0 15,1 3 0-15,5-1 3 16,-5 3-4-16,2-5 1 16,-1 3-2-16,1 1 0 15,-3-2 1-15,6 2-1 16,-4-1 0-16,2 2 0 15,0 0 0-15,-1 1 0 16,3 0 0-16,1 1 0 16,2 4 1-16,1 0 0 0,3 2 0 15,0 0 0-15,-1-3 0 16,0 2 0-16,0-3-1 16,2 3 0-16,3-2 2 15,1-2-2-15,2-2 2 16,1 2 0-16,0-1 0 15,-1-1-1-15,-2-3-1 16,0 4 0-16,-5-4 0 16,-6-3 0-16,3 3 0 15,-4-6 0-15,-2 2 0 16,-5-2-1-16,-5 0 2 16,-4 0-1-16,-1 1 0 15,-6 2 0-15,2-1 0 0,-2-2 0 16,-2 0 4-1,-1-3-2-15,-3-2 0 0,-4-4-2 16,-3 1 2-16,-6-4-1 16,-4 0 0-16,-6-2-1 15,-2 0 1-15,-1 0-1 16,-2 0-7-16,0-2-59 16</inkml:trace>
  <inkml:trace contextRef="#ctx0" brushRef="#br0" timeOffset="15465.1753">7289 9776 1590 0,'0'0'110'0,"0"0"-90"15,0 0 8-15,0 0 10 16,0 0-15-16,0 0-10 16,0 0 0-16,0 1-3 15,0-1 1-15,0 0 2 16,0 0-6-16,0 0 1 16,0 0-1-16,6-8-4 15,6-1-2-15,3-2 2 16,1-3-2-16,4 0 0 15,2-3 0-15,5-2 0 0,1-1-1 16,0-1 1-16,2 1 0 16,0-2-1-16,0 1 0 15,1-1 0-15,-1-2 1 16,1 3-1-16,2-4 0 16,2 1 0-16,-1-1 0 15,-1-1 0-15,0-3 0 16,-2 0 0-16,3-1 0 15,0-2 0-15,2 4 1 16,0 3-1-16,0-1 0 16,0 4 0-16,-3 3 0 15,2-1 0-15,-2-2-1 16,-2 3 1-16,1-2 0 0,-1-2 0 16,5-1 0-16,0 0 0 15,5 0 0-15,0 0-1 16,-1-2 2-16,3 2-2 15,-1 2 2-15,-3 1-2 16,-1-2 1-16,0 2 0 16,-4 0 0-16,0 0 1 15,-2-1-1-15,-2 1 0 16,-2 0 0-16,0 1 0 16,-1-4 0-16,1 2 0 15,-1 0 1-15,-1 0-1 16,1 1 0-16,-2-2 0 15,6 0 0-15,1 1-1 16,-3-2 2-16,3 3-1 0,-1 3 0 16,-1 1 0-16,3-1 0 15,-5 2 0-15,3-1 0 16,-2 0 0-16,-4 2 0 16,6-1 0-16,-5 2 0 15,0-2 0-15,1 1 0 16,-4 1 0-16,5-2 0 15,-4 2-1-15,3 0 1 16,-2-2 0-16,-1 1 0 16,-1 0 0-16,0-2 0 0,1-1 0 15,0 4 0 1,-4 0 0-16,-3 3 0 0,-3 0 0 16,1 0 0-16,0 1 0 15,-1-2 0-15,0 0 0 16,2 0 0-16,-2 2 0 15,-1 1 0-15,2-1 0 16,0 1 0-16,0-1 0 16,1 0 0-16,1 1 0 15,1-3 1-15,-3 2-1 16,1-1-1-16,-1 2 1 16,0 0 0-16,-3 2 0 15,1-1 0-15,-4 0 0 16,-1 3 0-16,-4 1 1 15,0 1-2-15,-4 3 0 0,0-1-9 16,0 1-33-16,-10-1-257 16</inkml:trace>
  <inkml:trace contextRef="#ctx0" brushRef="#br0" timeOffset="16313.8955">7402 7517 1808 0,'0'0'40'15,"0"0"-22"-15,0 0 1 16,0 0-1-16,0 0-10 16,0 0-3-16,80-10-2 15,-37 3-3-15,3-1 0 16,3 3-9-16,-3 1-58 15,-7-1-986-15</inkml:trace>
  <inkml:trace contextRef="#ctx0" brushRef="#br0" timeOffset="16817.9467">7551 8531 1815 0,'0'0'78'16,"0"0"-65"-16,0 0 4 0,0 0 2 15,0 0-8 1,0 0-6-16,11-10-4 16,16 3-1-16,6-1 0 0,4 2 0 15,1 3-1-15,3 1-7 16,-5 2-10-16,-6 0-34 15,-10 0-77-15</inkml:trace>
  <inkml:trace contextRef="#ctx0" brushRef="#br0" timeOffset="17038.7499">7605 8403 1890 0,'0'0'21'0,"0"0"-21"15,0 0-4-15,0 0 4 16,0 0 2-16,-9 100 1 16,9-56-3-16,0 2 0 15,0 0-10-15,0-6-83 16</inkml:trace>
  <inkml:trace contextRef="#ctx0" brushRef="#br0" timeOffset="18022.6384">7447 8481 1556 0,'0'0'189'0,"0"0"-168"15,0 0 9-15,0 0-2 16,0 0-4-16,0 0-8 15,-3 0-5-15,3 0 0 16,0 0-3-16,0 0-1 16,0 0-4-16,0 0-2 15,0 0 0-15,9 0-1 16,12 0 1-16,16-8-1 16,8-4-26-16,0-4-117 15</inkml:trace>
  <inkml:trace contextRef="#ctx0" brushRef="#br0" timeOffset="19424.4318">7062 8610 299 0,'0'0'1227'0,"0"0"-1172"15,0 0-2-15,0 0 24 16,0 0-27-16,0 0-9 15,2-3-15-15,-2 3-2 16,0 0-1-16,0 0-5 16,0 0-4-16,0 0 0 0,0-1-4 15,0 1-2-15,0-2-3 16,0 1 2-16,-9-1-5 16,-5-3-2-16,-6 5 0 15,-10 0-1-15,-8 0 0 16,-8 0 1-16,-9 10 0 15,-5 4 0-15,-1-2 0 16,3 2 0-16,7-3-1 16,8-2 1-16,7-1 0 15,12-3 0-15,5-1 0 16,10-2 0-16,1-1 1 16,4-1-1-16,3 0 0 15,1 0 0-15,0 0 0 0,0 0 0 16,0 2 0-1,-2 3 0-15,2 5-2 0,-4 9 1 16,-1 8 1-16,-1 11 0 16,0 8 0-16,3 11 0 15,3 9 0-15,0 7 0 16,0 12 2-16,3 9-1 16,8 8 1-16,-1 2-1 15,3 2 1-15,-2-2-1 16,2-2 0-16,-2-6 2 15,-1-6-1-15,2-10-1 16,-1-8-1-16,-4-9 1 16,-1-9 0-16,-2-13-1 15,-2-12 0-15,-2-12 0 0,0-7 1 16,0-7-1-16,0-3 1 16,0 0 0-16,0 0-1 15,0-16-5-15,0-9-40 16,3-8-753-16</inkml:trace>
  <inkml:trace contextRef="#ctx0" brushRef="#br0" timeOffset="20432.8386">6182 10408 1763 0,'0'0'39'16,"0"0"-30"-16,0 0 16 15,0 0-1-15,0 0-8 16,0 0-13-16,0 0-1 16,103-19 3-16,-48 11-3 15,6 3 3-15,7-2-2 16,3 4-2-16,-1 0 1 15,-1 1-2-15,-5 2 2 16,-6 0-2-16,-4 0 0 16,-12-3 0-16,-9 0 0 15,-8 1 0-15,-12-1 0 0,-4 1 0 16,-6 1 0-16,-3 1 0 16,0-1 0-16,0 1-1 15,0 0-11-15,0 0-23 16,-6 0-31-16,-7 6-287 15</inkml:trace>
  <inkml:trace contextRef="#ctx0" brushRef="#br0" timeOffset="20825.1331">6476 10601 1740 0,'0'0'121'16,"0"0"-105"-16,0 0 0 0,0 0 11 16,0 0-16-16,0 0-8 15,39-14-3-15,-11 7 0 16,6 2-8-16,2 2-27 15,0-1-32-15,-3 4-197 16</inkml:trace>
  <inkml:trace contextRef="#ctx0" brushRef="#br0" timeOffset="20972.6298">6552 10749 1853 0,'0'0'0'0,"0"0"-13"16,0 0 12-16,0 0-11 16,136-9-240-16</inkml:trace>
  <inkml:trace contextRef="#ctx0" brushRef="#br0" timeOffset="23587.2535">2759 7752 1710 0,'0'0'36'0,"0"0"-14"16,0 0 16-16,0 0-13 16,0 0-5-16,0 0 2 15,0 0-6-15,-57-8-4 16,56 8-3-16,1 0 0 0,-2 0-2 16,2 0-1-16,0 0-1 15,0 0-2-15,0 0-2 16,0-2 0-16,0 2-1 15,3 0-1-15,11 0 0 16,8 0 1-16,5 0 0 16,9 0 0-16,7 0 0 15,8 0 0-15,9-1 0 16,9-2 0-16,6 0 1 16,1 0-2-16,-3-2 1 15,-1 2 0-15,-4-1 0 16,-5 2-1-16,-3-3 1 15,-8 2 0-15,-6 0 0 16,-8 0 0-16,-10 3-1 16,-3 0 1-16,-7 0 0 0,-6 0 0 15,-6 0 0-15,-1 0-1 16,-2 0 1-16,0 0 0 16,-2 0 0-16,2 0 0 15,-3 0 0-15,0 0 0 16,0 0 0-16,0 0 0 15,0 0 0-15,0 0 1 16,0 0-1-16,0-1 1 16,0-4 1-16,0-5 0 15,0-7-2-15,0-8 0 0,1-3-1 16,4-3 1-16,-1 0-2 16,2 0 0-16,-1 6-1 15,1 3 3-15,-2 5 0 16,2 5 0-16,-3 4-1 15,-1 3 2-15,-1 2-2 16,1 3 1-16,1 0-2 16,4 9-4-16,2 10 5 15,6 9 0-15,1 2 1 16,-2-1 0-16,4 0 0 16,-2 0 0-16,2-4 0 15,0-4 0-15,0-2 0 16,-6-7-2-16,3-5-8 15,-6-1 3-15,-3-6 0 16,1 0-10-16,-4-5 12 0,3-15 5 16,3-6-3-16,0-6-3 15,-2-2 1-15,1 1 4 16,-2 6 0-16,0 8 1 16,1 8 0-16,-2 5 1 15,-4 4 4-15,1 2-4 16,2 0-1-16,2 3-2 15,4 12 2-15,1 1 3 16,-2 2-1-16,0-1-2 16,0-2 1-16,0-1-1 15,0-1 0-15,6-3-1 16,-3-6-3-16,2-4 0 16,0 0-15-16,1-2 1 0,-2-9 17 15,-5 0 0-15,-1 6 1 16,-4 4 1-16,-3 1 9 15,0 0 1-15,0 0-11 16,0 3-1-16,0 10 1 16,3 2 0-16,-1 1 1 15,1-4-1-15,3 1 1 16,-3-4 0-16,1-1-1 16,2-4 1-16,3-2-1 15,3 1 0-15,6-3 0 16,10 0 2-16,5 0-1 15,7-3-1-15,8-4 0 16,-3 0 0-16,5-2 0 16,7 4 0-16,3-3 0 0,2 2 0 15,4 2 0-15,1-1 1 16,3-1-1-16,5 0 0 16,1 1 0-16,-3 1 0 15,2 1 0-15,-4 2 0 16,-4-1 0-16,-4 2 0 15,6 0 0-15,-1-1 1 16,2-1-1-16,-4 1 0 16,-2-2-1-16,-3 3 1 15,-1 0 0-15,4-1 0 0,-4 1-1 16,-1 0 1 0,-2 0 1-16,-3 0-1 0,-2 0 0 15,-6-3 0 1,-4 0 0-16,1 1 0 0,-4 0 0 15,4-3 2-15,-3 2-2 16,-1-1 2-16,-1 0 1 16,-3 1-2-16,-5-3 0 15,-6 4-1-15,0 0 1 16,-3 1 0-16,-2 1-1 16,1 0 0-16,0 0 0 15,0 0 0-15,7 0 0 16,0 0 1-16,1 0-1 15,3 0 2-15,-4 0-1 16,3 0 3-16,-3 0 1 0,-2 0-5 16,3 0 1-1,2 0 0-15,-2 0-1 0,4 0 0 16,-1 0-1-16,-4 0 2 16,-4 0-2-16,-6 0 1 15,-5 0 0-15,-7 0 1 16,-1-2-1-16,-4 1 2 15,0-1 4-15,-7 1-6 16,-13-5-44-16,-8 0-1137 16</inkml:trace>
  <inkml:trace contextRef="#ctx0" brushRef="#br0" timeOffset="24433.4146">2046 8347 1818 0,'0'0'73'15,"0"0"-49"-15,0 0-13 16,0 0 2-16,0 0-9 15,0 0-4-15,-6 24 1 16,6 5-1-16,0 7 1 16,5 0 1-16,0-2 0 0,-2-3-2 15,2-4 0 1,-5-6 0-16,6-3 0 0,-6-6 0 16,3-4-1-1,-3-5-3-15,3-2-13 0,0-1-27 16,0 0-30-16,4-12-241 15</inkml:trace>
  <inkml:trace contextRef="#ctx0" brushRef="#br0" timeOffset="24817.6328">2249 8407 1833 0,'0'0'30'16,"0"0"-19"-16,0 0 3 0,0 0-3 15,0 0-9-15,0 0-1 16,-3 41-1-16,6-21 1 16,9-3 0-16,4-3-1 15,2-2 0-15,5-7 1 16,-1-4-1-16,0-1 0 15,-4 0 0-15,-3-3-1 16,-4-7 2-16,-5 0-1 16,-4-5 2-16,-2-2 0 15,0 0 3-15,-8-1 2 0,-12 1-3 16,-2-1-1-16,-5 4-2 16,0 1-1-16,5 4 0 15,5 6-1-15,4 3-11 16,4 2-25-16,3 11-30 15,1 1-407-15</inkml:trace>
  <inkml:trace contextRef="#ctx0" brushRef="#br0" timeOffset="25191.3344">2574 8303 1815 0,'0'0'73'0,"0"0"-73"16,0 0 0-16,0 0-2 16,0 0 2-16,0 0 7 15,63 69-4-15,-45-46-3 16,1-1 0-16,5-3 1 15,-2-4-1-15,1-5 0 16,-4-6 1-16,0-2 1 16,-7-2-1-16,-1 0 1 15,-4-8 3-15,-1-10 6 16,-1-6-1-16,-4-4-1 0,-1-3-4 16,0 1-1-1,0 5 2-15,0 5-3 0,0 7-3 16,0 6 0-16,0 4-12 15,0-3-53-15</inkml:trace>
  <inkml:trace contextRef="#ctx0" brushRef="#br0" timeOffset="26437.1891">3857 6740 1830 0,'0'0'33'0,"0"0"-15"16,0 0 10-16,0 0-7 15,0 0-14-15,0 0-5 16,-8-5-2-16,8 5-2 15,0 10 2-15,0 4-1 0,0 1 1 16,0-1 0 0,0 1 0-16,0-3 0 0,0 0 0 15,0-4 0-15,0-4-1 16,0 1 0-16,0-4-3 16,2-1 2-16,4 0 2 15,0 0 0-15,7 0 0 16,-1-4 2-16,0-5-1 15,3 2 2-15,-1 0-2 16,-1 3 2-16,-3 2-2 16,2-2 1-16,-1 3-2 15,1 1 1-15,1 0-1 0,2 0 0 16,-2 0 0 0,1 5 0-16,-1 1 0 0,2 3 0 15,-4-1 0 1,-1 1 0-16,-4 2 0 0,-3 2-1 15,-3-1 0-15,0 0 0 16,-6 5 1-16,-10-1 0 16,-4 0 0-16,-2 0 0 15,-2-3 0-15,-1-5 0 16,2-2 0-16,4-1-1 16,1-2 0-16,6 0-2 15,6-2-6-15,1 0-11 16,1-1-4-16,4 0-18 0,0-2-114 15</inkml:trace>
  <inkml:trace contextRef="#ctx0" brushRef="#br0" timeOffset="26791.7439">3843 6667 1835 0,'0'0'22'16,"0"0"-18"-16,0 0 4 0,0 0 7 16,0 0-9-16,0 0-6 15,86-29 0-15,-48 15 0 16,1 4 0-16,-6 0 1 15,-5 1-1-15,-7 2 0 16,-6 3 0-16,-7 2 0 16,-7 2 0-16,2 0 0 15,-3 0 0-15,0 0 0 16,0 0 0-16,0 0-2 16,0 0-14-16,1 8 2 15,5-1-26-15,-3-2-158 16</inkml:trace>
  <inkml:trace contextRef="#ctx0" brushRef="#br0" timeOffset="27111.5667">4345 6604 1888 0,'0'0'40'0,"0"0"-36"16,0 0 1-16,0 0 3 15,0 0-7-15,0 0-1 0,16 49 0 16,-4-23 2-16,-3 0-1 16,4 2-1-16,-2-2 0 15,-4-2 0-15,-1-4 1 16,0-6-1-16,-3-3 0 15,-3-5-2-15,0-5-1 16,0-1-5-16,0 0-5 16,0 0-12-16,0-13-51 15,0-7-1113-15</inkml:trace>
  <inkml:trace contextRef="#ctx0" brushRef="#br0" timeOffset="27448.7661">4571 6571 1724 0,'0'0'115'0,"0"0"-101"16,0 0 6-16,0 0 7 15,0 0-9-15,0 0-11 16,0 0-4-16,0 0-3 15,-7 2 1-15,-4 4-1 16,1 5 0-16,-2-2 1 16,0 1-1-16,6 2 0 15,-3 1 0-15,5-2-1 16,-1-2 1-16,5 2-1 0,0-3 1 16,0 1-2-16,5 0 2 15,8-1 0-15,10-3 1 16,5 1 0-16,15-3-1 15,8-3-17-15,7 0-57 16</inkml:trace>
  <inkml:trace contextRef="#ctx0" brushRef="#br0" timeOffset="28430.7814">5638 5959 1660 0,'0'0'149'16,"0"0"-126"-16,0 0-5 16,0 0 9-16,0 0-14 15,0 0-10-15,0 8-3 16,0 13 0-16,0 8 9 15,0 9 3-15,0 6-3 16,0 5-3-16,0 8-2 16,1 10 3-16,5 5-5 15,0 4 2-15,2 0-2 16,-1 1-1-16,2-4 0 0,0-4 0 16,0-1-1-1,-2-6 0-15,-2-3 0 0,1-5 0 16,-3-1 0-16,3-7 1 15,0-5-1-15,-3-7 0 16,1-3 0-16,-1-7 0 16,2-4 0-16,-2 0 0 15,-3-6 0-15,1 1 0 16,-1-3 1-16,0-1-1 16,3 1 0-16,-3-1 0 15,2-2 0-15,-2 2 1 16,1 2-1-16,2 2 0 15,0 2 0-15,-3 2 0 16,3-2 0-16,0-3 0 16,-3-3 0-16,3-7 0 0,-3-1 0 15,0-3 0-15,0 0 0 16,0 0-1-16,0 0-2 16,0 0-2-16,0-3-9 15,0-2-3-15,0-2-10 16,0-3-16-16,0-3-60 15</inkml:trace>
  <inkml:trace contextRef="#ctx0" brushRef="#br0" timeOffset="29511.559">5641 5883 1697 0,'0'0'71'0,"0"0"-64"16,0 0-5-16,0 0 9 16,0 0-3-16,0 0-5 15,19 17 14-15,8-10-8 16,3 0-1-16,16-1-1 15,6-1-3-15,12 1-3 16,8-3 1-16,10-3-1 16,6 3-1-16,3-1 1 15,1 0 1-15,1-1 0 16,-5 1-2-16,-7-2 0 16,-4 2 1-16,-5 2-1 0,-5 0 0 15,-6 1 0 1,-7-1 0-16,-8 0 0 0,-6-1 0 15,-7 0 0-15,-3-1 0 16,-3-2 0-16,-4 3 1 16,0-3 1-16,-4 2 6 15,2-1 0-15,-3-1 6 16,0 0 3-16,3 0-10 16,-3 0-4-16,3 0 0 15,2 0-2-15,6 0 1 16,2 0-1-16,2 0-1 15,1-3 1-15,1 0-1 16,-7 3 0-16,0-2 0 0,-10 2 1 16,-6 0-1-16,-7 0-1 15,-4 0 0-15,-1 0-12 16,0 0-23-16,-4-2-39 16</inkml:trace>
  <inkml:trace contextRef="#ctx0" brushRef="#br0" timeOffset="29976.3944">7535 5609 135 0,'0'0'1685'16,"0"0"-1671"-16,0 0-13 15,0 0 3-15,0 0 11 16,0 0 10-16,16 73-12 16,-13-36-5-16,0 7-3 0,2 9-1 15,1 2 2-15,3 5-3 16,-2-4-1-16,-1-4-2 16,0-5 0-16,-1-8 0 15,-1-7 0-15,-4-8 2 16,3-10-2-16,-3-7 0 15,0-6 0-15,0-1-3 16,0 0-8-16,0-8-16 16,3-13-79-16,0-8-552 15</inkml:trace>
  <inkml:trace contextRef="#ctx0" brushRef="#br0" timeOffset="30294.3693">7790 5596 1860 0,'0'0'30'15,"0"0"-15"-15,0 0 2 16,0 0-14-16,0 0-3 0,0 72 1 15,0-25 3 1,0 6-2-16,0 7-1 0,3 0-1 16,3-4 0-16,0-5 0 15,0-7 0-15,1-4 1 16,1-6-1-16,-2-5 0 16,0-5 0-16,-3-4-5 15,4-7-27-15,-5-8-49 16</inkml:trace>
  <inkml:trace contextRef="#ctx0" brushRef="#br0" timeOffset="31661.9878">7935 5847 990 0,'0'0'524'0,"0"0"-468"16,0 0 19-16,0 0-6 15,0 0-25-15,0 0-24 16,0 0-6-16,-33 0 2 15,33 0-7-15,0 0-2 16,0 0-4-16,7 0-3 16,13 0 2-16,13 2 1 15,19-2 0-15,17 0 2 16,20 0 0-16,18 0-3 0,11-7-2 16,15 1 0-16,10 0 0 15,3 1 0-15,-2 2 1 16,3 0-1-16,-1 2 0 15,-1-4 0-15,-3 1 1 16,-2 0-1-16,-9-2 0 16,-5 3-1-16,-12 1 1 15,-15 2 0-15,-14 0 0 16,-9 0 1-16,-17 0-1 16,-12 2 0-16,-11 1 0 15,-9-1 1-15,-8-1-1 16,-7 1 0-16,-5-1 7 15,-2-1 0-15,-2 1 8 16,-3-1-5-16,1 0 1 0,-1 0-1 16,2 0 3-16,-2 0-6 15,0 0 0-15,0 2-3 16,0-1-3-16,0 6 0 16,6 2-1-16,0 7 1 15,5 4-1-15,-3 10 0 16,1 3 1-16,0 6 0 15,-6 9-1-15,0 6 0 16,0 9 0-16,0 9 1 16,3 6-1-16,-3 2 0 15,0 2 1-15,4-2-1 0,-4 4 0 16,5 0-1-16,-2 2 1 16,0 1 0-16,1-1 0 15,2-2 0-15,0-5 0 16,6-7 0-16,-3-5 0 15,2-8 0-15,-3-3 0 16,0-6 0-16,-1-8 0 16,-6-8 0-16,2-4-1 15,-1-8 1-15,-5-6-1 16,3-7-2-16,0-1-7 16,-1-6-4-16,-2-2-24 15,1 0-24-15,1-5-938 16</inkml:trace>
  <inkml:trace contextRef="#ctx0" brushRef="#br0" timeOffset="32543.1318">10114 7906 1713 0,'0'0'119'16,"0"0"-110"-16,0 0 0 0,0 0 9 15,0 0-4-15,0 0-8 16,8 0-1-16,9 0-3 16,13 0 2-16,18 0 2 15,14 0-2-15,15 0-3 16,15 0 0-16,14 0-1 16,6 0 0-16,1 0 0 15,-4 0 0-15,-10 0 0 16,-13 0 0-16,-17 0 0 15,-16 0 0-15,-17 0 0 0,-14 0 0 16,-11 0 1-16,-6 0 2 16,-5 0 7-16,0 0 1 15,0-1-3-15,0-1-3 16,0-1-3-16,0 0 2 16,0 1-4-16,-8-1-11 15,-7-3-39-15,-1 1-111 16</inkml:trace>
  <inkml:trace contextRef="#ctx0" brushRef="#br0" timeOffset="33112.1365">10785 7595 1725 0,'0'0'83'16,"0"0"-82"-16,0 0 0 16,0 0 3-16,0 0 22 15,0 0-15-15,-6 84 2 16,6-55-6-16,0 1 1 0,0-2-2 16,0-1-4-16,2-3 0 15,2-2 1-15,2-5-3 16,-3-8 1-16,0-2 0 15,-3-4-1-15,0-3 0 16,0 0 3-16,0 0 0 16,3 0-3-16,0-7-18 15,2-11-86-15</inkml:trace>
  <inkml:trace contextRef="#ctx0" brushRef="#br0" timeOffset="33552.061">11419 7198 1931 0,'0'0'20'16,"0"0"-18"-16,0 0-1 16,0 0 1-16,0 0-2 15,0 0 2-15,51 58 2 16,-23-20-2-16,2 3-2 0,3 1 1 16,0-2 0-16,-4-7-1 15,0-5 0-15,-7-9 0 16,-4-6 0-16,-5-8 1 15,-4-5-1-15,-1 0 0 16,4-15 2-16,0-14 0 16,0-9-1-16,-2-5 0 15,1-2-1-15,-5 5 2 16,0 7-1-16,-1 10 0 16,-3 10-1-16,2 6-3 15,-1 7-8-15,2 0-16 16,3 6-73-16,-1 11-122 0</inkml:trace>
  <inkml:trace contextRef="#ctx0" brushRef="#br0" timeOffset="33935.1308">12008 7449 1636 0,'0'0'217'0,"0"0"-194"15,0 0-16-15,0 0 6 16,0 0 0-16,0 0-7 0,-34 71-2 16,34-51-2-16,0 2 1 15,0-5-3-15,13-3 0 16,-2-5 1-16,4-4-2 15,-3-5 1-15,2 0 0 16,-1 0 1-16,-3-11 1 16,-1-6-1-16,-6-2 0 15,-3-2 2-15,0-1 0 16,-6-5 0-16,-12 6-2 16,-1-1 0-16,1 8-1 15,-2 6-5-15,4 5-5 0,3 3-24 16,-1 2-31-1,5 10-145-15</inkml:trace>
  <inkml:trace contextRef="#ctx0" brushRef="#br0" timeOffset="34302.5488">12221 7466 1844 0,'0'0'35'15,"0"0"-29"-15,0 0 4 16,0 0-1-16,0 0-7 0,0 0 3 16,13 51-1-16,4-32-3 15,3-2 1-15,1-5-1 16,-1-1-1-16,-1-8-1 15,0-3-1-15,-4 0-1 16,-2-6 1-16,-2-8 2 16,-5-5 0-16,-6-2 2 15,0-3 0-15,0 0 0 16,0-1 0-16,-8 3 0 16,2 1-2-16,0 9 0 15,5 2-11-15,-1 7-13 16,2 2-39-16,0 1-643 0</inkml:trace>
  <inkml:trace contextRef="#ctx0" brushRef="#br0" timeOffset="34660.5063">12688 7245 1588 0,'0'0'292'0,"0"0"-255"16,0 0-18-16,0 0-3 15,0 0-9-15,0 0-6 0,-4 12-1 16,4 13 0-16,0 4 1 16,0 5-1-16,0-1 2 15,0-1-1-15,0-1 0 16,0-5-1-16,3-3 1 15,0-3-1-15,0-3 0 16,0-4 0-16,0 3 1 16,4-9-1-16,-1 2 0 15,3-4-2-15,6-3-2 16,5 1-3-16,5-3-5 16,3 0-8-16,1-3-32 15,-1-9-57-15</inkml:trace>
  <inkml:trace contextRef="#ctx0" brushRef="#br0" timeOffset="34881.7668">12594 7393 1889 0,'0'0'23'0,"0"0"-20"16,0 0 7-16,0 0-1 15,88 1-7-15,-28-9-2 16,4-1-6-16,-3-8-93 0</inkml:trace>
  <inkml:trace contextRef="#ctx0" brushRef="#br0" timeOffset="37552.6608">7583 4795 1845 0,'0'0'67'0,"0"0"-60"16,0 0-4-16,0 0 4 15,0 0-5-15,0 0-2 16,0 0 0-16,13 89 1 15,-7-60 2-15,0-2-2 16,-3-3 0-16,0-2 1 16,-3-3 0-16,0-1-1 15,0-4 0-15,0-1 1 0,0-4-1 16,0-5-1-16,0 0 0 16,0-1 0-16,0 0 0 15,0-1-5-15,0-2-27 16,6 0-65-16</inkml:trace>
  <inkml:trace contextRef="#ctx0" brushRef="#br0" timeOffset="37903.9212">7947 4858 1916 0,'0'0'21'0,"0"0"-19"16,0 0 3-16,0 0 2 16,0 0-7-16,0 0 0 15,9 78 3-15,1-47 1 16,-1 0-3-16,0 0 1 15,2 0 0-15,-4-4-2 16,0-2 0-16,-4-5 0 16,0-3 0-16,0-6 0 15,-1-3 0-15,1-3 0 16,-3-3-6-16,0-2-7 16,3 0-14-16,-3-10-48 15,9-12-1289-15</inkml:trace>
  <inkml:trace contextRef="#ctx0" brushRef="#br0" timeOffset="38233.7342">7989 4870 1834 0,'0'0'36'0,"0"0"-36"15,0 0 0-15,0 0 0 0,0 0 0 16,0 0 0 0,75 80 2-16,-34-76 0 0,-2-4-2 15,-3 0 0-15,-4-4-1 16,-5-10 0-16,-6-3 1 16,-6-4 2-16,-9-2 3 15,-6 3 13-15,0-4 0 16,0 4-1-16,-8 6-9 15,-5 5-4-15,4 1-2 16,4 6-2-16,0 2 0 16,2 0-24-16,1 2-45 15,2 7-110-15</inkml:trace>
  <inkml:trace contextRef="#ctx0" brushRef="#br0" timeOffset="41184.7123">8503 4743 478 0,'0'0'1185'16,"0"0"-1111"-16,0 0-19 16,0 0-19-16,0 0-6 15,0 0-5-15,0 0-7 0,-7-11-3 16,5 11-6-16,2 0-3 16,-3 0-2-16,3 0-3 15,0 0 0-15,0 9-1 16,0 9-1-16,0 6 1 15,0 4 2-15,0 2-1 16,0-4 1-16,6 3-2 16,2-3 1-16,-2-1-1 15,1 1 1-15,0-6-1 16,-2 0 0-16,-2-4-1 16,3-2 1-16,-4-6-1 15,1 0-5-15,-3-6-11 0,2 0-20 16,-2-2-25-16,0 0-154 15</inkml:trace>
  <inkml:trace contextRef="#ctx0" brushRef="#br0" timeOffset="41674.5662">8563 4710 1619 0,'0'0'154'16,"0"0"-123"-16,0 0-15 15,0 0 4-15,0 0-6 16,0 0-11-16,101-47-2 15,-74 43-1-15,-3 4 0 16,-2 0 0-16,-2 0-17 16,-7 0-46-16,-5 4-215 15</inkml:trace>
  <inkml:trace contextRef="#ctx0" brushRef="#br0" timeOffset="41684.5552">8560 4865 1792 0,'0'0'54'0,"0"0"-44"16,0 0 5-16,0 0 4 15,91-22-17-15,-39 9-2 16,4-3-15-16,4-2-192 16</inkml:trace>
  <inkml:trace contextRef="#ctx0" brushRef="#br0" timeOffset="47960.6863">8685 6949 1729 0,'0'0'82'16,"0"0"-66"-16,0 0 3 15,0 0 2-15,0 0-9 16,0 0-8-16,0 0-3 15,2 12 0-15,-2-3 2 16,3 5 5-16,-2 1-1 16,2 3-2-16,-1 2 1 15,0 4 2-15,1 1-3 16,0 4-1-16,0-1-1 16,0-1-1-16,0-1-1 15,-1 2-1-15,1-3 1 16,0-2-1-16,0-1 1 0,3-5-1 15,-3 0 0-15,0-2 0 16,-2-2 1-16,1 1-1 16,1-1 0-1,-2-3 0-15,1 0 0 0,-2-2 1 16,1-2-1-16,-1-3 0 16,0-3 0-16,0 2 0 15,0-2 0-15,0 0 0 16,0 0 1-16,0 0 0 15,0-2-1-15,0-12-13 16,2-6-58-16,-1-3-110 16</inkml:trace>
  <inkml:trace contextRef="#ctx0" brushRef="#br0" timeOffset="48464.5989">8939 6754 1751 0,'0'0'100'0,"0"0"-83"16,0 0-6-16,0 0 5 15,0 0-5-15,0 0-8 16,-3 28 0-16,3-11 8 16,0 1-5-16,5 1-1 15,0 1-2-15,1-1 0 16,0 3 0-16,-1-2-3 0,-2-1 1 16,0 1 1-1,2-6-2-15,-2-2 1 0,-1-3-1 16,-1-3 1-16,-1-1-1 15,2 1-6-15,-1-3-13 16,2-3-43-16,0 0-53 16</inkml:trace>
  <inkml:trace contextRef="#ctx0" brushRef="#br0" timeOffset="48891.3218">9112 6764 1808 0,'0'0'37'16,"0"0"-34"-16,0 0 4 15,0 0 15-15,0 0-17 16,-3 75-3-16,3-55-1 16,1-1-1-16,12-5 2 15,4 0-1-15,-1-4 0 0,2-2-1 16,2-5 0 0,-5-3 1-16,1 0 1 0,-4 0-1 15,0-3-1-15,-5-7 4 16,-1-2-2-16,-3-4 5 15,-3 0 7-15,0-4-7 16,-9-1-3-16,-10 0-1 16,-1 3-3-16,-2 5-2 15,1 6 1-15,2 6-8 16,1 1-20-16,2 0-15 16,7 5-58-16</inkml:trace>
  <inkml:trace contextRef="#ctx0" brushRef="#br0" timeOffset="49348.6945">9413 6614 1812 0,'0'0'75'0,"0"0"-61"16,0 0 3-16,0 0-4 15,0 0-10-15,0 0-3 0,5 17 0 16,8 0 1-16,3 3 0 15,1 2 0-15,-1-1-1 16,2-2 0-16,-3-2 0 16,0-4 1-16,-3-3-1 15,-6-6 1-15,1-1-1 16,-7-3 0-16,3 0 1 16,0-3 2-16,0-12 3 0,3-6-4 15,-1-2 0 1,0-2 1-16,-3-2-3 0,-1 2 1 15,-1 5-1-15,0 6 0 16,0 7-3-16,0 5-14 16,0 2-56-16</inkml:trace>
  <inkml:trace contextRef="#ctx0" brushRef="#br0" timeOffset="50480.008">8798 8861 1757 0,'0'0'61'16,"0"0"-34"-16,0 0 9 15,0 0-5-15,0 0-12 16,0 0-5-16,0 0-4 16,0-4 2-16,0 4-2 15,0 0-2-15,0 0-3 16,0-4-1-16,0 1-2 15,0-1-2-15,0-2 0 16,-1 4 1-16,1-3-1 16,-2 3 0-16,2-1 0 15,-1-1 0-15,1 2-1 0,0 1 1 16,-2-1 0 0,2 2 0-16,0 0-1 0,-1 0-1 15,1 0 1-15,0 0-1 16,0 0-1-16,0 12-2 15,0 7 3-15,0 8 2 16,0-1 0-16,0 6 0 16,0-1 0-16,1 3 0 15,4 0 0-15,-1-3 0 16,1 0 0-16,-2-4 1 16,0-5-1-16,2-3 0 15,-1-9 0-15,-4 0 0 16,0-8 1-16,0 0-1 15,1-2 0-15,-1 0 0 0,0 0 0 16,2 0-6-16,-1 0-7 16,1 0-22-16,1 0-131 15</inkml:trace>
  <inkml:trace contextRef="#ctx0" brushRef="#br0" timeOffset="50971.8089">8739 9750 1894 0,'0'0'29'0,"0"0"-29"0,0 0 4 15,0 0 10-15,0 0-7 16,0 0-7-16,43-14 0 16,-16 7 0-16,1-1 0 15,-4 2 0-15,1 3 0 16,-8 1 0-16,-1 1 0 16,-8 1 0-16,-4 0 0 15,-2 0 0-15,-2 0-1 16,0 0-1-16,0 0-1 15,0 0-1-15,0 0-9 16,3 0-21-16,2 0-17 16,0 0-76-16</inkml:trace>
  <inkml:trace contextRef="#ctx0" brushRef="#br0" timeOffset="51275.4148">9113 9532 1926 0,'0'0'16'16,"0"0"-11"-16,0 0 8 15,0 0-5-15,0 0-7 16,0 0-1-16,-3 18-2 15,8 2 2-15,5 3 1 0,-4 1-1 16,0-1 0-16,3 2 2 16,-2-5-2-16,-1 1-2 15,-1-8-2-15,-1 0-4 16,-1-5-6-16,2-2-17 16,5-6-23-16,-4 0-77 15</inkml:trace>
  <inkml:trace contextRef="#ctx0" brushRef="#br0" timeOffset="51674.3498">9352 9588 1650 0,'0'0'234'0,"0"0"-225"15,0 0 3-15,0 0 13 16,0 0-15-16,0 0-7 16,-15 24-2-16,15-9 0 15,0 1 1-15,4 0-2 16,7-4 1-16,5-1-1 16,1-3 0-16,2-4 0 15,1-4-2-15,-1 0 0 16,-3 0-2-16,1-4 2 0,-6-9 1 15,-3-1 1-15,-5 0 0 16,-3-1 0-16,0-2 1 16,-3 1 2-16,-12 0-2 15,0 2 1-15,-6 4-2 16,-1 3 0-16,-1 7-1 16,0 0-2-16,2 0-14 15,7 11-21-15,6 2-39 16,5-4-345-16</inkml:trace>
  <inkml:trace contextRef="#ctx0" brushRef="#br0" timeOffset="52062.6971">9558 9461 1781 0,'0'0'144'0,"0"0"-130"15,0 0-5-15,0 0 5 16,0 0-8-16,0 0-6 16,28 6 1-16,-8 9 1 15,2 1-1-15,2 0 0 16,-1-2-1-16,0 0 0 15,1-3 1-15,-3-3 0 0,-1-2-1 16,-3-6 0-16,1 0 0 16,-6 0 1-16,-3-3 1 15,1-12 1-15,-2-6 1 16,-1-4 0-16,-2-6 0 16,-1-3-3-16,-4 1-1 15,1 3 1-15,-1 5-1 16,2 6-7-16,-1 2-13 15,1 3-42-15</inkml:trace>
  <inkml:trace contextRef="#ctx0" brushRef="#br0" timeOffset="59540.8678">19399 5314 1446 0,'0'0'236'16,"0"0"-182"-16,0 0-7 15,0 0-14-15,0 0-9 16,0 0-9-16,0 0-1 16,0 0-4-16,-1-1-2 15,1 1 2-15,0 0-2 16,0 0-2-16,0 0-2 0,0 0-1 15,0 0-2-15,0 0 0 16,0 0-1-16,0 0 0 16,0 0 0-16,0 0-1 15,0 0 0-15,0 0-2 16,0 7 3-16,0 2 1 16,0 0 0-16,0 2 0 15,0-2 1-15,0 3 0 16,0 0 0-16,0 1-1 15,1-1 1-15,1 1-1 16,-2-2 0-16,0 2 0 16,1 1 0-16,1 0 0 15,-2-2-1-15,1 3 0 16,-1 0 1-16,0-1 0 0,0 3-1 16,0-3 0-1,0 1 1-15,0 2-1 0,0-2 0 16,0 0 0-16,0 1 0 15,0 0 0-15,0-3 0 16,0 1 0-16,0 1 0 16,0-1 0-16,0-2 0 15,0 2 0-15,0-2 0 16,0 1 0-16,0 2 0 16,0-1 0-16,0-1 0 15,-1 3 0-15,-1-1 0 16,1 1 0-16,1 2 0 0,0 1 0 15,-3-2 1-15,1 2-1 16,2-2 0-16,0-2 0 16,0 1 0-16,0 0 0 15,0-1 0-15,0 2 0 16,0 1 0-16,0 1 0 16,0-1 0-16,0-1 0 15,0 0 0-15,-1 1 0 16,-1 0 0-16,2 1 0 15,0-2 0-15,0 2 0 16,0-1 0-16,-1 0 0 16,1 2 0-16,0-2 0 15,0 1 0-15,0 0 0 0,0-1 0 16,0 1 0-16,0-2 0 16,-2 0 0-16,1-1 0 15,-1 1 0-15,0-1 0 16,1 1 0-16,-2-2 0 15,3 1 0-15,-1-2 0 16,-1 0 0-16,2 0 0 16,-1 0 0-16,-1-1 0 15,2 0 0-15,-1 0 0 16,1-1 0-16,0 0 0 16,0 2 0-16,0-1 0 15,0 1 0-15,0-2 0 16,0 3 0-16,0-3 0 15,0 1 0-15,0 0 0 0,-2-1 0 16,2 2 0-16,-1 2 0 16,-1-2 0-16,1 1 0 15,1-3 0-15,-2-1 0 16,2 0 0-16,0 1-1 16,-1 0 1-16,1 0 0 15,0 0 0-15,0 2 0 16,0-1 0-16,0 1 0 15,-2 3 0-15,1 0 0 16,1 2 0-16,0 1 0 16,0 2 0-16,0 0 0 15,0-1 0-15,0 1 0 16,0 0 0-16,3-2 0 0,0 1 0 16,-2-2 0-1,5-1 0-15,-1 0 0 0,0-1 0 16,0 1 0-16,-2 0-1 15,2-3 1-15,-1 2 0 16,2 0 0-16,1-2 0 16,-2 1 1-16,-1 0-1 15,-1-1 0-15,0 2 0 16,0 1 0-16,-1-3 0 16,0-1 0-16,2 0 0 0,0 0 0 15,1 1 0 1,-2 0 0-16,-3-2 0 0,1 2 0 15,1 0 0 1,1 0 0-16,0-1 0 0,-2 2 0 16,2 0 0-16,0 1 0 15,0-3 0-15,1 5 0 16,1-3 0-16,-2 2-1 16,2-1 2-16,-1 2-2 15,1-1 2-15,-1 0-1 16,0 1 0-16,1-1 0 15,-2 1 0-15,0-3 0 16,1 2 0-16,1 0 0 16,0 0 0-16,-1-2 0 15,-3 0 0-15,2 2 0 0,-1-4 0 16,1 3 0 0,0-3 0-16,0 0 0 0,-2-1 0 15,2 0-1-15,-1-1 1 16,-1 2 1-16,2-2-1 15,-1 3 0-15,-1 0 0 16,2 0-1-16,-2 2 2 16,1 3-1-16,-1-1 0 15,-1 3 0-15,4 0 0 16,-4-1 0-16,3 0 0 16,-2-2 0-16,1-2 0 15,-1 2 0-15,-1-1 0 16,3-1 0-16,-1 1 0 15,-1 0 0-15,1 1 0 16,-2-2 0-16,0 0 0 0,0 0 0 16,0 0 0-16,0-1 0 15,0-1 0-15,0 4 0 16,0-3 0-16,0 1 0 16,1 0 0-16,-1 0 0 15,0 0 0-15,0 1 0 16,0 0 0-16,0-1 0 15,0 3 0-15,0 0 0 16,0 1 0-16,0 1 0 16,0-5 0-16,0 2 0 15,0-2 0-15,0-2 0 16,0 2 0-16,0 0 0 0,0-1 0 16,0 1 0-16,0 0 0 15,0-2 0-15,0 2 0 16,0 0 0-16,0 2 0 15,0-1 0-15,0 1 0 16,0 0 0-16,0-1 0 16,0 2 0-16,0 0 0 15,0-1 0-15,0 0 0 16,0 1 0-16,0-3 0 16,0-1 0-16,0 1 0 15,0-1 0-15,0 0 0 16,0 1 0-16,0 0 0 15,0 0 0-15,0 0 0 0,-1 2 0 16,1-1 0-16,-2 3 0 16,1 0 0-16,-1 1 0 15,1-2 0-15,-1 0 0 16,2-1 0-16,-1-2 0 16,1-1 0-16,-2-1 0 15,2 1 0-15,0 0 0 16,-1 1 0-16,-1 0 0 15,2 0 0-15,-1 0 0 16,1-1 0-16,0 1 0 16,-2-2 0-16,0 4 0 15,1-2 0-15,-2 0 0 0,0 2 0 16,0 1 0 0,0-1 0-16,0 1 0 0,0-1 0 15,0 0 0-15,2-2 0 16,-2 2-1-16,3-1 1 15,-3-1 0-15,-2 2 0 16,4-5 0-16,-3 1 0 16,2-1 0-16,1-1-1 15,-3-1 1-15,3-2 0 16,1 1 0-16,0-3-1 16,-3-1 0-16,1 3-1 15,1-2 0-15,-1 1 1 16,2-1 0-16,0 3 0 15,-1-1 1-15,1 0-1 0,0-1 0 16,0-2-4-16,0 0-1 16,0 0 2-16,0 2-1 15,0-1 2-15,0 0-1 16,0 1 2-16,0-3 0 16,0 2-6-16,0-5-22 15,0-3-19-15,0 0-661 16</inkml:trace>
  <inkml:trace contextRef="#ctx0" brushRef="#br0" timeOffset="61991.0476">19531 7718 796 0,'0'0'804'16,"0"0"-742"-16,0 0-30 16,0 0 4-16,0 0-3 15,0 0-13-15,0 0-7 16,0 2-7-16,0-2-3 15,0 1 0-15,0-1-1 16,0 3 2-16,1-2 6 16,8 1-1-16,0-2-4 15,3 1 2-15,0 0-2 16,3 2-3-16,1 0 0 0,2-3-1 16,3 0 1-16,-1 0-2 15,0 0 0-15,1 0 1 16,1 0-1-16,2 0 0 15,3 0 0-15,0 0 1 16,3 0 2-16,1 0 0 16,2 0-1-16,-1-3-2 15,3 0 2-15,-1 1-1 16,1 0 0-16,-3 1 0 16,0-1-1-16,-2 2 0 15,-2 0 0-15,0 0 0 16,0 0 0-16,-1 0 0 15,3 0 0-15,0 0 1 0,4 0-1 16,2 0 0 0,3 0 0-16,3 0 1 0,-4 0-1 15,6 0 0-15,2 0 0 16,0 0 0-16,5 0 0 16,-1 0 0-16,-1 0 0 15,-3 0 0-15,-1-2 0 16,1 0 0-16,-2-1 0 15,4-2 0-15,1-1-1 16,-2 2 1-16,-1 0 0 16,-3-2 0-16,-4 4 1 15,-2-3-1-15,-1 4 0 0,-3 0 0 16,1-1 0 0,0 1 0-16,2 0 0 0,0 1 0 15,3-3 0-15,-1 3 0 16,0 0 1-16,-2 0-1 15,-3 0 0-15,-1-3 0 16,-3 3 0-16,1 0 0 16,-2 0 1-16,2-2-1 15,3 1 0-15,-1-1 0 16,4 1 0-16,0 0 1 16,0 1-1-16,-1 0 0 15,0-2-1-15,0 2 1 16,1-1 0-16,0 0 0 15,0 1 0-15,3-3 0 16,1 3 0-16,0 0 0 0,2 0-1 16,-2 0 2-16,1 0-1 15,-3-3 0-15,1 3 0 16,-2 0 0-16,-1 0 0 16,-1 0 0-16,-1 0 0 15,0 0 0-15,2 0 0 16,-4 0 0-16,1 0 0 15,2 0 1-15,-2 0-1 16,-1 0-1-16,1 0 1 16,0 0 0-16,-3 0 1 15,3 0-1-15,0 0 0 16,0 0 0-16,3 0 0 0,0 0 0 16,0 0-1-16,3 0 1 15,-3 0 1-15,1 0-1 16,-1 0 0-1,0 0-1-15,-2 0 2 0,2 0-2 16,2 0 0-16,0 0 1 16,1 0 0-16,-2 0 0 15,2 0 1-15,-4 0-1 16,0 0 0-16,-2 0 0 16,-2 0 0-16,0 0 0 15,1 0 0-15,-3 0 0 16,0 0 0-16,1 0 0 15,2 0 0-15,1 0 0 0,3 0 0 16,1 0 1-16,-1 0-1 16,0 0 0-16,-3 0 0 15,0 0 0-15,-1 3 0 16,4 1 0-16,3-1 0 16,3-1-1-16,4 1 2 15,-1 2-1-15,2-5 0 16,-5 4 0-16,-6-3-1 15,-5 1 1-15,-5-2 0 16,-6 0 0-16,-3 0 0 16,-2 0 0-16,-5 0 0 15,-2 0-12-15,-5 0-69 0</inkml:trace>
  <inkml:trace contextRef="#ctx0" brushRef="#br0" timeOffset="64524.5668">24670 7640 1520 0,'0'0'125'0,"0"0"-87"15,0 0 1-15,0 0-8 16,0 0-9-16,0 0-10 16,0 0-7-16,0 0 3 15,0 0 3-15,3 0 1 16,3 0-3-16,0 0-1 16,0 0 0-16,3 0-3 15,-3 0-3-15,0 0 0 16,3 0-1-16,0 0 2 15,1 0-3-15,3 0 2 16,6 0 0-16,3 0-1 16,5-2 5-16,4-2-1 0,1-1-3 15,-1 1-1-15,2 3 0 16,0-2 0-16,6 2 0 16,3 1 2-16,3-2 0 15,4 2-2-15,-2 0 0 16,0 0 0-16,-3 0 1 15,-1-2-1-15,-4 2 0 16,-2 0 0-16,-2 0 0 16,-3-1 1-16,1 0 0 15,0 0-1-15,0-2 2 0,-2 1-1 16,2 0-1 0,1 0 1-16,2 1-1 0,1 0 2 15,2-2-3-15,-2 3 0 16,2-3 0-16,3 3 1 15,6-3-1-15,4 0 0 16,4-1 0-16,4 0-1 16,3-1 1-16,-4 1 1 15,1 3-1-15,-3-1 0 16,-3-1 0-16,-1 3 0 16,-2-2 0-16,-6 2 0 15,1 0 0-15,-4 0 1 16,-3 0-1-16,-1 0 0 0,-5 0-1 15,0 0 1 1,-3 0 0-16,-2 0 0 16,3 0 0-16,2 0 0 0,1-2 1 15,4 2-2-15,1-1 2 16,-1 1-2-16,0-2 1 16,-4 2 0-16,-1 0 0 15,1 0 0-15,-1 0 0 16,1 0 0-16,2-1 0 15,-3 0 0-15,0 1-1 16,-4-2 1-16,0 2 1 16,-1-3-1-16,0 3 0 15,0 0 0-15,1-3 0 16,1 3 0-16,-1 0 0 0,-3 0 0 16,0 0 0-16,0 0 0 15,1 0 0-15,0 0 1 16,0 0-1-16,-1 0 0 15,-1 0 0-15,0 0 0 16,0 0 0-16,1 0 0 16,-4 0 0-16,-4 0 0 15,0 0-1-15,-5 0 1 16,5 0-1-16,-3-1 1 16,3 0 0-16,0 1 1 15,0-2-1-15,1 2 0 16,-2 0 0-16,-1 0 0 15,1 0-1-15,2 0 1 0,1 0 0 16,2 0 0-16,0 0 0 16,5-1-1-16,-3-1 1 15,-2-1-1-15,2-1-2 16,-3 1 0-16,-1 1 0 16,-3-1 2-16,-1 2 0 15,-4 1 0-15,-2-2 0 16,1 2 1-16,-2 0 0 15,-1 0 0-15,3 0 0 16,0 0 0-16,1-1-1 16,4 1 1-16,0-2 0 15,4 1 0-15,4 1 0 0,0-1 0 16,-1 1 0-16,-3 0 0 16,1 0 0-16,-1 0 0 15,2 0 1-15,-1 0-1 16,-2 0 0-16,1 0 0 15,-3 0 0-15,-2 0 0 16,2-1 0-16,-2-1 1 16,-1 0 0-16,2 1-1 15,0-1 1-15,2 1 0 16,3 0 0-16,2 1 1 16,1 0 0-16,-3 0-1 15,2 0 0-15,-3 0-1 16,0 0 0-16,-2 0 0 15,-5 0 0-15,-1 0 0 16,-6 0 0-16,0 0 0 0,-3 0 0 16,-1 0 1-1,1 0 1-15,-1 0-2 0,-2 0-2 16,0 0-14-16,0-4-12 16,0-2-39-16,0-4-1159 15</inkml:trace>
  <inkml:trace contextRef="#ctx0" brushRef="#br0" timeOffset="65358.6692">28841 7333 1713 0,'0'0'65'0,"0"0"-44"15,0 0 1-15,0 0 7 16,0 0-8-16,0 0-16 15,-2 0-4-15,2 0-1 16,0 0 0-16,0 0 0 16,0 0 1-16,0 0-1 15,0 0 0-15,0 0 0 16,0 0 1-16,0 0-1 16,0 0 1-16,0 0 1 0,0 0-1 15,0 0 0-15,0 0 1 16,0 0-2-16,0 0 1 15,0 0 1-15,0 0-2 16,0 0 1-16,0 0-1 16,0 0 0-16,0 9 1 15,5 2 11-15,7 2-2 16,1 1-5-16,5-1-2 16,0 0 0-16,4 1-1 15,2-3 0-15,-1 2-2 16,-2-4 2-16,-2 2-2 15,-3-4 0-15,-1 0 0 16,-4 1 1-16,-2-4 0 0,-1 3-1 16,-3-4 2-16,0 0-1 15,-4 1 1-15,2-1-1 16,-1-1 1-16,-2 3 0 16,0-1-1-16,0 3 1 15,0 1-1-15,-2 5 0 16,-16 3 1-16,-12 4 0 15,-8 1-1-15,-4 1 0 16,-4 4-1-16,2 2-3 16,5 1-6-16,6-3-45 15,10-9-654-15</inkml:trace>
  <inkml:trace contextRef="#ctx0" brushRef="#br0" timeOffset="66647.7224">29544 7398 1859 0,'0'0'34'15,"0"0"-26"-15,0 0 8 0,0 0-8 16,0 0-8-16,0 0-1 16,0 0 1-16,-2 56 4 15,5-36-3-15,-1 1 0 16,5-4-1-16,-3 0 0 16,2-3 1-16,0-4 1 15,-3-4-2-15,-1-3-1 16,-2-3 0-16,1 0-1 15,6 0 2-15,1-4 3 16,4-12-2-16,4-4-1 16,-2 1 0-16,2-1 0 15,-5 4 0-15,-2 3 1 16,-1 5-1-16,-3 3 0 16,0 0 3-16,-2 5 3 0,1 0-4 15,2 0-2-15,4 0 0 16,-1 10-2-16,1 2 2 15,1 1 0-15,-2 2 0 16,2-1 0-16,-1-2-4 16,1 0 1-16,-1-4-3 15,-1-1 2-15,-3-6-7 16,1-1-4-16,-1 0 12 16,5-1 2-16,-1-13 1 15,-1 0-1-15,1 0 1 16,0 0 2-16,-1 2 9 15,1 2 2-15,-1-1-4 16,0 5 1-16,0-2-6 16,0 5 0-16,0-1-2 0,0 3-1 15,1 1-1-15,-1 0 0 16,2 0 0-16,-1 1 0 16,-1 11 0-16,-3 0-1 15,0 5 1-15,1-1 0 16,-4-2 0-16,-1 0 0 15,-1-3 0-15,-1 0 0 16,0-5 0-16,2-2 0 16,-2-1 0-16,1-3 0 15,-1 0-1-15,2 0-5 16,-1 0-9-16,5 0-21 16,6 0-35-16,5 0-134 0</inkml:trace>
  <inkml:trace contextRef="#ctx0" brushRef="#br0" timeOffset="67381.9314">30593 7386 595 0,'0'0'1188'16,"0"0"-1157"-16,0 0-10 15,0 0-2-15,0 0 1 16,0 0-10-16,-32-32-2 0,27 31-2 16,-4 1-3-1,3 0-2-15,-1 0-1 0,-2 0 0 16,-1 0 0-16,0 5 0 15,1 3 0-15,2 0 0 16,3 1 0-16,2 1-1 16,2 0-2-16,0-2 1 15,0 1 0-15,0-1 1 16,0 0 1-16,0 0 0 16,2 0 0-16,6 1 0 15,1-1 2-15,2 1 3 16,4 3 1-16,-3-2-1 15,2 0-1-15,-3 0-1 16,-2-2-3-16,-1 0 1 16,-1 1 0-16,-3-1-1 15,-2-1 0-15,-2 0 2 0,0 2-1 16,0 0 0-16,-12-4-1 16,-3 1 1-16,-6 0 0 15,-1-5 1-15,-4 0-2 16,0-1 0-16,3 0 0 15,3 0 0-15,7 0 0 16,6-5 0-16,2-1 0 16,5 0-1-16,0 1-5 15,0-1-10-15,5 3-13 16,7 0-39-16,4 0-313 0</inkml:trace>
  <inkml:trace contextRef="#ctx0" brushRef="#br0" timeOffset="67890.3225">30817 7478 1835 0,'0'0'40'0,"0"0"-28"16,0 0 6 0,0 0-4-16,0 0-10 0,0 0-4 15,27 3 2-15,-12-3-2 16,0 0 2-16,3 0-1 16,-2 0-1-16,-1 0 0 15,-3-3-1-15,-3-5-1 16,-2 2 0-16,-4-4 1 15,-3 1 1-15,0 0 0 16,0 0 0-16,-16-1 0 16,-4 3 0-16,-5 0-1 15,1 4 1-15,4 3 1 16,4 0 0-16,2 0 0 16,2 6-1-16,-1 5 0 15,0 3 0-15,1 1 0 0,1 3 0 16,5-1 0-16,1-1 0 15,4-1 0-15,1 0 0 16,0-3 1-16,0-2-1 16,15-1 0-16,5-2 0 15,7-2 0-15,2-2-3 16,-1-3-22-16,-1 0-33 16,2 0-302-16</inkml:trace>
  <inkml:trace contextRef="#ctx0" brushRef="#br0" timeOffset="68295.9886">31369 7446 1779 0,'0'0'56'16,"0"0"-24"-16,0 0-7 16,0 0-5-16,0 0-7 0,0 0-5 15,-84-17-5-15,70 17 0 16,0 6-1-16,1 5-1 15,-1 4 0-15,1 2-1 16,3 2 0-16,-1 1 1 16,5-1-1-16,5 1 0 15,1-1 0-15,0-1 0 16,13-4 0-16,9-1 0 16,7-4-1-16,3-3 0 15,1-5-9-15,0-1-33 16,-3 0-91-16</inkml:trace>
  <inkml:trace contextRef="#ctx0" brushRef="#br0" timeOffset="69773.3419">19375 5243 1746 0,'0'0'88'0,"0"0"-50"0,0 0-9 16,0 0-6-1,0 0-12-15,0 0-4 0,0 0-5 16,0 0 0-16,0 0-1 16,0 4 0-16,0 10-1 15,-9 6 6-15,-7 4 0 16,-2 0-3-16,-4 2-1 15,-1-1-1-15,1 1 0 16,-4-4 0-16,4-2-1 16,4-4 0-16,3-6 0 15,6-2-3-15,5-6-6 16,0-2-3-16,1 0-20 16,3 0-19-16,0 0-92 15</inkml:trace>
  <inkml:trace contextRef="#ctx0" brushRef="#br0" timeOffset="70126.6888">19456 5241 1769 0,'0'0'111'16,"0"0"-70"-16,0 0-14 16,0 0-6-16,0 0-9 15,0 0-5-15,-5-1-6 16,5 1-1-16,5 6-4 15,10 9 4-15,6 4 1 16,2 1 0-16,-2 0-1 16,-3 1-2-16,-2 1-11 15,-5-3-14-15,-3-2-47 16,-4-7-353-16</inkml:trace>
  <inkml:trace contextRef="#ctx0" brushRef="#br0" timeOffset="70806.7463">19501 4685 1872 0,'0'0'50'16,"0"0"-36"-16,0 0-2 0,0 0 1 15,0 0-9-15,0 0-3 16,7 20-1-16,6 4 2 16,7-1 0-16,-2 3-1 15,6 1-1-15,-1-2 1 16,0 0-1-16,-5-6 0 16,-1-6 0-16,-3-4 0 15,-5-3 0-15,-3-5 0 16,-5-1 1-16,-1 0 0 15,5 0 1-15,2-16 2 16,4-7-1-16,1-8-3 16,-3-3 0-16,-2-2 1 15,2 2-1-15,-3 4 1 0,-1 9-1 16,-5 8 1-16,1 7-1 16,-1 2-1-16,0 4-4 15,0 0-14-15,0 4-20 16,0 8-79-16,0 5-801 15</inkml:trace>
  <inkml:trace contextRef="#ctx0" brushRef="#br0" timeOffset="71092.3893">19920 4755 1596 0,'0'0'283'0,"0"0"-261"16,0 0-1-16,0 0-6 16,0 0-9-16,0 0-6 15,7 22 1-15,-1-7 2 16,-2 0-2-16,-1-1-1 15,1-1 0-15,-1-3-2 16,-2-4-10-16,1-1-30 0,-1-5-53 16</inkml:trace>
  <inkml:trace contextRef="#ctx0" brushRef="#br0" timeOffset="71272.605">19926 4572 1857 0,'0'0'39'0,"0"0"-11"15,0 0-13-15,0 0-15 16,0 0 0-16,0 0-38 16,5 0-48-16,3 10-451 15</inkml:trace>
  <inkml:trace contextRef="#ctx0" brushRef="#br0" timeOffset="71715.1088">20125 4703 142 0,'0'0'1701'16,"0"0"-1671"-16,0 0-18 16,0 0 2-16,0 0-2 15,0 0-4-15,18 60-4 16,-13-43-2-16,1-2-2 0,-2-4 1 16,1-4-1-16,-1-3 0 15,-1 0-3-15,2-4-1 16,1 0 4-16,3-4 0 15,1-11 2-15,3-5-2 16,0-4 1-16,1-7-1 16,1-1 0-16,5-4 0 15,-5 7 0-15,-2 8 1 16,-6 11 2-16,-3 4 6 16,-3 6 4-16,-1 0-6 15,2 0-7-15,2 14-3 16,2 10 3-16,-2 4 0 15,-1 1 0-15,0-2 0 0,0-4 0 16,3-3-15 0,0-6-66-16</inkml:trace>
  <inkml:trace contextRef="#ctx0" brushRef="#br0" timeOffset="76784.8269">19405 5942 1535 0,'0'0'158'16,"0"0"-105"-16,0 0-13 15,0 0-16-15,0 0-6 16,0 0-5-16,0 0-2 15,0 0 2-15,-1-1-3 16,1 1 1-16,0 0-2 16,0 0 2-16,0 0-1 15,0-2-4-15,0 2-1 0,0 0-3 16,0 0 0-16,0 0-1 16,0 0 1-16,0 0-1 15,0 0-1-15,0 0 1 16,0 0 0-16,0 0-1 15,0 0 0-15,0 0 1 16,0 0 0-16,0 0-1 16,0 0 0-16,6 0-1 15,7 0 1-15,-1 0 1 16,4 0 0-16,-2 0 0 16,-1 0-1-16,2 0 1 0,0 0-1 15,-2-2 1 1,5 2-1-16,-1 0 0 0,2 0 0 15,-1 0 0-15,1 0 0 16,1-3 0-16,-2 1 0 16,3-1 0-16,-1 2 0 15,2-3 0-15,1 0 0 16,1-1 0-16,3-2 0 16,4 2 0-16,2-1 0 15,6 0 0-15,1 1 0 16,-3-1 0-16,-2 3 0 15,-2 0 0-15,-1 3 0 16,3-2 0-16,-1 2 1 16,0 0-1-16,0 0 0 0,-4 0 0 15,0 0 0-15,-3 0 0 16,2 0 0-16,-1 0 0 16,-3 0-1-16,0 0 2 15,1 0-1-15,-1 2 0 16,2-2 0-16,3 0 0 15,2 0 0-15,3 0-1 16,5 0 1-16,2 0 0 16,1 0 1-16,-1 0-1 15,-4 0-1-15,-5 0 1 16,-1 0 0-16,-4 0 0 16,-1 0-1-16,2 0 1 15,0 0-1-15,7 0 1 0,-2 0 0 16,1 0 0-16,-1 0 1 15,-3 0-1-15,1 0 0 16,-4-2 0 0,-3 1 0-16,-1 1-1 0,-6 0 0 15,1 0 0-15,0 0 0 16,-2 0 1-16,4 0-1 16,0 0 1-16,6 0 0 15,3 0 0-15,4 0 0 16,-1 0 0-16,1 1 0 15,-3 2 0-15,-1 0 0 16,-3 0 0-16,-1-1 0 16,-3-1 0-16,-2-1 0 15,-3 0-1-15,-1 0 1 0,-5 0-1 16,2 0-1-16,0 0 1 16,4 0 1-16,-2 0-1 15,5 2 1-15,3-2-1 16,1 0 1-16,6 0 1 15,-1 0-1-15,3 0-1 16,-2 0 1-16,-2 0-2 16,-4-2-1-16,-2-1 1 15,-2 2-3-15,-6-1 1 16,2 1 0-16,-4-1 0 16,-2-1 2-16,-2 2 1 0,2 1 1 15,2-4-1 1,1 3 0-16,2-1 1 0,5 2 0 15,1-2 0-15,10 1 0 16,5-1 0-16,1-1 0 16,1 1 0-16,-3 0 0 15,-4 0 0-15,-7 1 0 16,-4-3 0-16,-6 4-5 16,-2 0 0-16,-2-3-2 15,-2 3 1-15,-1 0 4 16,1 0 1-16,0 0 1 15,0-1 0-15,-1-1-1 16,-2 1 2-16,-2-1-1 16,2 1 0-16,0-1 0 15,0 2 0-15,-3 0 1 16,0 0-1-16,0 0 0 0,-1 0-1 16,-2 0 1-16,0 0-54 15,0 0-746-15</inkml:trace>
  <inkml:trace contextRef="#ctx0" brushRef="#br0" timeOffset="78877.1194">22618 5822 1615 0,'0'0'30'15,"0"0"-21"-15,0 0 17 16,0 0-5-16,0 0-6 16,0 0-9-16,0 0-2 15,6 0 3-15,3 0 2 16,-2 0 2-16,4 0 1 0,-2 0 0 15,1 0-3 1,-1 0-2-16,0-3-2 0,1 3 2 16,2 0-2-16,3 0-1 15,2-1 0-15,4 1-1 16,2 0-1-16,0 0-2 16,4 0 0-16,1 0 2 15,0 0 0-15,2 0 1 16,0-2 0-16,0-3-1 15,0 2 1-15,1-1-1 16,-1 2 2-16,-3-1 0 16,-4 0-4-16,-4 3 1 15,-2 0-1-15,-5 0 0 16,2 0 0-16,-1 0 0 16,3 0 1-16,1 0-1 0,2 0 0 15,1 0 0-15,-1 0 2 16,2 0-1-16,1 0-1 15,-1 0 1-15,2 0 0 16,-1 0-1-16,-2 0 0 16,0 0 0-16,0 0 0 15,-2 0 0-15,3 0 0 16,1 0 0-16,1 0 0 16,2 0 0-16,0 0 0 15,-1 0 0-15,0 0 0 16,1 0 0-16,-4 0 0 15,0 0 0-15,-4 0 1 0,-3 0-1 16,-2 0 0 0,-2 0 0-16,1 0 0 15,0 0 0-15,0 0 1 0,0 0-1 16,-2 0 0-16,3 0 0 16,-2 0 0-16,2 0 0 15,-2 0 0-15,3 0 0 16,0 0 0-16,-3 0 0 15,1 0 0-15,1 0 0 16,-3 0 0-16,-2-2 0 16,2 2 0-16,-3 0 0 15,-3-2 0-15,0 1 0 16,-2 1 0-16,-1 0 1 16,0 0-1-16,0 0-1 15,0 0 1-15,0 0 0 0,2 0 1 16,-1 0-1-16,3-2 0 15,-3 2 0-15,1 0 0 16,-2 0-1-16,0 0 0 16,0 0-1-16,0 0-7 15,0 0-14-15,0 0-23 16,0 0-118-16</inkml:trace>
  <inkml:trace contextRef="#ctx0" brushRef="#br0" timeOffset="80566.6323">23965 5779 1719 0,'0'0'93'0,"0"0"-81"16,0 0 7-16,0 0 4 0,0 0-7 16,0 0-5-1,-3 0-7-15,3 0-2 0,0 0 1 16,0 0-2-16,0 0 0 15,0 0-1-15,0 0 0 16,0 7 0-16,0 6 2 16,0 1 0-16,0 3 0 15,0 3 1-15,0 1 0 16,0-1-1-16,0 1 1 16,0 1-1-16,0 0 0 15,0 0-2-15,0 3 1 16,0-2-1-16,0 4 0 15,0-1 2-15,0 4-2 16,0-2 0-16,0 0 0 0,0 2 0 16,0-1 0-1,0-1 1-15,0-2-1 16,0 0 0-16,0-3 0 0,0 0 0 16,0-1 0-16,0-2 0 15,0 1 1-15,0-2 0 16,0-1 0-16,3 1-1 15,0-2 2-15,0 0-2 16,0 0 0-16,-2 0 1 16,2 2-1-16,-1-1 0 15,-1 0 2-15,-1 2-1 16,0-1 0-16,0 0-1 16,0 1 2-16,0 0-2 0,0 0 1 15,0-1-1-15,0 1 1 16,0 0-1-16,0-1 0 15,0 1 1-15,0 1-1 16,0 0 0-16,0 1 0 16,0-2 1-16,0 0-1 15,0 4 1-15,0-3-1 16,0 1-1-16,0-1 1 16,0-3 0-16,0 1 1 15,0-2-1-15,0-1 0 16,0-2 0-16,0 2 0 15,0-3 0-15,0 1 0 0,0-1 1 16,0-4 0 0,0 2-1-16,2 0 0 0,-2 0 0 15,0-1 0-15,0 1 0 16,0-1 0-16,0 1 0 16,0 0 0-16,0-1 1 15,0 1 0-15,0-2-1 16,0 0 0-16,0 2 1 15,0-2-1-15,0 1 1 16,0-1-1-16,0 2 0 16,0 0 0-16,0 1 0 15,0 2 0-15,0 0 0 16,0 2 1-16,0-4-1 16,0 0 0-16,0 0 0 15,0-4 1-15,0 2-1 0,0-1 0 16,0 1 1-16,0-1-1 15,0-1 0-15,0 1 0 16,0 0 0-16,0-1 0 16,0-1 0-16,0 0 1 15,1-3-1-15,1 0 0 16,-2-1 1-16,1-2-1 16,-1 2 1-16,0-3-1 15,0 0 0-15,0 0 0 16,0 0 0-16,0 0 1 0,2 3-1 15,-2-3 0 1,1 3 1-16,-1-2-1 16,0 1 1-16,2-1-1 15,-2-1 0-15,0 0 0 0,0 0 1 16,0 0-1-16,0 0 1 16,0 0 0-16,0 0-1 15,0 0 0-15,0 0-2 16,0 0-11-16,0 0-30 15,0 0-83-15</inkml:trace>
  <inkml:trace contextRef="#ctx0" brushRef="#br0" timeOffset="81756.7399">23823 7949 1808 0,'0'0'54'16,"0"0"-21"-16,0 0 4 15,0 0-15-15,0 0-10 16,0 0-3-16,0-6-1 15,0 6-1-15,0 0-5 0,0 0-2 16,0 4-3-16,0 13 2 16,3 8 1-16,-1-1 1 15,1 3 0-15,0 0 0 16,-2 1 0-16,2-5 0 16,-1-2-1-16,-1-6 0 15,-1-4 0-15,0-3 1 16,0-4-1-16,0-3 1 15,0 0-1-15,0-1 1 16,0 0-1-16,0 0 0 16,2 0-3-16,-2 0-6 15,0 0-3-15,0 0-8 16,0-2-28-16,0-4-110 16</inkml:trace>
  <inkml:trace contextRef="#ctx0" brushRef="#br0" timeOffset="82402.3372">24154 7991 1667 0,'0'0'132'0,"0"0"-99"15,0 0 4-15,0 0-7 16,0 0-7-16,0 0-11 16,-10-2-6-16,10 2 0 15,-1 0-2-15,-4 0-1 16,-1 2-1-16,-3 10 2 16,-3 0-3-16,3 2-1 15,0 3 1-15,0 0-1 16,3 4 0-16,3-1 1 0,0 2-1 15,3 0 0-15,0-5 0 16,0 0 1-16,8-2-1 16,8-2 0-1,4-4 1-15,2-2-1 0,0-2-1 16,0-4 1-16,-2-1 0 16,1 0-1-16,-6 0 0 15,1-6 1-15,-2-6 1 16,-4-3 0-16,-4 1 1 15,-3-6-1-15,-1-1 3 16,-2-3-1-16,0-1 1 0,-3-2-2 16,-11 5 0-16,-4-1-2 15,-1 6-1-15,-2 0 1 16,-1 6-1-16,-4 5-6 16,3 4-16-16,1 2-47 15</inkml:trace>
  <inkml:trace contextRef="#ctx0" brushRef="#br0" timeOffset="83891.2297">18477 5875 1844 0,'0'0'36'0,"0"0"0"16,0 0-9-16,0 0-12 15,0 0-6-15,0 0-4 16,0 0-3-16,-3-3-1 16,3 3-1-16,0 11-2 15,0 6 2-15,0 5 5 0,0 5-3 16,0-1 2 0,0 0-2-16,0-1 0 0,3-1-2 15,-3-2 0-15,2-4 1 16,-1-2-1-16,-1-6 0 15,2-1 1-15,-2-2-1 16,0-6 0-16,1 1 0 16,1 0-1-16,-1-2-3 15,-1 1-4-15,2-1-3 16,4 0-12-16,1 0-23 16,5-1-55-16</inkml:trace>
  <inkml:trace contextRef="#ctx0" brushRef="#br0" timeOffset="84421.8989">18717 5937 1786 0,'0'0'45'0,"0"0"-31"16,0 0 12-1,0 0-8-15,0 0-8 0,0 0-3 16,-22 41 1-16,19-24-2 15,1 0-1-15,1 2-2 16,1 0-1-16,0-2-1 16,0-2 1-16,4-1-1 15,9 1-1-15,3-3 0 16,4-4 1-16,2-4 0 16,1-2 0-16,3-2-1 15,-5 0 0-15,1-4 1 16,-3-6 0-16,-5-3 0 15,-1-1-1-15,-2 0 3 0,-5-1 2 16,-3-2 5 0,-3-4-4-16,0-1-3 0,0 1 0 15,-9 1-1-15,-9 0 0 16,-6 3-2-16,-4 5-1 16,-5 6 0-16,0 6-1 15,3 0-7-15,6 6-11 16,8 11-49-16</inkml:trace>
  <inkml:trace contextRef="#ctx0" brushRef="#br0" timeOffset="88224.539">19523 10548 1723 0,'0'0'44'15,"0"0"-22"-15,0 0 3 16,0 0 6-16,0 0-10 16,0 0-7-16,0 0-4 15,0 0-2-15,-2 1-3 0,2 1-2 16,0 2-3-16,0 2 0 16,0 1 0-16,-1 3 2 15,-1 1 1-15,2 2-1 16,0 3 0-16,-1 1-1 15,1 0-1-15,0 0 1 16,0 1 1-16,0 2-2 16,0 1 0-16,0 2 1 15,0-3-1-15,0 2 0 16,0-3 0-16,0 2 0 16,0-1 0-16,0 2 1 15,0 0-1-15,0-5 0 0,0 2 0 16,1-2 1-1,2 1-1-15,-1-1 0 0,1-1 0 16,-1 4 0-16,-1-4 0 16,1 1 0-16,-1 2 0 15,2-2 1-15,0 3-1 16,-2-3 0-16,2 3 0 16,0 1 0-16,-1-4 0 15,1 2 0-15,0-4 0 16,0 1 0-16,0-3 0 15,0 1 0-15,-2-4 0 16,2 4 0-16,-2-3 0 16,1-1 0-16,1 1 0 15,0-1 0-15,-1-1 0 16,-1 1 0-16,1 1 0 0,-1 2 0 16,-1-1 0-16,2 1 0 15,-2 2 0-15,0-1 0 16,0 3 0-16,0-3 1 15,1 2-1-15,1 1 0 16,-1 0 0-16,-1 0 0 16,2 0 0-16,-1 3 0 15,1-2-1-15,-1-1 1 16,-1 0 0-16,0 0-1 16,3-3 1-16,-2 2-1 15,1-4 0-15,-1 1 0 16,1-1-1-16,-1 0 0 0,1 1-1 15,-1 0 2-15,-1-1 0 16,2 0-1-16,-2 1 1 16,0 1 0-16,0-2 0 15,0 1 1-15,0-2-1 16,0-1 1-16,0 2-2 16,0-2 0-16,0 1 0 15,0 2 1-15,0-1 0 16,0 0 1-16,0 1 0 15,0-2 0-15,0 1 0 16,0 1 0-16,0 1-1 16,0-2 1-16,0 2 0 15,0 1 0-15,0-1 0 16,0 1 0-16,-2-1 0 16,2 0 0-16,-1 2 0 0,-1-1 0 15,1 1-1-15,-1-2 2 16,2 0-2-16,-1-1 1 15,1-3 0-15,0 1 0 16,0 0 0-16,0-2-1 16,0 4 1-16,0-3 0 15,0-1 0-15,0-2 0 16,0 1 1-16,0 0-1 16,0 0-1-16,0-1 1 15,0-1 0-15,0 3 1 0,0-5-1 16,0 4 0-16,0 0-1 15,0-2 1-15,0 2 0 16,0-1 0-16,0 3 0 16,0 2 0-16,0 2 0 15,0 1 1-15,0 0 3 16,0-1-4-16,0-2 1 16,0 1-1-16,0 3 0 15,0 1 0-15,0 0 1 16,0 0 4-16,0-1-3 15,0-5-2-15,0 1 1 16,0 0-2-16,0-1 1 16,0 5 0-16,0 1 1 15,0 2-1-15,0 0 0 16,0-4 1-16,0-3 0 0,0-1-1 16,0 0 0-16,0 2 0 15,0 3 0-15,0-1-1 16,0 1 1-16,0-1 1 15,0-1-1-15,0-2 1 16,0 0-1-16,0 0 0 16,0 0-1-16,0 2 1 15,0 1 0-15,0 0 1 16,0-3-1-16,0 2 0 16,0-1 0-16,0 1 0 15,0 1-1-15,-2 2 1 16,-2 2-1-16,1 0 2 0,2 1 0 15,-2-1-1-15,1-7 0 16,-1 3 0-16,0-2 0 16,2-2-1-16,-2 0 0 15,1 0 0-15,2-5 1 16,0 2 0-16,0 1-1 16,0 2 0-16,0 2 1 15,0 0 0-15,0-1 1 16,0 0-1-16,0-2 0 15,0-2 0-15,0 2 0 16,0-1 0-16,0-2 0 16,0 3-1-16,2-1 0 15,1 3 1-15,0 0 0 16,0-2 0-16,-2-1 0 16,1-1 0-16,-2 1 0 0,0-1 0 15,1-1 0-15,-1 0 0 16,0 1 0-16,0 0 0 15,2 3 0-15,-1 1 0 16,2 0 1-16,0-2-1 16,-3-1 0-16,0-1 0 15,0-1-1-15,0 0 0 16,0-1 1-16,0-1 0 16,0-1 0-16,0-1-1 15,0 4 1-15,0-4-1 0,0 3-2 16,0-1 1-16,0 6 0 15,3 0 0-15,0 3 2 16,0 0 0-16,1-3 0 16,-2 1 0-16,1-3 0 15,0 3-2-15,0 1-3 16,4 1 1-16,-2 3 4 16,-2-1 5-16,1-2-5 15,-1 4-1-15,2-3 1 16,-1 2 0-16,-1 0 2 15,4-3-2-15,-5 0 0 16,1 2-2-16,0 1 1 16,-1-1 1-16,1-1 1 15,0-4 1-15,-3 0-2 16,1-2-1-16,-1 1 1 0,2 0-1 16,-2 1 2-16,1 0-2 15,1 1 2-15,-1-2 0 16,-1-1-1-16,0-2 1 15,0-1-1-15,0 0 0 16,0 2 1-16,0-2-1 16,0-1 0-16,0 1-1 15,0-2 1-15,0 1 0 16,0 0 1-16,0-2-1 16,0 1 0-16,0 0 0 15,0 0-1-15,0 3 1 16,0-4 0-16,0 3 0 0,0 2 0 15,0 4 0-15,0-1 0 16,0 0 1-16,0-1 0 16,0-1 0-16,0-3-1 15,0 2 0-15,0 0 0 16,0-1 1-16,0 0-1 16,0 2-1-16,0-3 1 15,0-1 1-15,0 4-1 16,0 1-1-16,3-1 1 15,-3-1 5-15,1-1-4 16,-1-2 0-16,0-3-1 16,0-2-15-16,0 0-86 15</inkml:trace>
  <inkml:trace contextRef="#ctx0" brushRef="#br0" timeOffset="90398.0047">19641 11743 1360 0,'0'0'93'16,"0"0"-72"-16,0 0 44 16,0 0-9-16,0 0-46 15,0 0 6-15,0 0 9 0,0 0 7 16,0 1 1-16,0 1-5 16,1-1 1-16,4 0-4 15,-1 2-8-15,3-3-6 16,3 0 2-16,-1 3-2 15,4-3-5-15,2 0 0 16,1 0 3-16,2 0-3 16,5 0-3-16,2 0 2 15,3-3 0-15,3-1-3 16,5 1 1-16,5 1 0 16,2-1 0-16,0 3-1 15,3-2-1-15,-2 2-1 0,0 0 2 16,0 0-2-16,-2 0 2 15,1 0-2-15,-1 0 0 16,-4 0 1-16,-1 0-1 16,-2 0 0-16,-2 0-1 15,-2 0 1-15,2 0 1 16,0 0-1-16,1 0 0 16,2 0 1-16,2 0-1 15,1 0 0-15,0 0 0 16,1 0-1-16,-4 0 1 15,0 0 0-15,0 0 0 16,0 2 0-16,4-2 0 16,2 0 0-16,1 0 0 0,6 0 0 15,0 0-1-15,-1 0 1 16,3 0 0-16,1 0 1 16,-1 0-1-16,2 0 0 15,4 0 0-15,1 0 0 16,2 4 0-16,-1 0 0 15,1 0 0-15,3-1 0 16,2-2 0-16,4-1 1 16,2 0-1-16,-5 0-1 15,-2 0 1-15,-4 0 0 16,0 0 0-16,-2 0 0 16,1 0 0-16,1 0 0 0,-2 0 0 15,-1 0 0-15,-2-1 0 16,0-2 0-16,2 3 0 15,0-3 0-15,2 2 0 16,-1 0 0-16,1-2 1 16,-4 0-2-16,2 0 1 15,1 1 0-15,5-1 0 16,2 1 0-16,2 1 1 16,-1 1-1-16,-5 0 0 15,-3 0-1-15,2-2 1 16,-2 2 0-16,-1 0 0 15,-2 0 0-15,-6 0 0 0,-10 0 0 16,-5 0 0-16,-7 0 0 16,-8 0 0-16,-6 0 0 15,-6 0 0-15,-4 0 0 16,-2 0-4-16,-1 0-24 16,0 0-130-16</inkml:trace>
  <inkml:trace contextRef="#ctx0" brushRef="#br0" timeOffset="93776.3685">23822 11668 1052 0,'0'0'433'15,"0"0"-358"-15,0 0 6 16,0 0-20-16,0 0-10 16,0 0-9-16,0 0-22 15,0 0 1-15,0 0-4 16,0 0 1-16,0 0-9 16,0 0 1-16,0 0-6 0,0 0 0 15,1 0 0 1,1 0-2-16,1 0-2 0,3 0 1 15,0 0 0-15,4 0-1 16,0 0 0-16,3 0 0 16,1 0 0-16,1 1 0 15,3 1 0-15,0-1 1 16,-2 0-1-16,5 2 0 16,-1-3 0-16,2 0 0 15,2 3 0-15,0-3 0 16,-3 0 1-16,3 0-1 15,-1 0 0-15,7 3 0 16,3 0 0-16,4 1 0 0,3-3 2 16,2 2-1-1,0 0 1-15,6-1-1 0,2 1 0 16,1 0 0-16,3-2-1 16,0 4 0-16,-6-3 0 15,1 0 0-15,0-1 0 16,-1 0 0-16,2 1 0 15,2-1 0-15,-2-1 1 16,3 2-1-16,-1-2 0 16,1 0 0-16,-1 0 1 15,-3 0-1-15,-1 1 0 16,1-1 0-16,0 1 0 16,1-1 0-16,0 2 0 15,1-1 0-15,-3-1 0 0,4 1 0 16,0 1 1-1,1-2-1-15,2 1 0 0,-2-1 0 16,-1 0-1-16,1 4 2 16,0-3-2-16,7 0 1 15,4 2 0-15,4-3 0 16,1 1 0-16,-3-1 0 16,-2 0 1-16,-3 0-1 15,-4 0 0-15,0 0 0 16,-6 0 0-16,-2 0 0 15,-3 0-1-15,-4 0 2 16,-8 0 0-16,-6-1 0 16,-5 1 2-16,-11 0 0 0,-5 0-2 15,-1 0 1-15,-6-2-2 16,0 2 1-16,0 0-1 16,0 0-16-1,-7-1-96-15</inkml:trace>
  <inkml:trace contextRef="#ctx0" brushRef="#br0" timeOffset="95505.0793">26885 11780 1690 0,'0'0'34'0,"0"0"-30"16,0 0 6-16,0 0 27 16,0 0-9-16,0 0-13 15,0 0-5-15,45 8 3 16,-29-8-4-16,3 2-1 16,3-2 1-16,5 0-3 15,-1 0-2-15,4 0 2 16,2 0 1-16,2 0-5 15,0 0 0-15,4 0 2 0,0 0-2 16,3 0 0-16,1 0 0 16,0-2 0-16,3-1 0 15,1-2 0-15,2 3 0 16,3-2-2-16,0 1 1 16,-2 0 1-16,-1 0-1 15,-3 1-1-15,-2 0 0 16,-4 1 1-16,-2-1 0 15,0 2-1-15,2-1 0 16,1-1 0-16,4 1 0 0,2 1 0 16,1-3 1-1,1 0-1-15,0 2 0 0,-2 0 0 16,-4 1 0-16,-3-2 1 16,-5 1-1-16,0 0-1 15,2-2 1-15,1 1 0 16,2 0 0-16,1-1 0 15,2 0 0-15,0 0 0 16,-2 2 0-16,2-2 0 16,0 0 0-16,-3 0 0 15,-1 1 0-15,-4-2 0 16,-1 2 0-16,-1-1 1 16,-3 2-1-16,1-2 0 15,0 0 0-15,-5 1 0 16,-2 2 0-16,-2-3 0 15,0 3 0-15,-2 0 0 16,3 0 0-16,2 0 0 0,-2 0 1 16,0 0-1-16,-2 0 0 15,-2 0-1-15,-4 0 1 16,1-3 0-16,0 2 1 16,-3 1 0-16,1-1 0 15,-1 1 0-15,0-2 0 16,-2 1 0-16,-2 0 1 15,-1 1-2-15,0-2 0 16,-3 2 0-16,-3 0 1 16,-1-1-1-16,0 1 0 0,0 0 0 15,0 0-11-15,-12-2-52 16,-3-4-265-16</inkml:trace>
  <inkml:trace contextRef="#ctx0" brushRef="#br0" timeOffset="96270.6424">29147 11433 1039 0,'0'0'715'16,"0"0"-673"-16,0 0-19 15,0 0 14-15,0 0-9 16,0 0-13-16,-3 0-6 16,3 0-4-16,0 2-1 15,0 5-2-15,9-1 5 16,4 4-1-16,4 1-1 16,2 3-3-16,3 0 1 15,1 3-2-15,2-1-1 16,0 0 1-16,-1 0-1 0,-3 0 0 15,-3-2 0 1,-2-1 0-16,-2 0 0 0,0-2 0 16,-4-1 0-16,-3-1 0 15,-1 0 0-15,0-1 0 16,0 0 0-16,-3 3 0 16,1-5 0-16,-1 3 0 15,-3 0 0-15,2-1-1 16,-2 3 1-16,0 2 0 15,-8 4 0-15,-11 3 1 16,-8 3-1-16,-2 2 1 16,-4 1-1-16,0 0 0 0,2 1 0 15,4-3 0-15,2-2-5 16,6 0-13-16,5-4-23 16,5-8-97-1</inkml:trace>
  <inkml:trace contextRef="#ctx0" brushRef="#br0" timeOffset="97273.975">29816 11682 1845 0,'0'0'46'15,"0"0"-35"-15,0 0 9 16,0 0-2-16,0 0-12 16,0 0-5-16,-1 0-1 15,1 8 0-15,0 7-1 16,0 3 1-16,1 1 0 16,6-1 1-16,-2-1-1 0,1 0 0 15,-1-3 0 1,2-3 0-16,-1-1 0 15,1-5-2-15,-1 1-1 0,1-5-1 16,2-1 1-16,2 0 3 16,1-7 0-16,5-6 0 15,-4-6 0-15,2 2 0 16,-1-3 0 0,0 2 2-16,-3 1 3 0,-2 5 2 15,-3-1 1-15,3 6 0 16,-5 2 0-16,1 0-2 15,-1 3-4-15,1 2-2 16,3 0-2-16,3 0 1 16,1 4-1-16,1 8 1 0,1 1-1 15,-2-1-3 1,-2 0 0-16,2 0-3 0,1-3 4 16,1-1 3-16,-1-3-8 15,-1-5 4-15,0 0-1 16,2 0 4-16,-2-10 2 15,1-5 0-15,-3 2 0 16,0-1 2-16,0 1 8 16,-3 1-2-16,1 2 0 15,-2 3-1-15,1 1 0 16,-2 4-4-16,-1 0-1 16,2 2-2-16,0 0-1 15,4 0 1-15,-1 2-1 0,2 12-1 16,-1 2 2-1,-1 4-1-15,2 1 1 0,-1 0-1 16,1-4 0-16,-4 0 1 16,-1-6-3-16,-2-2-1 15,-2-4 0-15,-1-2-2 16,-1 0-6-16,0-1-17 16,0-2-27-16,0 0-54 15</inkml:trace>
  <inkml:trace contextRef="#ctx0" brushRef="#br0" timeOffset="97981.0261">30932 11615 1818 0,'0'0'24'15,"0"0"-16"-15,0 0 15 16,0 0-5-16,0 0-9 16,0 0-3-16,-19-17-4 15,10 17-2-15,1 0 0 16,-5 0 0-16,-1 0-2 16,1 0 2-16,-2 3 0 15,1 6 0-15,3-1-1 16,0 2 0-16,4-1 1 15,1 0-2-15,3 0-3 16,1 0 0-16,2 0 0 16,0 0 3-16,0-1 1 0,0 3 0 15,5-2 1-15,4 2 0 16,0 0 0-16,1-1 0 16,2 2 2-16,-1-2 3 15,1 0-2 1,1 1 0-16,-4-2-3 0,0 4 0 15,-3-1 0-15,-5-1 0 16,-1-1 0-16,0 1 1 16,0 1-1-16,-4-3 1 15,-10 3-1-15,-2-3 0 16,-5-1 0-16,-4-3 0 16,1 0 0-16,4-3-3 15,3-2 3-15,7 0 0 16,4 0 0-16,2 0 1 0,3-2 0 15,1-3-1-15,0 2-1 16,0-3-6-16,7 2-13 16,4-3-34-16,-1 1-114 15</inkml:trace>
  <inkml:trace contextRef="#ctx0" brushRef="#br0" timeOffset="98533.9497">31123 11768 1799 0,'0'0'19'0,"0"0"-17"16,0 0 10-16,0 0-5 15,0 0-4-15,0 0 0 16,54 0-1-16,-41 0-2 16,2 0 2-16,-1 0-1 15,-1-7-1-15,-1-3 0 16,-3 2 2-16,-3 0-1 15,-3-1 5-15,-3-1 9 16,0 4 0-16,0-3-3 0,0 1-2 16,-6 3-4-16,-6-1 0 15,-2 3-1-15,-3 3-3 16,0 0 1-16,-1 0-2 16,-1 0 0-16,1 5-1 15,0 7 1-15,1 2-1 16,1 2 0-16,4 2 0 15,1 3 1-15,4-1 0 16,6-1-1-16,1-2 1 16,0-2-1-16,0-2 0 0,9-1 0 15,9-1 0-15,2-3 0 16,3-2-1 0,2-3-12-16,1-3-25 0,-1 0-30 15,2 0-498-15</inkml:trace>
  <inkml:trace contextRef="#ctx0" brushRef="#br0" timeOffset="98966.2919">31681 11686 1683 0,'0'0'97'15,"0"0"-72"-15,0 0 6 16,0 0 0-16,0 0-20 15,0 0-6-15,-94-1 0 16,76 12 1-16,2 3 0 16,-1 5-2-16,2 0-1 15,5 4 0-15,1-2-2 0,4 1 2 16,5-5-2-16,0 2-1 16,0-3 3-16,11-2-2 15,11-3 1-15,2-4-1 16,3-2 0-16,0-4 0 15,-3-1-1-15,-2 0-8 16,-4 0-62-16,-2 0-274 16</inkml:trace>
  <inkml:trace contextRef="#ctx0" brushRef="#br0" timeOffset="100548.1767">19517 10593 1489 0,'0'0'199'0,"0"0"-160"15,0 0 9-15,0 0-6 16,0 0-17-16,0 0-10 16,0 0-7-16,0 0 4 15,0 4-2-15,0 5-2 16,-8 2 0-16,0 1 2 15,-3 4-3-15,-7 4-4 16,-1 0-2-16,-5 2 1 16,-1-1 0-16,-4 0-2 15,3-1 0-15,1-3 0 16,5-3 0-16,5-4-5 16,7-3-11-16,5-2-9 0,3-5-29 15,0 0-80 1,3 0-357-16</inkml:trace>
  <inkml:trace contextRef="#ctx0" brushRef="#br0" timeOffset="100868.0657">19547 10572 680 0,'0'0'1195'16,"0"0"-1178"-16,0 0-8 16,0 0 3-16,0 0-7 15,0 0-4-15,0 0 8 16,46 51-5-16,-22-26-3 15,0 3 0-15,-1 2-1 16,-3-1-1-16,-1-4-4 16,-1-5-30-16,-3-6-37 15,0-6-173-15</inkml:trace>
  <inkml:trace contextRef="#ctx0" brushRef="#br0" timeOffset="101535.1282">19784 10251 1730 0,'0'0'136'16,"0"0"-116"-16,0 0-3 0,0 0-1 15,0 0-10-15,0 0-3 16,9 36 2-16,6-12 0 16,-2 4-3-16,5-1-1 15,-1-2-1-15,2-2 1 16,-3-7-1-16,1-6 1 16,-2-3-1-16,-4-4-2 15,0-3 1-15,-3 0 1 16,2-6 1-16,-3-10 0 15,1-11 0-15,-1-5 0 16,2-4 0-16,-4 0-1 0,-4 2 2 16,-1 4 1-16,0 9-1 15,0 8 0-15,0 7-2 16,0 6 0-16,0 0-2 16,0 0-20-16,0 5-63 15,0 9-66-15</inkml:trace>
  <inkml:trace contextRef="#ctx0" brushRef="#br0" timeOffset="101947.7613">20130 10346 1714 0,'0'0'125'0,"0"0"-125"16,0 0 0-16,0 0 15 16,0 0-9-16,0 0-3 15,-1 68-2-15,11-57 0 16,5-1-1-16,0-3 1 15,1-2-1-15,-1-5 0 16,3 0-1-16,-3 0-5 16,-3-10-1-16,-3-4-1 0,-3 1 8 15,-5-3 0-15,-1-1 3 16,0-2 16-16,-7 1-6 16,-10 3-9-16,-4 4-4 15,-1 4 0-15,3 7-1 16,1 0-4-16,4 7-30 15,4 5-46-15,6 2-407 16</inkml:trace>
  <inkml:trace contextRef="#ctx0" brushRef="#br0" timeOffset="102346.6015">20406 10297 1841 0,'0'0'12'15,"0"0"-11"-15,0 0 21 16,0 0-12-16,0 0-6 0,6 72 0 15,6-55-4 1,0-3 1-16,4-3 0 0,-1-4-1 16,3-5-1-16,-3-2-3 15,-2 0-2-15,-1 0 0 16,-3-12 2-16,-2-3 4 16,-2-4 1-16,-5 0 4 15,0-1 2-15,0-1 0 16,-1 4-4-16,-7 0-2 15,2 5 0-15,2 4-1 16,1 4-8-16,1 4-23 16,2 0-113-16</inkml:trace>
  <inkml:trace contextRef="#ctx0" brushRef="#br0" timeOffset="102757.5747">20765 10098 1862 0,'0'0'32'0,"0"0"-8"16,0 0-3-16,0 0-14 15,0 0-3-15,0 0-4 16,-1 17 2-16,7 0 7 16,0 0-5-16,-2 3-1 0,-1 4 0 15,0-2-2-15,-1-1 0 16,-2 0-1-16,1-1 0 16,1-3 0-16,-1 0 1 15,1 0-1-15,2-3 0 16,1-1 0-16,2-2 0 15,2-1 0-15,0-3-1 16,6-1 0-16,0-2-1 16,3-4-2-16,1 0-6 15,1 0-7-15,2-10-27 16,1-4-42-16,-3-2-61 16</inkml:trace>
  <inkml:trace contextRef="#ctx0" brushRef="#br0" timeOffset="102973.7604">20713 10226 1739 0,'0'0'88'0,"0"0"-81"16,101-7 14-16,-59 0-14 0,3-3-7 16,0-4-101-16</inkml:trace>
  <inkml:trace contextRef="#ctx0" brushRef="#br0" timeOffset="104305.9527">23990 8524 1668 0,'0'0'97'15,"0"0"-54"-15,0 0-7 0,0 0-12 16,0 0-11-16,0 0-6 16,0 0-4-16,-9 7 0 15,8 0-2-15,-2 3 0 16,1 4 0-16,1 1 0 16,1 2-1-16,-2 4-1 15,-1 0-8-15,-1 0-18 16,1-2-45-16,2 1-172 15</inkml:trace>
  <inkml:trace contextRef="#ctx0" brushRef="#br0" timeOffset="104725.5459">23945 9000 1021 0,'0'0'600'0,"0"0"-538"16,0 0-9-16,0 0-10 15,0 0-14-15,0 0-7 16,0 43-12-16,0-33-6 15,0 0-1-15,0 0-3 16,2 2 0-16,-1-1-6 16,-1-1-33-16,2 1-90 15</inkml:trace>
  <inkml:trace contextRef="#ctx0" brushRef="#br0" timeOffset="105031.9277">24029 9385 513 0,'0'0'1248'16,"0"0"-1246"-16,0 0 1 16,0 0 3-16,0 0-2 15,0 0-3-15,-15 59-1 16,12-48 0-16,2-1-5 16,-1 0-16-16,2 1-35 15,-1-2-507-15</inkml:trace>
  <inkml:trace contextRef="#ctx0" brushRef="#br0" timeOffset="105290.8255">23978 9797 1667 0,'0'0'16'15,"0"0"2"-15,0 0-2 16,0 0-4-16,0 0-10 16,0 0-2-16,-1 62-14 15,1-47-30-15,0 0-180 16</inkml:trace>
  <inkml:trace contextRef="#ctx0" brushRef="#br0" timeOffset="105512.936">23986 10171 1693 0,'0'0'30'16,"0"0"-2"-16,0 0 10 16,0 0-7-16,-3 78-19 15,3-56-9-15,0 6-2 0,0 1-1 16,0-2-10-16,0 2-106 16</inkml:trace>
  <inkml:trace contextRef="#ctx0" brushRef="#br0" timeOffset="106392.7515">24035 10648 1796 0,'0'0'33'0,"0"0"-19"16,0 0 8-16,0 0-10 15,0 0-9-15,0 0 5 16,0 45-4-16,0-27-1 16,0 3-1-16,0 3-2 15,0-1 0-15,0 3-1 16,0-1-17-16,0-2-43 16,0 2-129-16</inkml:trace>
  <inkml:trace contextRef="#ctx0" brushRef="#br0" timeOffset="106630.5459">24060 11157 1671 0,'0'0'50'0,"0"0"-8"15,0 0-20-15,0 0 4 16,0 0-17-16,0 0-7 16,2 69-1-16,-1-55-1 15,2 1-3-15,2 5-26 16,-2-1 13-16,0 2-243 0</inkml:trace>
  <inkml:trace contextRef="#ctx0" brushRef="#br0" timeOffset="106842.3704">24090 11558 1589 0,'0'0'115'15,"0"0"-82"-15,0 0-9 16,0 0 0-16,0 0-15 0,-7 77-7 15,5-58-2 1,-1 0-8-16,2 4-77 0,1 2-1312 16</inkml:trace>
  <inkml:trace contextRef="#ctx0" brushRef="#br0" timeOffset="107989.7618">24108 12026 1693 0,'0'0'86'0,"0"0"-60"16,0 0-3-16,0 0 1 16,0 0-11-16,0 0-8 15,0 0 1-15,0 22 4 16,0-9-5-16,-1-1 0 15,-1 3-3-15,1 1-2 16,-1 2 0-16,1 1 0 16,1 0-2-16,-2 3-20 0,1-3-51 15,-1 1-144-15</inkml:trace>
  <inkml:trace contextRef="#ctx0" brushRef="#br0" timeOffset="108253.3391">24083 12464 1525 0,'0'0'144'16,"0"0"-92"-16,0 0-19 0,0 0-3 15,0 0-12-15,0 83-12 16,0-63-3-16,0-1-2 16,0 0-1-16,0-1 0 15,0 1-8-15,0-2-60 16,-5 0-574-16</inkml:trace>
  <inkml:trace contextRef="#ctx0" brushRef="#br0" timeOffset="108497.0564">24075 12959 1635 0,'0'0'51'0,"0"0"-39"16,0 0-8-16,0 0-1 16,0 0-3-16,16 72-2 15,-14-57-53-15,-2 4-563 16</inkml:trace>
  <inkml:trace contextRef="#ctx0" brushRef="#br0" timeOffset="108711.8486">24105 13316 1773 0,'0'0'9'15,"0"0"-6"-15,0 0 24 16,0 0-16-16,0 0-8 15,0 0-2-15,5 64-1 16,-4-50-20-16,1 1-90 16</inkml:trace>
  <inkml:trace contextRef="#ctx0" brushRef="#br0" timeOffset="108898.0927">24138 13650 1647 0,'0'0'44'15,"0"0"-26"-15,0 0 5 16,0 0-14-16,0 79-9 16,1-58-3-16,-1 3-258 0</inkml:trace>
  <inkml:trace contextRef="#ctx0" brushRef="#br0" timeOffset="109745.3101">24188 14108 1779 0,'0'0'35'0,"0"0"-34"0,0 0 0 15,0 0 18-15,0 0-1 16,0 0-14-16,0 65-4 15,2-48 1-15,-2 2 0 16,2 3-1-16,-2-1-1 16,0-1-6-16,1 0-35 15,1 1-56-15,-2-4-292 16</inkml:trace>
  <inkml:trace contextRef="#ctx0" brushRef="#br0" timeOffset="109994.6978">24195 14540 1679 0,'0'0'57'0,"0"0"-1"16,0 0-23-16,0 0-2 15,0 0-17-15,0 0-9 16,0 61-3-16,0-49-1 15,0 1-1-15,0 1 0 16,0 1-1-16,3 5-4 16,3 0-12-16,-2 3-20 15,2-2-31-15,-5 1-219 16</inkml:trace>
  <inkml:trace contextRef="#ctx0" brushRef="#br0" timeOffset="110196.1588">24196 14945 1206 0,'0'0'455'0,"0"0"-398"16,0 0-24-16,0 0 5 16,0 0-22-16,0 0-9 15,-3 58-3-15,3-43-3 16,0 4 1-16,0 2-2 15,5-1-19-15,-2-1-158 16</inkml:trace>
  <inkml:trace contextRef="#ctx0" brushRef="#br0" timeOffset="110361.715">24242 15323 1203 0,'0'0'596'0,"0"0"-583"0,0 0 2 16,0 0-10-16,0 0-3 16,0 0-2-16,0 86-4 15,0-69-62-15</inkml:trace>
  <inkml:trace contextRef="#ctx0" brushRef="#br0" timeOffset="111170.5648">24262 15756 1501 0,'0'0'284'0,"0"0"-274"16,0 0-9-16,0 0 15 15,0 0 5-15,0 0-8 16,0 38-10-16,0-24-2 16,0-1 0-16,0 4-1 0,0 2-3 15,0-1-42-15,0 1-116 16</inkml:trace>
  <inkml:trace contextRef="#ctx0" brushRef="#br0" timeOffset="111380.0906">24272 16145 1684 0,'0'0'38'0,"0"0"-6"16,0 0-13-16,0 0 0 16,0 0-10-16,0 81-5 15,1-57-3-15,2 3-1 0,0-1-66 16,1 0-896-16</inkml:trace>
  <inkml:trace contextRef="#ctx0" brushRef="#br0" timeOffset="112565.7979">19690 14352 915 0,'0'0'775'0,"0"0"-748"0,0 0-14 16,0 0-2-16,0 0-9 16,0 0-2-16,0-7-2 15,0 7-9-15,0 0-2 16,0 0 2-16,0-1-11 15,0-2-170-15</inkml:trace>
  <inkml:trace contextRef="#ctx0" brushRef="#br0" timeOffset="114223.785">19726 14154 1451 0,'0'0'239'0,"0"0"-188"15,0 0-10-15,0 0-7 16,0 0-16-16,0 0 1 0,0 0-1 16,0 0-4-1,0 0-3-15,0 0-4 0,0 0-3 16,0 0 0-16,0 0-1 15,-2 0-1-15,2 0-2 16,-1 0 1-16,1 0-1 16,-2 0 0-16,2 0-1 15,-1 5 1-15,-1 2 0 16,1 2 2-16,-2 0 1 16,3 2 1-16,-1 3 0 15,-1-2 2-15,0 2-2 16,2 0-1-16,-1 0-1 15,-1 0 0-15,2 0-2 16,-1 2 1-16,-1-1 0 16,2 1-1-16,-1 1 1 0,-1 0 0 15,2 2-1-15,0-2 0 16,-1-5 1-16,1 5-1 16,-2-2 0-16,2-1 1 15,-1-2-1-15,1-1 0 16,-2 0 2-16,2-2-2 15,-1 4 2-15,-1-2-2 16,1-1 0-16,1 2 0 16,-2 0 0-16,1 0 0 15,1 1 1-15,0 2-1 16,0-4 0-16,0 4 0 16,0-3 0-16,0 0 0 15,0 1 0-15,0 1 0 0,0 0 0 16,0 1 1-16,0 1-1 15,0-1-1-15,0 4 1 16,0-2 0-16,-3 3 0 16,3 2 0-16,0-1 1 15,0 3-2-15,0-1 2 16,0-4-1-16,0 1 0 16,0-2-1-16,0-3 1 15,0 2 0-15,0-2 0 16,0 2 0-16,0-1 1 15,0 2-1-15,0 2 0 16,0-1-1-16,0 1 1 16,0 1 1-16,0 0-1 15,0 1 0-15,0 0 0 0,0 1 0 16,0-3 0-16,0 2 0 16,0-1 0-16,0-2 0 15,0 1 0-15,0-2 0 16,0 1 0-16,0 0 0 15,0-1 0-15,0 1 0 16,0-1 0-16,0 3 0 16,0-3 0-16,0 1-1 15,0 1 1-15,0-1 0 16,0 1 1-16,0-1-1 16,-1 1 0-16,-1-1 0 15,2 0 0-15,0 1 0 0,0 3 0 16,0 0 0-16,0-1 0 15,-1-1 0-15,1 1 0 16,0-1-1-16,0 0 2 16,0-1-2-16,0-2 1 15,0 1 0-15,0 0 0 16,0-1-1-16,0 1 1 16,0 0 0-16,0 0 0 15,0-2 0-15,0 1-1 16,0 1 1-16,-2-2 0 15,2-3 0-15,-1 1-1 16,1 0 1-16,0 1-1 16,0 1 0-16,0 0 1 0,-2-3 0 15,1 0-1-15,1-1 1 16,0 2 0-16,0-1 0 16,0 1 0-16,0-1 0 15,0 0 0-15,0 1-1 16,0-2 1-16,0 0-2 15,0 0 0-15,0-3-1 16,0-2-1-16,0-2 2 16,0 1 1-16,0-1 0 15,0 0 0-15,0 2 1 16,0-2 0-16,0 2-1 16,0-2 0-16,0 3 1 0,0-2 1 15,0-1-1 1,1-2 0-16,-1 0-1 0,0-3 1 15,0 1 0-15,0 0 0 16,0-2-1-16,0 0-31 16,0 0-162-16</inkml:trace>
  <inkml:trace contextRef="#ctx0" brushRef="#br0" timeOffset="232880.5668">21733 11846 975 0,'0'0'560'0,"0"0"-474"16,0 0-29-16,0 0-2 15,0 0-17-15,0 0-13 16,0 0-11-16,0 0-4 16,0 3-3-16,0-3 3 15,0 0-3-15,0 0-2 16,0 0 0-16,0 0-3 15,0 0-2-15,0 1 0 0,0 4 0 16,0 0 0-16,0-1 0 16,0 4 0-16,0 1-3 15,0 1-21-15,0-1-57 16,0 0-737-16</inkml:trace>
  <inkml:trace contextRef="#ctx0" brushRef="#br0" timeOffset="233299.4587">21704 12072 1590 0,'0'0'39'0,"0"0"-25"0,0 0 26 16,0 0-12-16,0 0-11 15,0 0-14-15,9 30-2 16,-9-20 0-16,0-4-1 16,0 2 2-16,0 3-2 15,0-1-4-15,0-2-50 16,0 0-359-16</inkml:trace>
  <inkml:trace contextRef="#ctx0" brushRef="#br0" timeOffset="233652.1516">21719 12322 1357 0,'0'0'352'0,"0"0"-330"15,0 0 21-15,0 0-5 16,0 0-23-16,0 0 0 15,0 51-7-15,0-41-3 0,0-1 2 16,0 0-1 0,0-1-3-16,0-1-2 0,0 2 0 15,0-3 0-15,0 4-1 16,0-1-2-16,0 1-18 16,0-2-29-16,0 1-116 15</inkml:trace>
  <inkml:trace contextRef="#ctx0" brushRef="#br0" timeOffset="233899.6851">21735 12690 1546 0,'0'0'130'16,"0"0"-96"-16,0 0-7 16,0 0 6-16,0 0-17 15,0 0-8-15,0 68-5 16,0-54-1-16,0-3-2 16,0 0-4-16,0 0-123 15</inkml:trace>
  <inkml:trace contextRef="#ctx0" brushRef="#br0" timeOffset="235040.5278">21746 13150 429 0,'0'0'1199'16,"0"0"-1169"-16,0 0 11 15,0 0 11-15,0 0-20 16,0 0-13-16,0 0-10 16,3 26-5-16,-3-17 0 15,0 2-3-15,2 1 0 16,-2 2-1-16,0-2 0 16,0 3 0-16,0 0-14 15,0 1-55-15,0-3-156 16</inkml:trace>
  <inkml:trace contextRef="#ctx0" brushRef="#br0" timeOffset="235301.9927">21721 13464 1328 0,'0'0'304'0,"0"0"-240"16,0 0-23-16,0 0 4 15,0 0-22-15,0 0-18 0,0 50-3 16,0-42-1 0,0 1-1-16,0 1 1 0,2 0-1 15,-1-2 0-15,1 1-19 16,-2 2-95-16</inkml:trace>
  <inkml:trace contextRef="#ctx0" brushRef="#br0" timeOffset="235541.7363">21726 13771 1427 0,'0'0'185'16,"0"0"-124"-16,0 0-6 0,0 0-18 16,0 0-3-16,0 0-23 15,13 42-6-15,-9-35-4 16,0 0 0-16,0 2-1 16,-1 1-2-16,0 0-29 15,0 2-34-15,-1 0-129 16</inkml:trace>
  <inkml:trace contextRef="#ctx0" brushRef="#br0" timeOffset="235758.7523">21762 14009 1662 0,'0'0'35'16,"0"0"14"-16,0 0 3 15,0 0-25-15,0 0-8 16,0 0-6-16,0 50-5 16,0-38-4-16,0 1-3 15,1 1-1-15,-1 3-1 16,0 0-23-16,0 1-38 16</inkml:trace>
  <inkml:trace contextRef="#ctx0" brushRef="#br0" timeOffset="236411.234">21721 14553 1710 0,'0'0'107'0,"0"0"-106"16,0 0 0-16,0 0 3 15,0 0 1-15,0 0-3 16,-2 29-1-16,2-18-1 0,-2 0-2 16,-1 3-16-16,0-3-61 15,-3 0-386-15</inkml:trace>
  <inkml:trace contextRef="#ctx0" brushRef="#br0" timeOffset="236653.972">21698 14770 1558 0,'0'0'116'15,"0"0"-62"-15,0 0-19 0,0 0 5 16,0 0-22-16,0 0-10 16,12 60 1-16,-9-47-6 15,0-1-3-15,0 5 0 16,2-3-2-16,-3 0-16 16,1-2-66-16,0-1-555 15</inkml:trace>
  <inkml:trace contextRef="#ctx0" brushRef="#br0" timeOffset="236809.6624">21736 15082 1611 0,'0'0'104'0,"0"0"-69"0,0 0-23 15,0 0 0-15,0 0-12 16,0 0-17-16,-9 71-980 15</inkml:trace>
  <inkml:trace contextRef="#ctx0" brushRef="#br0" timeOffset="237933.5291">21772 15463 1580 0,'0'0'176'16,"0"0"-139"-16,0 0-13 16,0 0-6-16,0 0-9 0,0 0-8 15,0 0 1 1,0 7 1-16,0 3-2 0,2 2 0 16,-1 0-1-16,2 3 0 15,0 2 0-15,-2 0-19 16,-1 0-46-16,0-1-231 15</inkml:trace>
  <inkml:trace contextRef="#ctx0" brushRef="#br0" timeOffset="238180.6647">21802 15751 1685 0,'0'0'106'0,"0"0"-94"0,0 0 13 15,0 0-6-15,0 0-8 16,0 0-9-16,0 57-1 16,0-40-1-16,2-1 0 15,-2 1-13-15,0-1-30 16,0-6-75-16,0 2-1487 15</inkml:trace>
  <inkml:trace contextRef="#ctx0" brushRef="#br0" timeOffset="238402.8507">21802 16000 1683 0,'0'0'45'16,"0"0"-8"-16,0 0 1 16,0 0-18-16,0 0-11 15,0 0-6-15,0 51-2 16,0-40-1-16,0 2-5 16,0-3-37-16,0 0-227 15</inkml:trace>
  <inkml:trace contextRef="#ctx0" brushRef="#br0" timeOffset="238729.3446">21807 16330 1726 0,'0'0'79'0,"0"0"-73"0,0 0 16 15,0 0 0-15,0 0-8 16,0 0-9-16,0 33-3 15,0-24-1-15,0-1-1 16,1-1 0-16,1 0-2 16,-2-1-27-16,0-2-108 15</inkml:trace>
  <inkml:trace contextRef="#ctx0" brushRef="#br0" timeOffset="241524.7527">19037 11644 1743 0,'0'0'80'16,"0"0"-62"-16,0 0 11 15,0 0-8-15,0 0-6 16,0 0-5-16,0 0-1 16,-3 0-3-16,1 0 0 15,1 2-1-15,-4-1-1 16,-1 2-2-16,-3 1 1 15,0 1 0-15,2 1-1 16,-3 1 0-16,-1 2-1 16,2 0 1-16,-3 5 0 0,5-2-2 15,-1 1 1-15,4 0 0 16,-1 0-1-16,1 3 0 16,4 3 0-16,0 1 1 15,0-1 0-15,0-1-1 16,10 1 1-16,2-4-1 15,3 0 0-15,2-5 1 16,-1 0-1-16,0-4 0 16,4-3 0-16,-1-2 0 15,-2-1 1-15,-1 0-1 16,-1 0 0-16,-5 0 0 16,2-5 1-16,-4-7 0 15,-2-1 0-15,-2-4-1 16,-1-2 1-16,-3-7 0 15,0 0 0-15,0-2 0 0,-12 2 0 16,-6 1 2 0,-3 6 1-16,-2 5 3 0,0 2-6 15,2 7-1-15,2 2 0 16,7 3-6-16,2 0-18 16,8 8-37-16,2 4-728 15</inkml:trace>
  <inkml:trace contextRef="#ctx0" brushRef="#br0" timeOffset="243033.0581">21574 11239 1343 0,'0'0'378'16,"0"0"-336"-16,0 0-8 15,0 0-13-15,0 0-11 16,0 0-1-16,-10 4 3 0,7 3 0 15,0 3-2-15,-1-1-6 16,1 2 2-16,0 1 3 16,2 0-5-16,1-1-2 15,0 1-2-15,0-2 2 16,0 0-1-16,0-3 0 16,0-3 0-16,4-1 0 15,3-3-1-15,0 0 2 16,5 0 0-16,-2 0-2 15,5 0 2-15,0 0-1 16,3-3 1-16,-3-1 0 16,1 0 1-16,-1 1 1 15,-2 0 2-15,0 1-1 0,-4 1 0 16,2 1-2-16,-2 0 0 16,1 0 1-16,-2 0-1 15,0 0-2-15,1 1 1 16,1 8-2-16,-1 1 1 15,0 2-1-15,-1 1 0 16,-1 2 1-16,0-1-1 16,-4 2 0-16,2 1 0 15,-5 2 0-15,0-1 0 16,0 0 0-16,0-1 0 16,-9 0 0-16,-7-3 0 15,-1 2 0-15,-5-4 0 16,-2-2 0-16,0-1 1 15,3-3-1-15,2-4 0 16,4 0 1-16,0-2-1 16,6 0 0-16,3 0 1 0,0 0 0 15,3 0-1-15,2 0 0 16,-1 0-3-16,1 0-10 16,1 0-16-16,0-3-36 15,0-4-227-15</inkml:trace>
  <inkml:trace contextRef="#ctx0" brushRef="#br0" timeOffset="243433.6148">21648 11204 1772 0,'0'0'45'16,"0"0"-37"-16,0 0-5 0,0 0 10 15,84-40-6-15,-48 29-5 16,0 2-2-16,-3 0 1 16,-4 1-1-16,-5 3 0 15,-11 2 1-15,-7 2-1 16,-6 1 0-16,0 0 2 16,0 0 9-16,0 0-1 15,-3 0-10-15,-7 0 0 16,1 1-52-16,0 2-662 15</inkml:trace>
  <inkml:trace contextRef="#ctx0" brushRef="#br0" timeOffset="246002.0538">18455 14301 1768 0,'0'0'57'0,"0"0"-28"16,0 0 0-16,0 0 0 15,0 0-10-15,0 0-8 16,0 0-2-16,-21-1-1 16,21 1 1-16,0 0-2 15,0 0-2-15,0 0-3 16,0-1-1-16,3-1-1 15,16-3 0-15,8 0 0 16,8 0 0-16,0-2 0 16,1 1 1-16,-3 2-1 0,-3-1 0 15,-8 0 0-15,-7 5 0 16,-7-2 0-16,-7 2 0 16,-1 0 0-16,2 0 1 15,-2 0-1-15,0 0-1 16,0 0 1-16,0 0 2 15,0 0-2-15,0 0 0 16,0 0 0-16,0 0 0 16,0 0-2-16,0 0-11 15,3 0-14-15,4 0-47 16,2 0-67-16</inkml:trace>
  <inkml:trace contextRef="#ctx0" brushRef="#br0" timeOffset="246397.7792">19020 14051 1681 0,'0'0'208'0,"0"0"-179"16,0 0-10-16,0 0-5 15,0 0-9-15,0 0-3 0,-12 49 1 16,12-23 2-16,0 4 0 16,0 1-3-16,0 0 1 15,0-1-1-15,2-3-1 16,1-2 0-16,4-4-1 15,-2-4 0-15,-2-5 1 16,1-1-1-16,-2-6 0 16,-1 0 0-16,-1-4 0 15,0 1-5-15,0-2-6 16,2 0-3-16,-1 0-9 16,1 0-37-16,-1 0-103 0</inkml:trace>
  <inkml:trace contextRef="#ctx0" brushRef="#br0" timeOffset="246847.0414">19207 14149 1829 0,'0'0'42'0,"0"0"-27"15,0 0 11-15,0 0-10 0,0 0-11 16,0 0-1-16,-40 70 0 16,40-50-1-16,0-1-1 15,0 0-1-15,0 0-1 16,8-2 1-16,7-2 0 15,5-3 0-15,-1-5 0 16,2 0-1-16,3-6 1 16,-2-1 0-16,-4 0-1 15,1-8 0-15,-3-4 1 16,-3-5-1-16,-4-2 1 0,-8-5-1 16,-1 1 1-1,-1-4 0-15,-20 0-1 0,-3 4 1 16,-6 4-1-16,2 6 0 15,1 10 0-15,6 3-1 16,5 0-6-16,5 14-23 16,8 0-80-16</inkml:trace>
  <inkml:trace contextRef="#ctx0" brushRef="#br0" timeOffset="248589.4669">19808 14209 1435 0,'0'0'269'16,"0"0"-209"-16,0 0-14 16,0 0-12-16,0 0-7 15,0 0-8-15,0 0-2 16,0 0-2-16,0 0-8 16,0 0 1-16,0 0-4 15,0 0-2-15,0 0-2 0,0 0 0 16,3 0-2-16,7 0-7 15,9 0-12-15,1 0-37 16,1 0-38-16,3 0-804 16</inkml:trace>
  <inkml:trace contextRef="#ctx0" brushRef="#br0" timeOffset="248770.4049">20143 14209 1589 0,'0'0'206'0,"0"0"-196"16,0 0 3-16,0 0 6 16,0 0-11-16,0 0-5 15,39 0-2-15,-24 0 0 16,4 0-1-16,5 0-21 0,2 0-65 16,-1 0-692-16</inkml:trace>
  <inkml:trace contextRef="#ctx0" brushRef="#br0" timeOffset="248927.4513">20503 14216 1742 0,'0'0'85'16,"0"0"-79"-16,0 0 14 16,0 0 2-16,0 0-17 0,0 0-5 15,34-1-5-15,-17 0-33 16,3-4-73-16</inkml:trace>
  <inkml:trace contextRef="#ctx0" brushRef="#br0" timeOffset="249128.7085">20821 14204 874 0,'0'0'824'0,"0"0"-818"16,0 0 21-16,0 0 17 15,0 0-24-15,84-2-6 16,-68 1-9-16,0 1-4 16,-1 0-1-16,1-1 1 15,-2-1-2-15,-1 2 0 0,-4-1-21 16,-3-1-72-16</inkml:trace>
  <inkml:trace contextRef="#ctx0" brushRef="#br0" timeOffset="249865.9466">21368 14307 1489 0,'0'0'273'15,"0"0"-241"-15,0 0-5 16,0 0 10-16,0 0-12 15,0 0-13-15,0 0-4 16,0 0-6-16,6-2-2 0,10 2-9 16,1 0-32-1,4-3-42-15,1 1-1689 16</inkml:trace>
  <inkml:trace contextRef="#ctx0" brushRef="#br0" timeOffset="250044.2442">21648 14290 1733 0,'0'0'58'15,"0"0"-56"-15,0 0 19 16,0 0 3-16,0 0-14 16,0 0-8-16,46 0-2 15,-32 0-1-15,5 0-27 0,1 0-83 16</inkml:trace>
  <inkml:trace contextRef="#ctx0" brushRef="#br0" timeOffset="250239.8121">22017 14260 1820 0,'0'0'31'16,"0"0"-19"-16,0 0 12 15,0 0-9-15,0 0-13 16,0 0-2-16,0 0 0 16,83-7-1-16,-57 7-21 15,0 0-34-15,6-1-174 16</inkml:trace>
  <inkml:trace contextRef="#ctx0" brushRef="#br0" timeOffset="250404.633">22451 14234 1813 0,'0'0'25'0,"0"0"-23"15,0 0 22-15,0 0-5 16,0 0-15-16,0 0-4 16,68-22 0-16,-41 19-26 0,5-1-51 15</inkml:trace>
  <inkml:trace contextRef="#ctx0" brushRef="#br0" timeOffset="250578.1051">22912 14188 1826 0,'0'0'21'0,"0"0"-16"15,0 0 13-15,0 0-7 16,0 0-10-16,0 0-1 15,88-9-3-15,-60 6-34 16,5 0-88-16</inkml:trace>
  <inkml:trace contextRef="#ctx0" brushRef="#br0" timeOffset="250751.041">23371 14162 1704 0,'0'0'124'16,"0"0"-109"-16,0 0 19 15,0 0-6-15,0 0-10 16,0 0-12-16,36 0-6 16,-20 0 0-16,4 0-1 15,1 0-30-15,4 0-42 16,3 0-240-16</inkml:trace>
  <inkml:trace contextRef="#ctx0" brushRef="#br0" timeOffset="250908.3311">23829 14157 1746 0,'0'0'68'0,"0"0"-43"16,0 0 8-16,0 0-12 15,80-14-9-15,-58 10-9 16,1 2-3-16,4-1-6 16,2 3-21-16,-3-2-46 15,4-1-804-15</inkml:trace>
  <inkml:trace contextRef="#ctx0" brushRef="#br0" timeOffset="251068.6657">24399 14125 1717 0,'0'0'97'15,"0"0"-58"1,0 0 4-16,0 0-10 0,0 0-18 16,85-13-8-16,-64 9-6 15,0 0-1-15,4 3-4 16,0-2-18-16,-1 1-70 15,3 0-880-15</inkml:trace>
  <inkml:trace contextRef="#ctx0" brushRef="#br0" timeOffset="251217.3583">24903 14122 1663 0,'0'0'186'0,"0"0"-156"15,0 0 3 1,0 0-9-16,0 0-12 0,0 0-10 15,64-4-2-15,-40-1-4 16,-2 2-25-16,1 0-71 16</inkml:trace>
  <inkml:trace contextRef="#ctx0" brushRef="#br0" timeOffset="251351.9299">25192 14126 1839 0,'0'0'49'0,"0"0"-23"15,0 0 0-15,0 0-13 16,0 0-9-16,0 0-4 0,81-6-8 16,-66-4-99-1</inkml:trace>
  <inkml:trace contextRef="#ctx0" brushRef="#br0" timeOffset="256151.0403">19617 11860 44 0,'0'0'1545'16,"0"0"-1476"-16,0 0-39 15,0 0 10-15,0 0 2 0,0 0-18 16,0 0-12 0,0 0-1-16,-9-14-3 0,9 11 6 15,0 1-3-15,0 1-3 16,0 0 1-16,0 0 0 16,0 1 0-16,0 0-1 15,0 0-2-15,-2 0-1 16,2 0-2-16,0 0 2 15,0 0 0-15,0 0-2 16,0 0-1-16,0 0-1 16,0 0-1-16,0 0 1 15,0 0 0-15,0 0-1 16,0 0 0-16,0 0 0 16,0 0 0-16,0 0-1 0,0 3 1 15,0 3 0-15,5 2 1 16,-1 0 1-16,3-2-1 15,-2 4 2-15,1-2-2 16,0-1 0-16,0 2 0 16,0-1 1-16,1-1-1 15,-4 0 0-15,4 1 1 16,-1-1-1-16,-2 0 0 16,5 2 0-16,-5-1-1 15,2 0 1-15,2-1 1 16,-2 1-1-16,3 1 0 15,-3 0 0-15,0-2 0 16,0 3 0-16,1-4-1 0,2 1 1 16,-1 0 0-1,-2-1 2-15,1 2-3 16,2 1 1-16,-3-2-1 16,1 1 1-16,1 0 0 0,2 2-1 15,-1 1 1-15,-1-2-1 16,2 2 3-16,-1-3-2 15,-1 2 0-15,2-2-1 16,-3 2 1-16,2 0 0 16,-1 0-1-16,2-2 0 0,1 3 1 15,-4-2-1 1,3 1 0-16,-1 2 1 0,1-3-1 16,1-1 1-16,-2 2-1 15,-1 0 0-15,1 0 0 16,0 1 0-16,0-1 0 15,0 0 0-15,-1-1 0 16,1 1 0-16,1-1 0 16,0 1 0-16,-1 0 0 15,0 0 0-15,-2-1 1 16,4 2-1-16,-4-2 0 16,1 0 1-16,-1-1-2 15,3 1 1-15,0 1 0 16,-1 0 0-16,2 2 0 15,0 0 0-15,-1-1 0 0,1 2 0 16,-2-2 0 0,-2 2 0-16,3-2 0 0,-2 3 0 15,1 0 0-15,1 0 1 16,-1 1-1-16,0-3 1 16,0-1-1-16,2 0-1 15,-4-2 1-15,1 1 0 16,2-2 1-16,-4 2-1 15,1 1 0-15,3-2 0 16,-2 1 0-16,1 0 0 16,0 0 0-16,0-1 0 15,-1 1 0-15,-1-1-1 16,-1-1 2-16,3 1-1 16,-3-1 0-16,0 0 0 0,-2-1 0 15,3 0 0-15,-3 0 0 16,3 0 0-16,-2 1 0 15,2 1-1-15,-2-3 2 16,1 3-2-16,3-2 2 16,-3 2-1-16,1-1 0 15,1 1 0-15,-1-1 0 16,0 2 0-16,-1-1-1 16,1-1 1-16,0-1 0 15,-3 1 0-15,1-2 1 16,1 2-1-16,-2 0 0 0,1-2 0 15,-1 0 0 1,2 2 0-16,-1-2 0 16,-1 3 0-16,2-1 0 15,0-1 0-15,1 2 0 0,-1-1 0 16,-1-1 0-16,-1 2 0 16,1-2 0-16,0-1 0 15,0 1 0-15,0 0 0 16,1-2 0-16,-2 2 0 15,2-1 0-15,-1 0 0 16,0-1 0-16,3 1 0 16,-2 0 0-16,0 0 0 15,0 2 0-15,0-2 0 16,-2-2 0-16,2 1 0 0,-1 0 0 16,1 3 0-16,3-1 0 15,-3-2 0-15,1 2 0 16,-1-2 0-16,0 0 0 15,1 2 0-15,0-1 0 16,-3 0 0-16,1-1-1 16,-2 1 1-16,1 0 0 15,0-1 0-15,1 1 1 16,-1 0-1-16,-1-1 0 16,2 1 0-16,-1 0-1 15,0-2 1-15,-1 1 0 16,1-3 1-16,0 3-1 15,1 0-1-15,-1 0 1 0,-1-1 0 16,0 1 1-16,0 1-2 16,0-1 2-16,3-1-2 15,-2 1 1-15,0 0 0 16,0 1 1-16,1 0-1 16,-1-3 0-16,3 2 0 15,-4-1 0-15,2 1-1 16,-1 0 2-16,1 1-2 15,1-2 2-15,-1 1-2 16,-1 2 1-16,0-4 0 16,1 3 0-16,-1 2 0 15,2-3 0-15,0 2-1 16,1-2 1-16,0 3 0 16,0 0 0-16,2 0 0 0,1-2 0 15,-1 0 0-15,-1-1 0 16,2 1 0-16,-4-2 0 15,0 3 0-15,0-4 0 16,-1 3 0-16,0-1 0 16,0-2 0-16,-1 2 0 15,3-1-1-15,-1 1 1 16,-2 0 0-16,3-1 0 16,-2 0 0-16,-1 0 0 15,1 1 0-15,-2-1 0 16,1 0 0-16,2 0 0 15,-3 1 0-15,2 0 0 16,-2-2 0-16,1 1 0 16,1-1 0-16,-1 1 0 15,2 0 0-15,-3 1 0 0,1 1 0 16,1-2 0-16,0 0 0 16,-1 2 0-16,1 1 0 15,0 0 0-15,0-1 0 16,-2-1 0-16,1-1 0 15,1 1 0-15,-1 2 0 16,-1-3 0-16,3 1 0 16,-3-1 0-16,0 3 0 0,2-2 0 15,-1 2-1 1,-1-2 1-16,0 4 0 0,0-4 0 16,0 3 0-16,1 0 0 15,-1-2 0-15,0 1 0 16,0 1 0-16,0-1 0 15,-1-1 0-15,1 2 0 16,0-2 0-16,-1 0 0 16,1-3 0-16,0 4 0 15,1-3 0-15,-1-1 0 16,-2 4 0-16,2-1 0 16,0-1 0-16,0 2 0 15,0-1 0-15,0-2 0 16,-1 3 0-16,1 0 0 15,1-3-1-15,-1 1 1 0,0-2 0 16,-1 2 0-16,1-1 1 16,0 1-1-16,1-2 0 15,-1 4 0-15,-1-3 0 16,1 2-1-16,1-1 1 16,-3 1 0-16,2-1 0 15,2 0 0-15,-2 0 0 16,2-1 0-16,-2 2 0 15,1-1 0-15,-1 0 1 16,1-1-1-16,1 1 0 16,-1-2-1-16,1 2 1 15,-2 1 0-15,1-3 0 16,1 2 0-16,1 1 0 16,-2-2 0-16,1 1 0 0,-1 3-1 15,1-3 1-15,-1 1 0 16,2 1 0-16,-2-2 1 15,1 2-1-15,-1 0 0 16,1-1-1-16,0 1 1 16,1-1 0-16,-1 0 0 15,0-1 0-15,-1 1 0 16,1 0 0-16,-2-1 0 16,0 0 0-16,0-1 0 15,2-1 1-15,-1 2-1 16,-1 1 0-16,1-2 0 0,-1 2-1 15,2-2 1 1,-2 0 0-16,0 2 1 0,1-3-1 16,-1 2-1-16,0 1 1 15,0-3 0-15,-2 0 0 16,2 2 0-16,0-2 0 16,1 0 0-16,-3 0 0 15,2 0 0-15,0 0 0 16,-3 1 0-16,4-3 0 15,-4 1 0-15,2-1 0 16,1 2 0-16,-2-1 0 16,1-1 1-16,-1 2-2 15,1 2 2-15,1-3-1 16,0 1 0-16,-2 0-1 0,2-2 1 16,0 1 0-16,-1-1 0 15,-1 1 0-15,2 0 0 16,-2 1 1-16,1-3-2 15,1 3 2-15,0-1-2 16,0-1 1-16,2 2 0 16,-2-2 0-16,0 1 0 15,0-1 0-15,-2 0 0 16,3 2 0-16,-1-3 0 16,-1 2 1-16,-1-1-1 15,2-1 0-15,-1 2-1 16,1-1 1-16,0-1 0 15,-1 0 0-15,1 2 0 0,0-2 1 16,0 3-2-16,-1-2 1 16,0 1 0-16,-1 0 0 15,1-2 0-15,1 1 0 16,-2 1 0-16,1 0 0 16,-1-1 0-16,1 0 0 15,-1 1-1-15,1-2 1 16,1 1 0-16,-2 1 0 15,1-1 0-15,1 0 0 16,-2-1 0-16,-1 1 0 16,3 1 0-16,-3-1 0 15,1 1 0-15,1 0 0 16,-2-1 0-16,1-1 0 16,1 2 0-16,0-2 0 0,-1 0 0 15,-1 0 0-15,2 0 0 16,-1 0 0-16,1 0 0 15,-1 0 0-15,2 2 0 16,-1-2 1-16,1 1-1 16,0-1 0-16,-2 0 0 15,-1 0-1-15,2 2 0 16,-2-1-7-16,2 0-18 16,-2-1-60-16,0 0-1359 15</inkml:trace>
  <inkml:trace contextRef="#ctx0" brushRef="#br0" timeOffset="280639.2264">21675 14266 1335 0,'0'0'148'15,"0"0"-117"-15,0 0 83 16,0 0-45-16,0 0-34 16,0 0-4-16,0 0-3 15,0 2-12-15,0-2-5 16,0 0 0-16,0 0 3 0,0 0-4 16,0 0-2-1,0 0 2-15,0 0-2 0,0 0-1 16,0 0-3-16,0 0-1 15,0 0-1-15,0 0 2 16,0 0 0-16,0 0 3 16,0 0-1-16,0 0-4 15,0 0 1-15,0 0-3 16,0 0 1-16,0 0 0 16,0 0-1-16,0 0 1 15,3 0 0-15,3 0 0 16,1 0 3-16,1 0 1 15,1 0-2-15,-1 0 0 16,2 0-1-16,-1 0 0 0,-1 0 1 16,2-2-1-16,-3 1 1 15,2-2 0-15,-1 1-1 16,0 0 0-16,2-1 0 16,-1 3 0-16,-1-2-2 15,3 1 1-15,-2 0 0 16,1-1 0-16,-1 2 0 15,2-1 0-15,-1-1 0 16,-1 1-1-16,-1 1 1 16,-1 0-1-16,3 0 1 15,-1-2 0-15,2 2-1 16,-1-2 1-16,-1 2-1 16,0 0 1-16,1 0-1 0,1 0 0 15,1 0 0 1,-2 0 1-16,-1-2 0 0,0 1-1 15,0-1 0-15,2 2 0 16,-2 0 0-16,0 0 0 16,-1-1 1-16,2 0 0 15,-3 1-1-15,2-2 0 16,-2 2 1-16,2-1-1 16,1 1 1-16,-2 0 0 15,1 0 0-15,-1 0 0 16,2 0-1-16,-1 0 0 15,0 0 0-15,1 0 0 16,1-2 0-16,-1 2 1 16,2-3 0-16,0 2 0 0,-1 1 0 15,0 0-1-15,2 0 1 16,0 0 0-16,-3-1 0 16,4 1-1-16,2 0 0 15,-4 0 1-15,3 0-1 16,-1 0 0-16,-1 0 0 15,0 0 2-15,4 0-2 16,-4 0 0-16,3 0 0 16,0 0 0-16,-2 0 1 15,-2 0 0-15,2 0-1 16,2 0 1-16,-2 0-1 16,-1 0 1-16,1 0 0 15,0 0-1-15,-2 0 1 16,3 0-1-16,-4 0 0 0,-2 0 0 15,4 0 1-15,-2 0-1 16,3 0 0-16,0 0 0 16,-2 0 1-16,3 0-1 15,-2 0 0-15,0 0 1 16,0 0-1-16,0 0 0 16,-3 0 0-16,1 0 0 15,-1 0 0-15,1 0 2 16,-1 0-2-16,5 0 0 15,-1 0-1-15,0 0 1 16,-2 0 0-16,3 0 1 0,-3 0-1 16,4 1 0-16,-4-1 0 15,3 0 0-15,-4 0 1 16,-4 0-1-16,2 1 0 16,1 2 0-16,0-3 0 15,-1 2 0-15,2-1 1 16,0 1-1-16,1 0 0 15,1-2 0-15,-1 2 0 16,1-1 1-16,1-1-1 16,1 2 0-16,-2-2 0 15,1 0 1-15,-4 0-1 16,1 0 0-16,0 0 0 16,0 0 0-16,0 0 0 0,-1 0 1 15,-1 0-1-15,0 0 0 16,3 0 1-16,1 0-1 15,2 0 0-15,-1 0 0 16,2 0 1-16,-3 0 0 16,1 0 0-16,-1 0-1 15,-1 0 0-15,1-2 1 16,-2 2-1-16,2 0 0 16,-2-1 0-16,-1 1 0 15,4-2 1-15,-4 1-1 16,4 1 0-16,0 0 0 15,0 0 1-15,1-1-1 16,0 1 0-16,0-2 0 16,0 1 0-16,1 1 0 0,1-2 0 15,0 2 0-15,1 0 0 16,-1 0 1-16,0-3-2 16,2 2 1-16,-2 0 0 15,2-1 0-15,1 1 1 16,1-2-2-16,0 3 2 15,-2-2-2-15,2 1 3 16,0 0-3-16,-1-1 2 16,0 2-1-16,-1-3 0 15,-2 1 0-15,-1 0 1 16,-1 1-2-16,0-1 1 0,0 1 0 16,0 0 0-16,0-1 0 15,1 1 0-15,1-1 1 16,-2 2-1-1,0-2 0-15,-2 1 0 0,1-1 0 16,-1 0 0-16,2 1 0 16,-3-1 0-16,1 1 0 15,-2 1 1-15,-2 0-1 16,3 0 0-16,-5 0 0 16,2-1 0-16,1 1 0 15,1 0 0-15,0 0-1 16,-1-1 1-16,-1 1 0 15,-3-2 0-15,0 2 1 16,1-1-1-16,-3 1 0 0,0 0 0 16,2 0 0-16,-2 0 0 15,1 0 0-15,0 0 0 16,-2 0-1-16,2 0 1 16,-2 0 0-16,0 0 0 15,-3 0 0-15,1 0 0 16,1 0 0-16,-2 0 0 15,0 0 0-15,0 0 0 16,0 0 0-16,0 0 0 16,0 0 0-16,0 0 0 15,0 0 0-15,0 0-8 16,0 0-10-16,-2 0-20 16,-7-8-115-16</inkml:trace>
  <inkml:trace contextRef="#ctx0" brushRef="#br0" timeOffset="282305.2976">21577 14253 1779 0,'0'0'26'0,"0"0"-21"15,0 0 14-15,0 0 7 16,0 0-14-16,0 0-7 16,0 0 5-16,55-1 3 15,-34-2-3-15,1 0-2 16,2 0-2-16,-2 1 0 15,3 2-2-15,-3-2 1 0,3-1-2 16,0 1 0 0,1-3 0-16,-1 2-1 0,2-1 2 15,0 1-1-15,1 2 0 16,-1-1-1-16,0 2-1 16,0-1 2-16,-2 0 0 15,1-1-2-15,2 2 1 16,2-3 0-16,-2-1 0 15,2 3 0-15,0-2-2 16,-2-1 1-16,2 0 0 16,1-2-1-16,1 2 0 15,-1-3 1-15,0 2-1 16,-1 0 1-16,0-1-1 16,0 2 0-16,-3-1 1 15,-1 4 0-15,-2-2-1 0,0 2 0 16,-1-2 0-1,0 2 1-15,0-1-1 0,0 2 0 16,-1 0 1-16,0-1-1 16,0 1 1-16,0 0-1 15,0 0 0-15,1 0 0 16,1 0 1-16,0 0-1 16,-1 0 0-16,-1 0 0 15,2 0 0-15,-2 0 0 16,-3 0 0-16,4 0 0 0,-3 0 0 15,3 0 0 1,2 0 0-16,1 0 0 0,1 0 0 16,-1 0 0-16,1 0 1 15,3 0-1-15,0 0 0 16,-2 0 0-16,0 0 0 16,-3 0 0-16,1 0-1 15,0 0 1-15,-3 0 0 16,0 0 0-16,-4 0 0 15,1 0-1-15,-2 0 2 16,1 0-1-16,0-2 0 16,1 2-1-16,2-3 1 15,0 1 1-15,1-1-1 16,1-1 0-16,1 1 0 16,2 1 0-16,-2-3-1 0,1 2 1 15,-3 0 0-15,-1 2 1 16,0 0-1-16,-3-1 0 15,-4 1 0-15,0 0 0 16,-5 1 0-16,-4 0 0 16,1-2 0-16,-4 2 0 15,1 0 0-15,-3 0 0 16,-1 0 0-16,2 0 0 16,-2 0-1-16,0 0-7 15,0 0-6-15,0 0-10 16,0 3-50-16,0 0-126 15</inkml:trace>
  <inkml:trace contextRef="#ctx0" brushRef="#br0" timeOffset="282798.6676">22988 14197 1637 0,'0'0'67'16,"0"0"-54"-16,0 0 7 16,86-2 22-16,-38-3-23 15,9 2-11-15,8 0 0 16,7 1-1-16,-2-1-1 16,3 0-3-16,-4-2 1 15,-2 0-1-15,-7 1 0 16,-8-1 1-16,-9 2 4 15,-6-1-2-15,-7 0 3 16,-4 1 2-16,-2 0 0 0,-5 2 1 16,-6-1-2-16,-1 2-2 15,-6 0-3-15,-3 0 2 16,-3-3-1-16,0 3-2 16,0 0-2-16,0 0-2 15,-7 0 0-15,-16 0-22 16,-5 0-78-16</inkml:trace>
  <inkml:trace contextRef="#ctx0" brushRef="#br0" timeOffset="285775.7378">19688 11829 915 0,'0'0'601'0,"0"0"-495"16,0 0-45-16,0 0-16 15,0 0-9-15,0 0-11 16,0 0-8-16,-11-10-3 16,11 10 1-16,0 0-1 0,0 0-5 15,0 0 2 1,0 0-6-16,0 0 0 0,0 0-1 15,0 0 2-15,0 0-2 16,0 0-2-16,0 0-2 16,0 0 2-16,0 0-2 15,0 3 0-15,0 4 4 16,0 3 5-16,6 1 1 16,2-1-2-16,1-1-2 15,2 3-4-15,-1 0-1 16,1-1 2-16,1 1-1 15,1-3-2-15,1 2 1 16,0 0 1-16,0-2-1 16,-2-1 0-16,0 3 0 15,-3-3-1-15,1-1 2 0,-1 0-1 16,-1 1 0-16,-1-2 1 16,0 1-2-16,1 0 2 15,1 2-2-15,0-2 2 16,-3 0-2-16,3 1 2 15,0 0-1-15,2 0 1 16,2-1 1-16,0-1-1 16,-1 2-1-16,0 0 0 15,0 0-1-15,-2-2 1 16,-1 0 1-16,0-1-2 16,-3 1 0-16,0 0 0 15,-1-1 0-15,1 0 0 0,1 1 2 16,-1 0-2-16,0-1 0 15,0 2 0-15,0-2 0 16,1 2 1-16,-2-1-1 16,2 0 0-16,-1-1 0 15,0 1 1-15,4 1-1 16,-4 0 1-16,4-1-1 16,-2 2 1-16,0-2-1 15,-1 3 0-15,-1-2 0 16,0 1 0-16,2 0 0 15,-4 1 0-15,1-2 0 16,1 1 1-16,-2 0-1 16,5 2 0-16,-3-3 1 0,0 3-1 15,2-1 0-15,-1-2-1 16,0 1 1-16,-1 0 0 16,0-1 0-16,0-2 1 15,2 2-1-15,-4-1 0 16,1 2 0-16,1-3 1 15,0 2-1-15,1 1 0 16,-1 0 0-16,0 0 0 16,0 0 0-16,0 1 1 15,1-1-1-15,-1 1 1 16,0-1-1-16,3 2 0 16,0 0 0-16,0 0-1 0,-1 1 1 15,1-1 0 1,-1 0 0-16,1 2 1 0,1 0-1 15,-2-1 0-15,1-1 0 16,-1 2 0-16,-1-4 0 16,4 1 0-16,-4 3 0 15,2-2 0-15,1 0 0 16,-2 2 0-16,1-3 0 16,-1 2 0-16,0-1 0 15,0 2 0-15,1-1 0 16,-2-2 0-16,2 4 0 15,-1-3 0-15,1 3 0 16,-1-2 0-16,1 3 0 16,0-1 0-16,2 0 0 15,-2 0 0-15,1 1 0 0,2 0 0 16,-3 0 0-16,2 2 0 16,0-1 0-16,-2 1 0 15,2-1 0-15,2 2 0 16,-4-1 0-16,2 0 0 15,0-2 0-15,-1 0 0 16,-1 1 0-16,1-3 0 16,0 1 0-16,-1 0 0 15,2-1-1-15,-4-1 2 16,1 3-1-16,-1-3 0 16,3 1-1-16,-2-1 1 15,0 2 0-15,-1 0 0 0,2-1 1 16,-2 1-1-1,-1 0 0-15,4 0 0 0,-2 1-1 16,0-1 1-16,1 1 0 16,-2 1 0-16,0-3 0 15,1 2 1-15,-2-1-1 16,3-1 0-16,-3 0 0 16,1 3 0-16,1-1-1 15,-2 0 1-15,4-2 0 16,-1 2 1-16,0 0-1 15,3-3 0-15,-1 1 0 16,-2 1 0-16,2 1 0 16,0-5-1-16,0 5 1 0,0-3 1 15,-2 1-1-15,4 0 0 16,-2 0 0-16,1 0 0 16,1 1 0-16,-2-2 0 15,0 1 0-15,0 2 0 16,0-3 0-16,-1 1 0 15,0 1 0-15,0 2 0 16,1-2 0-16,-2 3 0 16,2-1 0-16,-1 1 1 15,-2 0-1-15,-1-2 0 16,1-2 0-16,-1 0 0 16,-1 0 0-16,0-3 0 0,-1-1 0 15,1 1 0 1,-2-1 0-16,3 1 0 0,-2-3 0 15,1 3 0-15,0-1 0 16,0 3 0-16,1-3 0 16,-1 2 0-16,2-1 0 15,-2-3 0-15,1 3 0 16,0 2 0-16,1-3 0 16,1 3 0-16,0-2 0 15,0-1 0-15,0 0 0 16,1 0 0-16,-2-2 0 15,-1 2 0-15,2-1 0 16,0 2 0-16,-2-2 0 16,1-1 0-16,-2 4 0 15,1-3 0-15,1 4-1 0,-2-2 1 16,0 0 0-16,0 0 0 16,3 2 0-16,-3-2 0 15,3 1 1-15,-2-3-1 16,3 3 0-16,-4-3 0 15,2 0-1-15,-2-2 1 16,1 2 0-16,-1-1 1 16,-3-2-1-16,0-1 0 15,-1-2-1-15,-1-1 1 16,-1 0-3-16,0 0-19 16,0-3-19-16,-1-13-322 15</inkml:trace>
  <inkml:trace contextRef="#ctx0" brushRef="#br0" timeOffset="288594.2071">19846 12143 999 0,'0'0'426'15,"0"0"-265"-15,0 0-78 16,0 0-48-16,0 0-10 16,0 0 1-16,-7-5 2 15,7 4-2-15,0-1-7 16,0 2 0-16,0-1-3 16,0 1 2-16,0-2-6 15,0 1-6-15,0 1 0 16,0 0 0-16,0 0-4 15,0 0 1-15,0 0-3 16,0 0 0-16,0 0 1 16,0 0-2-16,0 0 1 0,6 0 0 15,2 0 0-15,-1 4 1 16,2 1 0-16,-2-2 0 16,1 2 0-16,-1 1 2 15,2-2-1-15,-3 1-1 16,2 2 1-16,-2-2-1 15,0 2 0-15,1 1-1 16,-3-1 1-16,3 0 0 16,0 2 0-16,2-1 0 15,-2-1 0-15,2 2-1 16,-3 0 0-16,2-3 1 16,-2 3 0-16,0-3-1 0,0 0 2 15,0 1-1-15,1-1 0 16,-1 4-1-16,2-4 1 15,-1 2 0-15,2-1-1 16,-2 1 0-16,2-1 1 16,-1 0 0-16,1-2-1 15,-2 2 1-15,-1-2-1 16,0 2 0-16,0-2 0 16,1 2 0-16,-1-2 1 15,1 3-1-15,-1-3 0 16,1 3 1-16,-1-1-1 15,0-1 0-15,0 2 1 16,1 0 0-16,1 0 1 16,1 0-1-16,-2-1 0 15,1-2 0-15,0 4 0 0,0-1-1 16,-2-1 1-16,0 3-1 16,3-1 0-16,-5 4 0 15,2-2 1-15,0-1 0 16,-1 2 0-16,-1-3-1 15,4-1 0-15,-4 1 1 16,2-1-1-16,0 1 2 16,3 1-1-16,-2-1-1 15,2 2 3-15,-1-2-3 16,-1 1 1-16,1 0-1 0,-1-2 1 16,1-1 0-1,0 2 0-15,0-2-1 0,1 1 3 16,-1 0-2-16,0 0-1 15,1 0 0-15,1 2 0 16,0 0 1-16,-1 1 0 16,0-3-1-16,-2-1 0 15,4 1 0-15,-4-2 0 16,1 5 1-16,0-2-1 16,0 2 0-16,3-1 0 15,-1-1 0-15,0 3 1 16,-1-1-1-16,3 2 0 15,0 1 0-15,0-2 0 16,1 1 0-16,-1 1 1 16,3 0-1-16,-1 0 0 15,0 1 1-15,2-1-1 0,-2-2 0 16,-2 1 1-16,2 1-1 16,1-2 0-16,-2 0-1 15,4 0 1-15,-5 2 0 16,1-1 1-16,-3 1-1 15,5 0 0-15,-3 0 0 16,0 0-1-16,1 0 1 16,-3 1 0-16,3 1 0 15,-3-2 0-15,1 0 0 16,2 0 0-16,-4 2 0 16,2-2 0-16,0 1 0 0,0 1 0 15,0 0 0 1,2-1 0-16,-3 2 0 0,2-1 0 15,-1-1 0-15,-1 2 0 16,0-3 0-16,1 1 1 16,0-3-2-16,0 0 2 15,0 0-2-15,-4 0 1 16,4 0 0-16,-2-2 0 16,1 0 0-16,0 0 0 15,1-1 1-15,0 1-1 16,0 2 0-16,0-3 0 15,-2 3 0-15,3 1 1 16,-2 1-2-16,-2 1 2 16,3 2-1-16,-3-2 0 15,1 1 0-15,-1 1-1 0,0-3 1 16,1 1 1-16,-1 1-1 16,4-5 0-16,-2 3 0 15,1-2-1-15,2-1 2 16,-2 0-1-16,0 1 0 15,0-4 0-15,-2 2 0 16,1-1 0-16,-1 2 0 16,0-1 0-16,-1 0 1 15,2 1-1-15,0-2-1 16,-2 3 1-16,2-2 1 16,-1 0-1-16,0 1 0 15,3-1 0-15,-1 0-1 0,-2-1 1 16,2 1 0-1,-2-3 1-15,-1 3-1 0,2-1 0 16,-2 1-1-16,-2-2 1 16,1 1 0-16,-1-2 0 15,3 1 0-15,0 1 0 16,0-2 0-16,0 1 0 16,-2-1 0-16,3 2 1 15,-3-2-1-15,0 0 0 16,1-2 0-16,-4 1 0 15,2-1 0-15,0 2 0 16,0-3 0-16,-1 2 0 16,-1-1 0-16,2 1 0 0,-1-3 0 15,-1 0 0 1,3 2 0-16,-1-1 0 0,-1 0 0 16,1 0 0-16,-1 1 0 15,-2-1 0-15,4 0 0 16,-1 0 0-16,-2 3 0 15,1-2 0-15,-1-1 0 16,-1 0 0-16,3 0 0 16,-1 1 0-16,-1-1 0 15,1-1 0-15,-1 1 0 16,-1-3 0-16,0 3 0 16,-1-4 0-16,0 0 0 0,0 0 0 15,-2 0 0-15,0 1 0 16,0-1 0-16,1 1 1 15,-1-1-1-15,0 0 0 16,0 2 0-16,0-1 0 16,0 1 0-16,2 0 0 15,1-1 0-15,0 1 0 16,-2-2 0-16,2 1 0 16,-1 1-1-16,-2 0 1 15,1-1-1-15,-1-1 1 16,0 2-3-16,0-2-1 15,2 0-3-15,-2 3-2 16,0-1-7-16,0-2-39 16,0 0-550-16</inkml:trace>
  <inkml:trace contextRef="#ctx0" brushRef="#br0" timeOffset="290368.6406">21762 14277 1616 0,'0'0'64'0,"0"0"-30"16,0 0 26-16,0 0-17 15,0 0-20-15,0 0-8 16,0 0 4-16,-2 0-7 16,2 0-5-16,8-2 1 15,5-1-1-15,5 1-1 16,6 1-1-16,6 0-2 0,7-1 0 16,4 1 1-1,6 1-1-15,1-2-1 0,-2 2-1 16,3 0 1-16,-2 0 0 15,2-1-1-15,1-3 1 16,0 4-1 0,0-3 0-16,0 0 0 0,-1 0 0 15,-2 0 0-15,-2 0 0 16,-2 1 0-16,-4-1 0 16,-3 1-1-16,-3 1 2 15,-3 0-1-15,-2-2 0 16,-1 1-1-16,0 2 1 15,-2 0 0-15,-1-3-1 16,1 3 1-16,-1 0 0 16,2 0-1-16,-3 0 0 0,-1-1 1 15,0 0-1 1,0 1 1-16,0-2-1 0,-1 2 1 16,3 0-1-16,0 0 0 15,3 0 0-15,3 0 0 16,-1 0 1-16,3-1 0 15,1-2-2-15,-4 0 2 16,1 0-1-16,-1 3 0 16,-1 0 0-16,-2-3 0 15,-1 3-1-15,0 0 1 16,0 0 0-16,1 0 0 16,-1 0-1-16,1 0 1 0,-1 0 1 15,2 0-1-15,1-2-1 16,-1 0 1-16,0 2 0 15,0-1 0-15,-4-1 0 16,0 1 0-16,-1 0 0 16,-1-2 1-16,-1 3-1 15,-3-2 1-15,-1 0-1 16,0 1-1-16,-1-1 1 16,3 2 0-16,-2 0 0 15,-1 0 0-15,0 0 1 16,-2 0-1-16,-1 0 0 15,2 0 0-15,-4 0 0 16,-1 0 0-16,1 0 0 16,1 0 0-16,-2 0 0 15,4 0 1-15,-1 0-1 0,3 0-1 16,0 0 1-16,1 0 0 16,-2 0 0-16,1 0 0 15,-3 0 0-15,-3 0 0 16,1 0 0-16,-4 0 0 15,-3 0 0-15,-1 0 1 16,-2 0-1-16,0 0 0 16,1-2 0-16,-1 2 0 15,0 0 0-15,0 0 0 16,2 0 0-16,-1 0-1 0,2 0 1 16,0 0 0-1,0 0 1-15,-3 0-1 0,1 0 0 16,-1 0 0-16,0 0 0 15,0-1 0-15,0 1-3 16,0-2-4-16,-7 1-13 16,-8 0-24-16,-7 0-6 15,-5-1-12-15,-1 1-76 16</inkml:trace>
  <inkml:trace contextRef="#ctx0" brushRef="#br0" timeOffset="290826.9623">23805 14166 1546 0,'0'0'163'16,"0"0"-137"-1,0 0 30-15,0 0-15 0,0 0-22 16,0 0-3-16,0 0-10 15,13 0-6-15,7-3 3 16,5 0 0-16,2-1-1 16,3 2 0-16,-2-2 0 15,-1 3-1-15,-2-1 0 16,-3 2 1-16,-5-1-1 16,-3 1 0-16,-1 0 0 0,-2 0 1 15,-4 0 3-15,-1 0-1 16,-3 0-1-16,-2 0-1 15,-1 0-2-15,0 0 2 16,0 0-2-16,0 0 1 16,0 0 3-16,0 0-2 15,0 0 0-15,0 0-2 16,0 0 0-16,0 0 0 16,0 0 0-16,0 0-1 15,4 0 1-15,-1 0-2 16,1 0-3-16,-1 0-13 15,0 0-18-15,-1 0-22 16,-2 0-259-16</inkml:trace>
  <inkml:trace contextRef="#ctx0" brushRef="#br0" timeOffset="291211.5461">23843 14145 1468 0,'0'0'320'15,"0"0"-308"-15,0 0 10 16,0 0 10-16,0 0-14 0,0 0-14 16,11 0-4-1,6 0 0-15,2 0-1 0,2-5 1 16,2 2 2-1,0 0-2-15,1 3 1 0,-2-2 0 16,-2 0 0-16,-4 1 0 16,-3 1 0-16,-5-2-1 15,-3 2 3-15,-4 0-3 16,1 0 2-16,-2 0 1 16,0 0 1-16,0 0-1 15,0 0-3-15,0 0 0 16,0 0 0-16,0 0-10 15,0 0-12-15,-3 0-1 16,-7 2-15-16,0 3-87 16</inkml:trace>
  <inkml:trace contextRef="#ctx0" brushRef="#br0" timeOffset="291579.5476">23822 14154 1680 0,'0'0'80'0,"0"0"-80"16,0 0 0-16,0 0 27 0,0 0-15 15,0 0-7 1,98-4 2-16,-73 1 5 0,2 1-4 15,-6 0 1-15,-1 1-2 16,-3-1-4-16,-8 1 1 16,-3-1 8-16,-4 2 0 15,-1 0-1-15,-1 0 1 16,0 0-1-16,0 0-5 16,0 0-3-16,0 0-1 15,0 0-2-15,0 0 0 16,0 0 0-16,0 0-8 15,0 0-31-15,0 0-35 16,0 0-361-16</inkml:trace>
  <inkml:trace contextRef="#ctx0" brushRef="#br0" timeOffset="291945.6746">23795 14130 1152 0,'0'0'616'0,"0"0"-611"0,0 0-4 16,0 0 18-1,0 0-4-15,98 0-9 0,-68 0 1 16,1 0 1-16,-4 0 4 15,-5 0-4-15,-5-1 3 16,-4 1-2-16,-5 0 1 16,-2 0 1-16,-3 0-2 15,-1 0 1-15,-2 0-1 16,0 0-5-16,0 0-1 16,0 0-1-16,0 0-2 15,0 0 0-15,0 0-1 16,0 0-9-16,0 0-37 15,-8 0-54-15,-4 0-498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8T04:56:57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4856 5500 1748 0,'0'0'48'0,"0"0"-31"0,0 0 5 16,0 0 8-16,0 0-15 15,0 0-4-15,0 0 0 16,0 0-1-16,0 0-6 16,0 11-1-16,0 10 3 15,0 6-1-15,0 9 0 16,0 6-2-16,0 11-1 16,0 9 0-16,0 11-1 15,0 9 0-15,0 6 0 16,0 4 0-16,3 3 1 15,0 1 0-15,2 7-2 16,2 0 1-16,-1 5 0 0,0 3 0 16,0 8 0-16,-3 12 3 15,-3 4-1-15,0 9 1 16,-6 4 0-16,-9-1 1 16,-1 4-3-16,-2-2 1 15,0-1-1-15,-1 1 2 16,2-7 1-16,4-2-2 15,2-9-1-15,2-8 0 16,2-8-1-16,4-13 0 16,3-15 1-16,0-12-1 15,0-15-1-15,0-15 0 0,0-15 0 16,0-11 1-16,0-11-1 16,-3-8-4-16,-2 0 0 15,-2-12-3-15,-5-17-23 16,-3-18-62-16</inkml:trace>
  <inkml:trace contextRef="#ctx0" brushRef="#br0" timeOffset="712.2153">5010 7268 1803 0,'0'0'19'0,"0"0"4"16,0 0 6-16,0 0-13 15,0 0-6-15,0 0-5 0,39 0-2 16,25 0 3 0,34-3 1-16,46-8-4 0,39-3 0 15,42-6-2-15,33-2-1 16,22-5 0-16,16 2 0 16,-1-1 1-16,-6-1-1 15,-14 6-1-15,-34 2 0 16,-36 8 1-16,-41 6 0 15,-43 3 1-15,-42 2-1 16,-31 0-1-16,-26 0 1 16,-16 0 0-16,-6 0 2 15,0 0 0-15,-6 0-1 16,-21 0-1-16,-17-4-17 16,-22-10-81-16</inkml:trace>
  <inkml:trace contextRef="#ctx0" brushRef="#br0" timeOffset="2609.825">4950 6238 1655 0,'0'0'44'0,"0"0"-24"15,0 0 25-15,0 0-4 16,0 0-24-16,0 0-5 16,-25 0-4-16,25 0-3 15,0 0-2-15,0 0-3 16,6 0 0-16,19 0 0 15,14 0 3-15,13-6 5 16,14-2-2-16,10-3-1 16,7 1-2-16,8 0-2 15,8 0 4-15,5 1 1 0,5 1-2 16,0-1-1-16,-6 1 0 16,-9 1-1-16,-8 2-1 15,-9 0-1-15,-11 2 1 16,-13 1-1-16,-6-1 1 15,-11 2 0-15,-7-1 0 16,-6 1-1-16,-9-1 1 16,-2 2 0-16,-8 0 0 15,-2 0-1-15,-2 0 3 16,0 0 0-16,0 0 2 16,0 0-4-16,0 0 3 15,0 3-2-15,0 4 2 16,0 3 1-16,0 4-1 15,1 3-3-15,2 5 0 16,0 7 0-16,0 6-1 0,2 6 1 16,-2 4 0-16,4 6-1 15,-1 4 0-15,0 7 1 16,-1 4-1-16,2 5 0 16,5 1 1-16,0 3 0 15,3 0-1-15,1 1 0 16,2 1 0-16,-1-2 0 15,-1-3 0-15,-4-4 1 16,4 0 0-16,-4-2-1 16,0-3-1-16,-1-1 1 0,-4-4 1 15,-1-9-1 1,0-3 0-16,-2-6 0 0,2-6 0 16,-1-2 0-16,-2-7-1 15,0-2 1-15,0-6 0 16,-3 0 0-16,6-6 0 15,-3 0 0-15,0 1 0 16,1-3 0-16,-1 1 0 16,0-2 0-16,0-2 0 15,-1-2 0-15,-1 0 0 16,1 1 1-16,-2-2-1 16,1 1-1-16,-1-2 1 15,0 1 1-15,0 1-1 16,0-1 0-16,0-2 0 15,0 2-1-15,0-3 1 0,3 0 0 16,-2 1 0-16,1 1-1 16,7 1 1-16,9-3 0 15,3 2-1 1,16-2 2-16,9 0-1 0,8 0 0 16,9 0 0-16,4-2-1 15,9-4 1-15,6-1 0 16,6-2 0-16,3 0 0 15,0-3-1-15,-3 4 1 16,-5-1-1-16,-3 1 1 16,-9 1 0-16,-4 5-1 15,-7-1 1-15,-5 3 1 0,-7 0-1 16,-2-1 0 0,-3 1 0-16,-5 0 0 0,-4-1 0 15,-6-1 0-15,-4 1 0 16,-3-2 0-16,-3-1 0 15,-5 4 0-15,2-3 3 16,0 2-1-16,-3-4 1 16,3 2-3-16,-1 1 2 15,0-4-1-15,0 3 0 16,1 0 0-16,-2 0-1 16,0-2 0-16,-2 0 2 15,3 2-2-15,0 2 2 16,-2-5 2-16,-3 5-4 15,0-2 2-15,-4 2 2 16,-2-1-2-16,-2 1 0 0,1-3 3 16,-2-2-2-16,0-3 0 15,0-7-1-15,0-1-1 16,0-6 0-16,0-3 0 16,-3-5-1-16,-8-5 0 15,-2-3 0-15,1-4 0 16,0-2 0-16,0 1 1 15,3-2-1-15,3 2 0 16,-1 2 1-16,1 3-1 16,0 6 0-16,1 4 0 0,1 7 0 15,-1 3 0 1,-2 7 0-16,5 4-3 0,-2 5-6 16,4 3-9-1,0 0-13-15,0 0-121 0</inkml:trace>
  <inkml:trace contextRef="#ctx0" brushRef="#br0" timeOffset="3231.8698">8348 7045 1759 0,'0'0'69'15,"0"0"-59"-15,0 0 7 16,0 0 7-16,0 0-10 16,0 0-7-16,27-5-2 15,25-1 1-15,26-4 3 16,26-5-6-16,23-3-3 16,17-3 0-16,13 0 0 15,16 1 0-15,2 3 0 16,-7 0 0-16,-7 7-2 15,-19 0 1-15,-20 3 1 16,-25 4 1-16,-28-1-1 0,-28 4 0 16,-21-2 3-16,-14 1 2 15,-6-1 3-15,0-1-2 16,0 0-2-16,-12-2-4 16,-9-2-9-16,-7-2-53 15,-5-2-112-15</inkml:trace>
  <inkml:trace contextRef="#ctx0" brushRef="#br0" timeOffset="5069.9176">4076 6269 1656 0,'0'0'200'0,"0"0"-172"0,0 0-15 16,0 0 2-1,0 0-7-15,0 0-6 0,-7 14-1 16,7-1-1-16,-2 4 2 16,2-3-2-16,0 2 0 15,-1-2 0-15,1-1 0 16,0-4 1-16,0 1 0 15,0-3-1-15,0-1 0 16,0-4 0-16,0 0 0 16,0-2 0-16,4 0 1 15,1 0-1-15,2 0 0 0,2 0 1 16,3 0 4-16,4 0-1 16,-2 0-1-16,2-3 0 15,2 0 1-15,0 0 0 16,0 2-3-16,-2 0 2 15,-2 1-3-15,1 0 1 16,-3 0 0-16,-1 0 0 16,3 2-1-16,-1 7 0 15,-2 1 1-15,-1 2-1 16,-5-1 0-16,-1 3 0 16,-4 2 0-16,0 1-1 15,-4 0 1-15,-14 0 0 16,-6-1 1-16,0-3-1 15,-1-3-1-15,4-5-1 16,0-2-2-16,7-3-2 0,1 0 0 16,1 0-5-16,6-3-19 15,-1-12-24-15,7-2-92 16</inkml:trace>
  <inkml:trace contextRef="#ctx0" brushRef="#br0" timeOffset="5259.309">4109 6169 1792 0,'0'0'80'0,"0"0"-74"0,0 0-5 15,115-36 1-15,-54 23-2 16,12 0-34-16,2 2-752 15</inkml:trace>
  <inkml:trace contextRef="#ctx0" brushRef="#br0" timeOffset="5972.8962">3703 8136 1710 0,'0'0'189'0,"0"0"-182"15,0 0-5-15,0 0 12 16,0 0-1-16,0 0-6 16,6 0-3-16,12-8-3 15,6 2 0-15,-3 1-1 16,-5 2 1-16,-5 1-1 15,-5 2 0-15,-3 0 0 16,-3 0 0-16,0 0 0 16,0 0 0-16,0 0 0 15,0 0 0-15,1 0-4 0,3 0-13 16,1 0-32-16,1 0-21 16,0 0-774-16</inkml:trace>
  <inkml:trace contextRef="#ctx0" brushRef="#br0" timeOffset="6519.56">4119 7950 1756 0,'0'0'132'15,"0"0"-126"-15,0 0 2 16,0 0 6-16,0 0-9 16,0 0-4-16,-16 44 0 0,16-26 1 15,0 1-1-15,0-1 1 16,0-4-2-16,9-2 0 16,-2-2 1-16,1-5-1 15,-2 0 1-15,-3-5 0 16,0 0-1-16,4 0 4 15,-1 0-1-15,5 0 1 16,-1-2 2-16,5-6-2 16,0 1-1-16,3 2 2 15,-2-1 0-15,-1 2-1 16,0-1 0-16,-3 4-1 0,6 0-2 16,-2 1-1-16,2 0 0 15,-3 0 0-15,-2 5 0 16,-2 7 0-16,-2-1 0 15,1 6 0-15,-2 2-1 16,-4 2 1-16,-4 6-1 16,0-2 1-16,0 0 0 15,-13 0 0-15,-5-5-1 16,-3-3-2-16,0-4 1 16,2-3-2-16,1-5-1 15,3-2-1-15,6-3-2 16,-1 0-8-16,2 0-19 0,-1-3-35 15,9-14-233-15</inkml:trace>
  <inkml:trace contextRef="#ctx0" brushRef="#br0" timeOffset="6721.0199">4155 7911 1862 0,'0'0'79'15,"0"0"-77"-15,0 0-1 0,0 0 0 16,116-61-1-16,-33 25-10 16,9-6-85-16</inkml:trace>
  <inkml:trace contextRef="#ctx0" brushRef="#br0" timeOffset="9577.8143">6506 8710 1043 0,'0'0'717'0,"0"0"-676"16,0 0-16-16,0 0 10 15,0 0-10-15,0 0-9 16,0 0 0-16,0 0-7 16,-30 0-2-16,23 0-2 0,-4 6-2 15,-1 5-2 1,-1 2-1-16,1 4 1 0,0 3 0 16,3 2 0-16,3 3-1 15,3-2 1-15,3-1-1 16,0 0 0-16,0-3 0 15,6-6 0-15,9-1 0 16,4-5-1-16,5-5 1 16,3-2 0-16,-3 0-1 15,-2-11 0-15,-7-5 0 16,-3-1 1-16,-6-5 0 16,-4 1 0-16,-2-1 0 15,0-2 1-15,-11-2 0 16,-5 2 0-16,-5 3 1 15,0 5-2-15,2 4 2 16,2 7-2-16,7 1 0 16,2 4-1-16,4 0 0 0,1 2-16 15,3 9-33-15,0 2-21 16,6-1-208-16</inkml:trace>
  <inkml:trace contextRef="#ctx0" brushRef="#br0" timeOffset="9810.9085">6737 8768 1726 0,'0'0'161'16,"0"0"-152"-16,0 0-2 15,0 0 3-15,0 0-9 16,0 0-1-16,0 10-20 16,0-3-10-16,0-3-35 15,8 1-1029-15</inkml:trace>
  <inkml:trace contextRef="#ctx0" brushRef="#br0" timeOffset="10368.6925">6938 8695 1814 0,'0'0'27'16,"0"0"-22"-16,0 0 9 15,0 0-2-15,0 0-12 16,0 0 1-16,0 15-1 16,-4-6 0-16,4-1 0 15,-1 3 0-15,1-3 0 16,0 2 0-16,0-1 0 0,0-2 0 16,0-1 1-1,0-2-2-15,1-1 1 0,3 0 0 16,2 0 2-16,-1 0 4 15,2 2 3-15,1-3 2 16,2-1 0-16,1 2-1 16,2 1-5-16,-1 1 1 15,2-1-2-15,-1 2 0 16,-1-2-3-16,3 3 0 16,-3 0-1-16,2-1 1 15,-3 3-1-15,-2 0 0 16,0-1 0-16,-5 2 0 15,-2-1 1-15,-2-1-1 0,0 2 0 16,0 1 1 0,-9 0-1-16,-6 0 0 0,-3 1 0 15,-1-2 0 1,-4-2-3-16,4-1 1 0,1-5-5 16,2-2-11-16,4 0-14 15,4 0-9-15,8-11-97 16</inkml:trace>
  <inkml:trace contextRef="#ctx0" brushRef="#br0" timeOffset="10586.1549">6980 8660 1866 0,'0'0'17'16,"0"0"-15"-16,0 0-2 15,0 0 0-15,103-40 0 16,-54 32-21-16,-4 0-83 16</inkml:trace>
  <inkml:trace contextRef="#ctx0" brushRef="#br0" timeOffset="11541.0163">6258 9514 1828 0,'0'0'40'0,"0"0"-13"16,0 0 7 0,0 0-13-16,0 0-9 0,0 0-3 15,-9-11-7-15,9 11-2 16,0 0-2-16,0 12 2 16,2 6 0-16,4 2 0 15,0 0 0-15,1-3 0 16,-1 0 0-16,0 0 0 15,-1-6-4-15,-2-3 0 16,0-5-3-16,-2-3-3 16,1 0 6-16,2-6 3 15,3-10-1-15,1-8-2 0,7 2 4 16,-5 3 0 0,-1 0 0-16,3 4 0 0,-6 4 0 15,3 3 0-15,-3 5 2 16,0 1-2-16,1 2 1 15,1 0-2-15,1 2 1 16,3 13 0-16,-3 0-1 16,1 3 1-16,-1-2 0 15,0 0-1-15,-1-2 1 16,-2-4-1-16,1-2-4 16,-4-5-3-16,1-3-5 15,1 0 0-15,1-8 9 16,7-12 4-16,-1-5 0 15,0 0-1-15,0 3 1 16,0 5 6-16,-4 0 9 16,-1 7-4-16,-4 3-4 0,0 4 0 15,-2 3-3-15,2 0-4 16,5 0 0-16,1 12 1 16,1 6 0-16,-1 2 0 15,0-1-1-15,0 1 0 16,-3-3 0-16,0-3 0 15,0-1-2-15,3-5-4 16,-2-3-20-16,4-5-32 16,2 0-101-16</inkml:trace>
  <inkml:trace contextRef="#ctx0" brushRef="#br0" timeOffset="11992.0432">7004 9433 1812 0,'0'0'28'16,"0"0"-14"-16,0 0 2 15,0 0-3-15,0 0-3 16,0 0-4-16,-79-10-1 15,67 18-3-15,2 1 0 0,4 1-2 16,0 0 2-16,4 2-2 16,1-2 0-16,1 4 1 15,0-1-1-15,0 0 1 16,4-2 2-16,7 0-1 16,2 2 0-16,4 0-2 15,0 0 3-15,1 1-3 16,0 1 0-16,-5 4 0 15,-2-1 1-15,-8 3-2 16,-3 2 1-16,0-2 0 16,0-2 3-16,-9-2-3 15,-3-4 1-15,-3-4-1 0,-1-1 0 16,1-3-6-16,3-4-12 16,6-1 0-16,6 0-19 15,0-7-30-15,6-7-227 16</inkml:trace>
  <inkml:trace contextRef="#ctx0" brushRef="#br0" timeOffset="12428.2441">7247 9567 1871 0,'0'0'25'16,"0"0"-12"-16,0 0 9 16,0 0-7-16,0 0-7 0,0 0-6 15,9-8-2-15,7 2 0 16,1 0 0-16,5-1-4 16,-1-1-3-16,-3-4-1 15,0 1-1-15,-6 0-2 16,-4-1 3-16,-7 4 7 15,-1-1 1-15,0 2 1 16,-6 3 2-16,-11 2 9 16,-5 2-6-16,0 0 1 15,0 0 1-15,0 6 1 16,3 8-6-16,1 4 0 0,5-1 0 16,4 3-1-1,3 0-2-15,4 2 1 0,2-2-1 16,0 1 0-16,11-1-1 15,8-6-3 1,7-3-5-16,5-7-12 0,6-4-22 16,2 0-27-16,0-15-393 15</inkml:trace>
  <inkml:trace contextRef="#ctx0" brushRef="#br0" timeOffset="12651.8997">7626 9472 1798 0,'0'0'17'0,"0"0"-17"0,0 0 24 15,0 0 10-15,-76 87-16 16,67-59-10-16,8 2-2 16,1-1 3-16,1-4-7 15,17-2 0-15,15-7-2 16,13-10-11-16,18-6-37 15,11-7 33-15,8-23-136 16</inkml:trace>
  <inkml:trace contextRef="#ctx0" brushRef="#br0" timeOffset="13501.8623">8573 8332 1669 0,'0'0'75'0,"0"0"-22"15,0 0-21-15,0 0 11 16,0 0-11-16,0 0-9 0,0-15-4 16,0 15-4-16,0 0-1 15,0 0-5-15,0 0 1 16,0 0-4-16,0 0-2 16,0 0-4-16,0 6-1 15,0 16 1-15,-4 8 0 16,-1 2 1-16,2 2 0 15,3-2 0-15,0-1-1 16,0-2 1-16,0-5-1 16,0-2 1-16,0-3-1 15,0-7 0-15,2-2 0 16,-1-7 0-16,1 0 0 16,-2-3-1-16,1 1-3 0,1-1-8 15,4 0-6-15,6 0-14 16,0 0-48-16</inkml:trace>
  <inkml:trace contextRef="#ctx0" brushRef="#br0" timeOffset="14978.5188">8519 8947 1822 0,'0'0'53'0,"0"0"-39"16,0 0 11-16,0 0-9 15,0 0-11-15,0 0 2 16,-7 53-2-16,7-34-1 16,0-2-1-16,0 0-3 15,0-5 0-15,0 1 0 16,0-9 0-16,0-1 0 0,0-3 0 16,0 0-1-16,0 0 1 15,0 0-1-15,2-10 1 16,3-6 0-16,3 0 1 15,-2 2-1-15,3 4 0 16,0 1 0-16,-3 2 0 16,-2 2 3-16,-1 2-1 15,2 3 0-15,1 0-2 16,1 0 0-16,4 0-1 16,-2 9 1-16,1 1-1 15,-3 0 1-15,-2 2-2 16,-2 0-1-16,2-4-1 15,-4 1-3-15,1-6 1 0,-2-2 0 16,2-1-2-16,-2 0 8 16,3-1 2-16,2-14-2 15,1-4 0-15,3 0 0 16,1 1 3-16,2 2 1 16,-4 7 5-16,-2 1-2 15,1 5 0-15,-4 3-3 16,3 0-2-16,0 0-1 15,6 0 0-15,-3 6 0 16,1 8-1-16,0 3 1 16,-5-1 0-16,3-2-1 15,-5-3 0-15,-2-1 0 0,2-3-1 16,-1-3-7 0,-1-2-7-16,-1-2-25 0,0 0-56 15</inkml:trace>
  <inkml:trace contextRef="#ctx0" brushRef="#br0" timeOffset="15741.6004">9134 8930 1734 0,'0'0'123'16,"0"0"-103"-16,0 0 8 15,0 0-4-15,0 0-13 16,0 0-4-16,0 0-2 16,-39-19-4-16,29 19 0 15,1 0-1-15,-3 0 0 16,0 8 0-16,3 4-1 16,0-3 1-16,2 3 0 15,2 0 0-15,4 0 0 16,1-2 0-16,0 1 0 15,0-1 0-15,0-3 1 0,6 3 0 16,4-2-1-16,7 0 2 16,0 1 0-16,3-2 0 15,2 2 0-15,-1-2 0 16,0 3-2-16,-5 0 0 16,-5-1 0-16,1 4 0 15,-6-1 0-15,-3-1 0 16,-3 1-1-16,0-1 1 15,0 0 0-15,-8-3 0 16,-8 1 0-16,-4-1 0 16,-5-3-3-16,0-2 0 15,1-3 1-15,10 0-1 16,7 0-3-16,3 0 4 16,4-1-1-16,0-9-11 0,2-2-21 15,12-1-25-15,1-4-161 16</inkml:trace>
  <inkml:trace contextRef="#ctx0" brushRef="#br0" timeOffset="16193.712">9355 8992 1861 0,'0'0'47'16,"0"0"-37"-16,0 0 9 0,0 0-10 16,0 0-5-1,0 0-3-15,37 0-1 0,-16-3 1 16,1 0-1-16,-2-2 0 16,-1-3 0-16,0 1-3 15,-5-2-3-15,-2 1 2 16,-6-1 0-16,-6 1 4 15,0 1 0-15,0 1 2 16,-9 0 1-16,-9 1 1 16,-6 3 0-16,2 2 1 15,-1 0 2-15,4 0 1 16,5 8-4-16,-2 6-2 0,0 5-1 16,4 4 0-16,3 5 0 15,1 2 1-15,3-2-2 16,5-2 0-16,0-1 0 15,0-4 0-15,13-6 0 16,8-3-3-16,4-7-4 16,5-5-1-16,3 0-8 15,7-3-20-15,-1-11-78 16</inkml:trace>
  <inkml:trace contextRef="#ctx0" brushRef="#br0" timeOffset="16469.7542">9951 8940 1706 0,'0'0'162'16,"0"0"-137"-16,0 0 13 16,0 0-16-16,0 0-11 15,-92-25-6-15,77 37-1 16,0 10 0-16,-1 7 1 15,2 1-3-15,4 1 1 16,4 0-1-16,6-4 0 16,0-3-1-16,10-7 0 15,14-7-1-15,10-10 1 16,5 0-1-16,8-8-13 16,0-18-24-16,0-6-185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8T04:58:03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3297 3274 1674 0,'0'0'50'15,"0"0"-18"-15,0 0 4 16,0 0 5-16,0 0-12 0,0 0-14 16,0 0-3-16,-22 0-1 15,22 0-2-15,0 0 1 16,0 0-3-16,0 0-2 16,0 0-1-16,0 0-2 15,0 0 0-15,0 0 0 16,0 0-2-16,6 0 2 15,9 0 0-15,3 0 2 16,7 0-2-16,2 0-1 16,6 0 0-16,-2-2 0 15,5-1-1-15,0 0 0 16,1 0 0-16,3 0 1 0,-1 2-1 16,0-2 0-16,1 1 0 15,-1-3 1-15,0 2-1 16,1-2 0-16,0 2 0 15,1 0 0-15,-1 2 0 16,-1 1 0-16,-2 0 0 16,2 0 0-16,-1 0 1 15,1 0-1-15,3 0 0 16,3 0 0-16,-2 0 1 16,5 1-1-16,-5-1 0 15,3 0 0-15,-1 0 0 16,-2 0 0-16,-4 0 0 15,0 0 0-15,4 0-1 16,-4 0 1-16,0 0 0 0,1 0 1 16,-1 0-1-16,1 0 0 15,3 0 0 1,-1 0-1-16,3 0 2 0,4 0-1 16,0 0 0-16,-1 0 0 15,0 0 0-15,-5 0 0 16,0 0 0-16,-1 0 0 15,-3 0 0-15,4 0 0 16,-4 2 0-16,0-1 0 16,7 0 0-16,0-1 0 15,3 0 1-15,3 0-1 16,-1 2 0-16,0-2 0 16,-2 0 0-16,-1 1 0 15,4-1-1-15,0 0 1 0,1 2 0 16,-1-2 0-16,0 0 0 15,-4 0 0-15,2 0 0 16,-2 0 1-16,-2 0-1 16,0 2 0-16,-2 0 0 15,2-1 0-15,-4 2 0 16,1 1 0-16,0-1 0 16,-2 1 0-16,0 2 0 15,-5-1 0-15,3-2 0 16,4 0 1-16,0 1-1 0,-2-2 0 15,2 3 0 1,-3-4 0-16,1 3 0 0,0-3 0 16,-2 1-1-16,-3-2 1 15,-2 2 0-15,-1-1 0 16,-3-1 0-16,-2 0 0 16,-4 0 0-16,-2 0 0 15,-10 2 0-15,-4-1-1 16,-4 6-3-16,-4-2-20 15,0-1-114-15</inkml:trace>
  <inkml:trace contextRef="#ctx0" brushRef="#br0" timeOffset="2044.9637">7258 3334 1377 0,'0'0'258'0,"0"0"-231"16,0 0 5-16,0 0 19 15,0 0-14-15,0 0-16 16,0 0-8-16,-14-6-6 16,11 6 0-16,3 0 3 15,0 0 1-15,0 0-1 16,0 0-2-16,0 0-3 15,0 0 1-15,0 0-3 16,0 0 1-16,0 0-4 16,3 0 1-16,12 0 6 15,9 0 2-15,10 2-2 0,5 1-3 16,9-3-2 0,7 0-1-16,6 0-1 0,12 0 0 15,9 0 1-15,5-3-1 16,8-4 1-16,-1 0 1 15,8 0-2-15,-1 2 0 16,-1-3 1-16,3 3 0 16,1-1 0-16,1 1 0 15,2 0 2-15,2 2-2 16,3-3-1-16,-2 0 0 16,1 0 1-16,2-2 0 15,0 3 0-15,-4-1-1 0,0 3 0 16,-9 1 0-16,-3 1 0 15,0 1-1-15,-3 0 1 16,-3 0 0-16,1 0 0 16,1 0 1-16,-1 0-1 15,1 0 0-15,1 0 0 47,1 0 1-47,-1 0-1 0,0 0 0 0,-3 0 0 0,-4 0 0 0,-2 0 0 16,-2 0-1-16,-5 0 1 15,2 0 0-15,-5 0 0 16,-1 0 0-16,-6 0 0 16,-6 0 0-16,-7 0 0 15,-7 0 1-15,-3 0 0 0,-6 0 2 16,1 0-3-16,-3 0 1 16,-1 0 0-16,0 1 0 31,-2 3 0-31,2 0-1 0,4 0 0 0,-1 0 0 15,3-1 0-15,1 0 1 16,-1-3-1-16,2 2 0 16,1-1 0-1,1-1 0-15,1 0 0 0,-1 0 0 16,0 0 0-16,2 0 1 16,-2 0-1-16,0 0 0 0,-4 0 0 15,1 0 1-15,-4 0-1 16,-1 0 0-16,-2-1 0 15,-1-2 0-15,-4 1 1 16,-5 1-1-16,-4-1 0 16,-4 2 0-16,-4 0 0 15,-7 0 0-15,0 0 0 16,-2 0 0-16,-2 0 0 16,3 0 0-16,0 0 0 15,1 0 1-15,-1 0-1 16,2 0 0-16,-1 0 0 15,-2 0 0-15,3 0 0 16,-3 0 0-16,0 0 0 16,-1 0-8-16,-2 0-29 15,-2-4-165-15</inkml:trace>
  <inkml:trace contextRef="#ctx0" brushRef="#br0" timeOffset="25379.0341">3402 5716 1244 0,'0'0'537'0,"0"0"-519"15,0 0-13 1,0 0 19-16,0 0 8 0,0 0-12 16,0 0-8-16,0 0-5 15,0 1 5-15,0-1-4 16,0 0-2-16,0 0-4 16,0 2-1-16,0 0-1 15,0 3 0-15,0 2 0 16,0 5 0-16,0 0 1 15,0 3-1-15,3 2 0 16,-3 7 0-16,6 1 0 16,0 4 1-16,-2 7 0 15,4-2-1-15,-4 7 0 16,2-2 1-16,3 1 2 0,-3 2-3 16,0 0 1-16,5 5-1 15,-3 2 0-15,1 1 1 16,-1 1-1-16,1-2 0 15,0 0 1-15,-2 1-1 16,1-2 0-16,-2 2 0 16,4 2 0-16,-1-1 0 15,2 2 1-15,2 0-1 16,-4 0 0-16,6 5 0 16,-2 2 1-16,-1 4 0 15,0-2 1-15,-1 0-2 16,-4-4 3-16,0-3-3 15,-1 1 2-15,-3 0-2 0,-1 0 1 16,1 1 0-16,0-2 1 16,0-1-1-16,4-2 0 15,-4-1-1-15,-1 1 0 16,1 1 0-16,-2 1 1 16,-1 4 0-16,0 1-1 15,2 2 1-15,1 2 0 16,0 3-1-16,0-1 1 15,3 3 0-15,-2-1 0 16,-1-5-1-16,6-2 2 16,-3 4-1-16,0 0 0 15,3 1-1-15,-2 1 2 0,1 0-2 16,1 3 1-16,0 1-1 16,-2 5 0-16,2-2 1 15,-3 4-1-15,3 2 0 16,-3-1 0-16,3 2 1 15,0-2-1-15,0-1 1 16,0 5 0-16,4 3-1 16,-2 4 1-16,-1 1 0 15,0 4 0-15,-2 2-1 16,4 7 1-16,-2 3-1 16,-1 5 0-16,-1-4 0 15,-2-6-1-15,1-6-1 16,1-8-4-16,-1-11-10 15,1-14-12-15,-8-25-83 0</inkml:trace>
  <inkml:trace contextRef="#ctx0" brushRef="#br0" timeOffset="26659.6714">3724 8282 1717 0,'0'0'72'0,"0"0"-71"15,0 0-1-15,0 0 5 16,0 0 6-16,0 0 1 16,0 0-1-16,0 0-2 15,0 0-6-15,0 0-2 16,3 0 0-16,3 0 0 16,6 1 0-16,6 2 7 15,1 2-6-15,12-2 3 16,5-3 5-16,6 0-4 0,10 0-2 15,5 0 2-15,7 0-2 16,6-8-4-16,6-2 2 16,7-1-2-16,3-2 1 15,2-3-1-15,3 1 1 16,3-5-1-16,7 1 1 16,4-2 2-16,3 1-2 15,3 5 4-15,-4 1-4 16,-2 6 0-16,-1 1-1 15,1 3 0-15,-1 1 0 16,0-2 1-16,1 1 0 16,-1-3-1-16,1 0 0 15,-1-2 0-15,-4 1 1 16,-3 0-1-16,7-3 0 0,-1 0 2 16,6-3-2-16,10 0 3 15,2-1 0-15,3-2-2 16,-2 2-1-16,-1-2 0 15,-2 3 0-15,-3 0 0 16,-5 3 0-16,-2 3 0 16,3-1 0-16,4 2 0 15,4 2 1-15,4-2 3 16,4 1-3-16,3-1-1 16,2-2 0-16,2 5 3 15,-2-2-2-15,-1 1-1 16,-4 0 1-16,9 1-1 0,-4-4 1 15,16-1-1 1,18-9 1-16,13-2 2 0,16-5 7 16,8 1-10-16,9 2 0 15,1-2 0-15,4 1 0 16,-2 3 0-16,-3 1 0 16,-7 1 1-16,0 6-1 15,-11 0 0-15,-7 1 1 16,-6 2-1-16,-15 3-1 15,-10 3 1-15,-19 3 0 16,-20 0-2-16,-16 0-15 16,-26 1-46-16,-25 2-314 15</inkml:trace>
  <inkml:trace contextRef="#ctx0" brushRef="#br0" timeOffset="28982.5272">3687 8349 1447 0,'0'0'254'16,"0"0"-224"-16,0 0 4 15,0 0 1-15,0 0-21 16,0 0-1-16,0 0-2 16,24-89 3-16,-11 60-9 15,-1-1 7-15,4-1-3 16,1-4-1-16,1 0-4 0,-2-1 2 16,2 4-2-1,-3-1 3-15,0 3 0 0,-6-2-3 16,4 1 1-16,-2 0-2 15,-4 0 1-15,2-3 0 16,3 1-2-16,-3-3 1 16,4 1-1-16,-1 0 0 15,-1-2-2-15,8-1 1 16,-1 1-1-16,0 0 1 16,0 2-1-16,-3 0 0 15,6 0 0-15,-5 1 1 16,2 1-1-16,4 2 0 15,-2 0 0-15,5 1 0 16,-1 1 0-16,6 0 0 16,-2 4 0-16,-1-1 0 0,1 0 0 15,-1 2 0-15,-3-1 0 16,0 1 0-16,3 2-1 16,0 2 2-16,-2-1-1 15,2 1 0-15,-2 2-1 16,-2 3 1-16,-3 2 0 15,1 6 0-15,-3 2 0 16,0 0 0-16,3 1 0 16,0-1 0-16,6 0 0 15,1 1 0-15,2 0 0 16,-3 0 0-16,1 4-1 16,0 0 1-16,1 0 0 15,-1 0 0-15,0 0 0 0,-2 0 0 16,1 5 0-16,-2 7 0 15,2 0-1 1,-2 3 1-16,2 4 0 0,1 2 0 16,2 6 0-16,1 2 0 15,2 7-1-15,0 3 1 16,0 4 0-16,3 4 0 16,0 0 0-16,-2 1 0 15,3 2 0-15,0-1 1 16,-1 1-1-16,2 1 0 15,0-1 0-15,-5-2 0 16,3 1-1-16,0 0 2 0,-2-2-2 16,2 4 1-1,1 1 0-15,-1 2 0 0,1 0 0 16,1 0 0-16,-1-1 0 16,3 3 1-16,0-2-1 15,-2 0 0-15,-1-3 0 16,-3-2 1-16,-1-3 0 15,-2-5-1-15,2-1 0 16,-3 0 1-16,4 1 0 16,1 1 0-16,-4-1-1 15,6 2 0-15,2-1 0 16,0 3 0-16,1-4 1 16,3-1 0-16,-2-2-1 15,-1-3 0-15,3-2 1 0,-1 0-1 16,2-1 0-16,1-1 0 15,0-2 0-15,-2 0 1 16,2 0-2-16,0-2 1 16,1-3 0-16,2-1 0 15,1-3 0-15,2-2 0 16,-2-1 0-16,3 0 1 16,-1-3 0-16,-3-4 0 15,-2 0 0-15,-1-2-1 16,-5-4 1-16,3 0-1 15,-4-1 1-15,1-3 0 16,2 0-1-16,-2-5 1 16,2-9 0-16,0-5 1 0,-2-1 0 15,-1-4 0-15,4 1 2 16,-1-3 0-16,2 1-1 16,0-2-3-16,-1-1 1 15,0-1-1-15,-1-3 1 16,-4-3-1-16,-3-4 1 15,-4 0 0-15,-2-8-1 16,-5-3 1-16,-2-4-1 16,0-7 0-16,-1-3 2 15,-1-1-2-15,1-5 0 16,-1 0 1-16,0-1-1 16,1-2 0-16,-6 0 1 0,1 1-1 15,-4 4 0-15,-2 4 0 16,1 7 1-1,-5 3-1-15,4 8 0 0,-5 4 0 16,-1 12 0-16,-2 5 0 16,-1 8 0-16,-1 6 0 15,2 5 1-15,-1 6-1 16,-1-3 0-16,0 3-1 16,0 0 1-16,0 0-4 15,0 0-19-15,-9 10-18 16,-16-3-89-16</inkml:trace>
  <inkml:trace contextRef="#ctx0" brushRef="#br0" timeOffset="30607.0602">4677 6796 796 0,'0'0'799'0,"0"0"-770"16,0 0 23-1,0 0 6-15,0 0-23 0,0 0-8 16,0 0-12-16,27-3-7 16,-22-2-3-16,-4 1 1 15,-1 2 2-15,0-1-2 16,0 1 5-16,0-1 0 15,0 3 0-15,-3 0-1 16,-6 0-4-16,-3 0-6 16,2 0 3-16,1 0 0 15,0 3-1-15,3 4 1 16,3 3-1-16,0 1 0 0,3 2-2 16,0 1 0-1,0-2 0-15,0-1 0 0,9 0 1 16,4-4-1-16,-1 0 0 15,0-5 0-15,0-1 1 16,0-1 0-16,0 0 0 16,-5 0 1-16,-2-8-1 15,-2-2 0-15,-3 0 1 16,0-1 1-16,0-1 1 16,-14 2 1-16,0 3 0 15,-3 2 1-15,2 3-5 16,3 2-1-16,3 0 1 15,2 0-1-15,4 4 0 16,0 6-1-16,0 3 1 16,3 1-1-16,0 0 0 0,0-2 1 15,6 1 0-15,4-4-1 16,1-2-1-16,-1-2 1 16,2-5-1-16,0 0 2 15,-1 0-1-15,-1-5 1 16,-1-9 0-16,-6-1 0 15,-3-2 1-15,0 3 0 16,-2 2 2-16,-10 2 2 16,-2 5 3-16,0 2-3 15,5 2-4-15,2 1 0 16,2 0-1-16,1 0 0 16,1 11-2-16,3 3 0 0,0-2-13 15,0-1-37 1,12-4-193-16</inkml:trace>
  <inkml:trace contextRef="#ctx0" brushRef="#br0" timeOffset="32337.5927">7669 9364 1582 0,'0'0'89'15,"0"0"-49"-15,0 0 14 0,0 0-10 16,0 0-20-16,0 0-4 16,0 0 1-16,-13-3-3 15,13 3-2-15,0 0-2 16,0 0-7-16,0 0-5 16,0 0 0-16,0 0-1 15,0 0-1-15,0-1 0 16,0 1 1-16,0-4-1 15,0 1 0-15,0-3-1 16,0-2 0-16,0 2-1 0,0 2 1 16,-3 1 1-1,-2 1 0-15,1 2 1 0,-1 0-1 16,-3 0 1-16,0 0-1 16,-1 2 0-16,0 8 0 15,3 1 2-15,2-2-2 16,1 3 1-16,3-5-1 15,0 3-1-15,0-1 1 16,0-3 0-16,0 2 0 16,1-5 0-16,7 0 0 15,2-3 0-15,2 0-1 16,1 0 0-16,-4-8 1 16,-1-4 0-16,-5 1 0 15,-3 0 2-15,0 0-1 16,0 3 1-16,-3 2 3 0,-6 2-2 15,-3 4 2-15,3 0-1 16,0 0-4-16,0 0 0 16,5 1 0-16,-1 6 0 15,4 3 0-15,-1 1 0 16,2 2-3-16,0 1-5 16,12-10-23-16,8-4-90 15</inkml:trace>
  <inkml:trace contextRef="#ctx0" brushRef="#br0" timeOffset="65289.4362">3694 6922 1698 0,'0'0'80'16,"0"0"-51"-16,0 0 1 0,0 0-2 15,0 0-14-15,0 0-6 16,0 0-1-16,0 0 3 16,0 0 0-16,0 0-3 15,0 0-4-15,0 0 0 16,0 0-3-16,0 0 1 15,0 0-1-15,3 0-2 16,5 0-11-16,4 0 0 16,1 0-32-16,2-2-100 15</inkml:trace>
  <inkml:trace contextRef="#ctx0" brushRef="#br0" timeOffset="65506.061">3878 6827 1764 0,'0'0'36'0,"0"0"-34"16,0 0 14-16,0 0 3 15,0 0-11-15,0 0-6 16,48 5-2-16,-34-5 0 15,0 0-20-15,2 0-77 16</inkml:trace>
  <inkml:trace contextRef="#ctx0" brushRef="#br0" timeOffset="65657.3">4158 6797 499 0,'0'0'1251'15,"0"0"-1229"-15,0 0-20 16,0 0-2-16,0 0-1 16,0 0-73-16</inkml:trace>
  <inkml:trace contextRef="#ctx0" brushRef="#br0" timeOffset="65790.1719">4473 6743 1721 0,'0'0'43'16,"0"0"-5"-16,0 0-22 0,0 0-16 16,0 0 0-16,0 0-248 15</inkml:trace>
  <inkml:trace contextRef="#ctx0" brushRef="#br0" timeOffset="67002.0717">3915 9779 1783 0,'0'0'34'0,"0"0"-28"15,0 0 12-15,0 0 10 0,0 0-10 16,0 0-6-16,0 0-3 16,0 3-5-16,0-3-2 15,0 0-2-15,0 0-5 16,6 0-19-16,12 0-16 15,-3-5-59-15</inkml:trace>
  <inkml:trace contextRef="#ctx0" brushRef="#br0" timeOffset="67198.0104">4179 9765 1747 0,'0'0'23'0,"0"0"-11"15,0 0 22-15,0 0-13 16,0 0-10-16,0 0-5 16,51 2-5-16,-32-2-1 15,6 0-13-15,5 0-12 16,0 0-26-16,1 0-182 16</inkml:trace>
  <inkml:trace contextRef="#ctx0" brushRef="#br0" timeOffset="67369.0503">4571 9749 1724 0,'0'0'56'15,"0"0"-39"-15,0 0 11 16,0 0 1-16,0 0-18 0,0 0-3 16,23-6-7-16,-10 6-1 15,5-3-10-15,6-2-33 16,1 1-16-16,2-3-278 15</inkml:trace>
  <inkml:trace contextRef="#ctx0" brushRef="#br0" timeOffset="67535.0888">4916 9674 67 0,'0'0'1645'16,"0"0"-1612"-16,0 0 15 15,0 0-16-15,0 0-9 16,0 0-10-16,34-6-5 0,-23 3-8 15,5 1-2 1,5-1-13-16,0 2-24 0,6-1-77 16,1-1-516-16</inkml:trace>
  <inkml:trace contextRef="#ctx0" brushRef="#br0" timeOffset="67691.1441">5347 9600 1561 0,'0'0'94'15,"0"0"-32"-15,0 0-5 16,0 0-20-16,0 0-16 16,0 0-9-16,25 0-9 15,-14 0-3-15,2 0-15 16,4 0-70-16,2-2-1640 16</inkml:trace>
  <inkml:trace contextRef="#ctx0" brushRef="#br0" timeOffset="67857.1063">5872 9489 1786 0,'0'0'43'16,"0"0"-43"-16,0 0-4 16,0 0 3-16,0 0 1 15,0 0-4-15,27 0-30 0,-12 0-98 16</inkml:trace>
  <inkml:trace contextRef="#ctx0" brushRef="#br0" timeOffset="68028.0404">6157 9469 1722 0,'0'0'31'15,"0"0"-13"-15,0 0 25 16,0 0-24-16,0 0-13 15,0 0-5-15,39 0-1 16,-25 0-18-16,3-2-65 16,1-4-1157-16</inkml:trace>
  <inkml:trace contextRef="#ctx0" brushRef="#br0" timeOffset="68187.0521">6583 9392 1809 0,'0'0'6'16,"0"0"-6"-16,0 0 10 16,0 0-5-16,0 0-5 15,0 0 0-15,29 0-15 16,-19 0-93-16</inkml:trace>
  <inkml:trace contextRef="#ctx0" brushRef="#br0" timeOffset="68367.1958">7004 9368 1792 0,'0'0'26'0,"0"0"-25"16,0 0-1-16,0 0 0 15,0 0 0-15,0 0-21 16,55 4-72-16,-43-4-871 15</inkml:trace>
  <inkml:trace contextRef="#ctx0" brushRef="#br0" timeOffset="68532.0566">7311 9365 1702 0,'0'0'123'0,"0"0"-122"0,0 0 9 15,0 0 3-15,0 0-10 16,0 0-3-16,39 0-20 16,-36-2-212-16</inkml:trace>
  <inkml:trace contextRef="#ctx0" brushRef="#br0" timeOffset="127571.2147">1760 7028 1844 0,'0'0'52'16,"0"0"-36"-16,0 0-1 15,0 0-1-15,0 0-8 16,0 0-4-16,0 0-2 0,-14 26 0 16,17 1 1-1,8 5 4-15,1-1-2 0,-2 3 2 16,-1-5-3-16,0-1-2 15,-2-6 1-15,1-2-1 16,-2-5 1-16,-2-2-1 16,4-2-1-16,-5-2-7 15,1-2-7-15,-1-3-28 16,0-4-51-16,0 0-1137 16</inkml:trace>
  <inkml:trace contextRef="#ctx0" brushRef="#br0" timeOffset="127982.0237">2050 7031 1812 0,'0'0'76'0,"0"0"-70"16,0 0 4-16,0 0 14 16,-32 82-15-16,32-54-5 15,0-1-2-15,0 0-2 16,15-2 1-16,7-4 0 16,6-5 0-16,5-5 0 0,0-5 0 15,1-6-1 1,-7 0-2-16,-7 0 2 0,-7-12 0 15,-7-1 1 1,-6-4 1-16,0-3 3 0,-6-2 1 16,-18-5-1-16,-4 5 0 15,-8 1-4-15,3 1 0 16,3 8-1-16,5 5-1 16,8 5-2-16,7 2-9 15,4 2-16-15,6 13-39 16,0 4-105-16</inkml:trace>
  <inkml:trace contextRef="#ctx0" brushRef="#br0" timeOffset="128382.4637">2343 7051 1783 0,'0'0'74'16,"0"0"-71"-16,0 0 6 16,0 0 10-16,0 0-9 15,6 89-6-15,12-72-3 0,1-6 0 16,2-4 1-16,3-4-2 15,0-3-2-15,-6 0 2 16,1-4-1-16,-10-9 1 16,-3-2 0-16,-6-4 1 15,0 1 7-15,-2-2 10 16,-17 2-4-16,-3 1-6 16,-5 3-6-16,2 5-1 15,2 3-1-15,10 5 0 16,4 1-4-16,3 1-8 0,4 14-35 15,2 2-40 1</inkml:trace>
  <inkml:trace contextRef="#ctx0" brushRef="#br0" timeOffset="129062.6515">2616 6984 1162 0,'0'0'678'0,"0"0"-669"15,0 0-8-15,0 0 1 16,0 0 15-16,0 0-11 16,31 51-2-16,-21-36-2 15,1-3 0-15,-5-2-1 16,3-3-1-16,-2-1 0 16,-4-5-2-16,-1-1-6 15,-2 0 1-15,0-1 7 16,0-14 5-16,0-2-5 15,0-3 0-15,0 2 9 0,3 3 2 16,-2 1 11 0,1 6-2-16,-2 0-10 0,1 3-5 15,1 2-2-15,1 2-2 16,6 1-1-16,4 0-1 16,2 0-1-16,0 6 2 15,0 6-4-15,-2 1-2 16,-2-1-7-16,-5 1-10 15,1-5 5-15,-4-2-2 16,2-6 6-16,-4 0 8 16,1-8 6-16,1-12 2 15,-2-2 9-15,1-1 9 16,1 3-6-16,-2 4 4 16,1 5-1-16,1 4-4 15,-1 3-5-15,0 3-3 0,1-1-5 16,6 2 0-16,5 0-2 15,3 0 2-15,-3 12 0 16,4 6 0-16,-2 0-1 16,-4 2-4-16,0-1-7 15,-5 3-23-15,-7-4-14 16,0-5-131-16</inkml:trace>
  <inkml:trace contextRef="#ctx0" brushRef="#br0" timeOffset="129525.9621">3044 6747 1881 0,'0'0'25'0,"0"0"-22"16,0 0 0-16,0 0 4 0,0 0 2 15,0 0-3-15,70 82-6 16,-52-55 1-16,4-5 1 16,-8-5-2-16,2-3 0 15,-7-9 1-15,-4 0-1 16,-2-5 0-16,1 0 1 16,-1-3 3-16,3-21 4 15,-3-7 1-15,0-6-3 16,0-3 0-16,-3 5-2 15,0 10-2-15,0 8-2 0,3 12-5 16,0 5-18 0,-3 0-140-16</inkml:trace>
  <inkml:trace contextRef="#ctx0" brushRef="#br0" timeOffset="130352.9027">1934 10536 1900 0,'0'0'53'16,"0"0"-49"-16,0 0 3 15,0 0 8-15,0 0-1 16,0 0-7-16,0 0-6 16,-16-1 0-16,37-10-1 15,7-6 1-15,6 3-1 16,1-3-1-16,-4 5 1 15,-6 4 0-15,-4 1 0 16,-10 2 0-16,-5 5 0 16,-5 0 0-16,-1 0-1 15,0 0 0-15,0 0-1 0,0 0 0 16,0 0-3-16,2 0-7 16,-1 0-9-16,4 0-9 15,2-2-48-15,2-3-95 16</inkml:trace>
  <inkml:trace contextRef="#ctx0" brushRef="#br0" timeOffset="130660.0598">2376 10213 1934 0,'0'0'24'0,"0"0"-9"15,0 0 5-15,0 0-6 16,0 0-11-16,0 0-3 16,0 23-3-16,13 2 3 15,5 4 0-15,-2-3 1 16,-2 4-1-16,-1-2 1 16,-2-1-1-16,-4-3 0 15,-2-5 0-15,-1-6-3 16,-1-3-1-16,0-3-1 15,-3-5-1-15,0 0-4 16,0-2-4-16,0 0-3 16,0 0-18-16,0-4-43 15</inkml:trace>
  <inkml:trace contextRef="#ctx0" brushRef="#br0" timeOffset="131064.7431">2637 10261 1884 0,'0'0'41'0,"0"0"-29"15,0 0 4 1,0 0-4-16,0 0-8 0,0 0-4 15,-21 44 2-15,21-28-2 16,3 1 1-16,10-3-1 16,2-2 0-16,3-2-2 15,2-6-3-15,-1-1 1 16,2-3 0-16,-6 0 3 16,-2-7 0-16,-7-7 0 15,0 1 1-15,-6-3 2 16,0 1-1-16,0 1 2 15,-15 0-2-15,-4 0 3 16,-8-2-4-16,5 4 0 0,-1 3 0 16,5 5-3-1,2 4-5-15,10 0-13 0,3 6-59 16,3 6-145-16</inkml:trace>
  <inkml:trace contextRef="#ctx0" brushRef="#br0" timeOffset="131446.8358">2920 10195 1839 0,'0'0'72'16,"0"0"-52"-16,0 0-3 15,0 0-4-15,0 0-9 16,0 0-4-16,0 0-2 16,-4 26 2-16,14-12 1 15,5 2-1-15,2-6-1 16,2-1-4-16,0-5 1 16,-1-3-4-16,0-1 0 15,-6 0 3-15,1-7 2 16,-8-8-2-16,-5 1 2 15,0-3 3-15,0 2 1 16,-18 3 2-16,-3 0 2 16,-6 3 1-16,0 0-6 15,2 6 0-15,6 3-5 16,10 0-18-16,3 0-34 0,4 7-187 16</inkml:trace>
  <inkml:trace contextRef="#ctx0" brushRef="#br0" timeOffset="132220.2836">3235 10125 1785 0,'0'0'68'0,"0"0"-56"15,0 0 5-15,0 0-3 16,0 0-11-16,0 0-2 0,-3 32 3 16,10-21 0-16,1 2-2 15,-2-1-1-15,0-2 1 16,4-1-2-16,-4-2 0 16,0-4-1-16,-1-1-5 15,-2-2-3-15,1 0 2 16,-1 0 4-16,0-9 3 15,-2-7 1-15,1 0 0 16,-1 1 3-16,-1 3 14 16,2-2-4-16,-2 4-2 15,0 0 0-15,0 3-5 16,0 5 0-16,3 1-5 16,6 1-2-16,0 0-2 15,4 0 2-15,1 3-1 0,2 7-1 16,-1 0-2-16,-3-1-3 15,-3-1-4-15,0-1-7 16,-2-5-1-16,-2-2 2 16,-2 0 2-16,0-5 11 15,0-14 4-15,0-3 2 16,0-1 11-16,0 3 4 16,1 2 7-16,-4 2-7 15,3 4-4-15,-3 6 0 16,0 3-4-16,0 3-3 15,3 0-6-15,6 0 0 16,3 2-2-16,3 10 1 16,0 4 1-16,3 1-1 15,-8 0-2-15,-1-2-4 0,-3-1-4 16,0-1-5-16,-4-4-13 16,-2-6-5-16,0-1-57 15,0-2-1159-15</inkml:trace>
  <inkml:trace contextRef="#ctx0" brushRef="#br0" timeOffset="132556.0164">3560 9944 1907 0,'0'0'31'0,"0"0"-20"15,0 0 1-15,0 0-4 16,0 0 3-16,0 0-3 16,66 39-4-16,-47-22-3 15,2 2-1-15,-6-2 2 16,1-5-2-16,-4-3 0 16,-4-4 0-16,-4-3 0 15,-1-2 1-15,0 0-1 16,-3-16 2-16,0-12 1 15,0-10-3-15,0-8 1 16,0-2-1-16,0 2-1 0,0 7-1 16,0 5-13-16,-3 8-23 15,3 4-159-15</inkml:trace>
  <inkml:trace contextRef="#ctx0" brushRef="#br0" timeOffset="140520.9129">13178 4533 1707 0,'0'0'95'0,"0"0"-81"16,0 0 5-16,0 0 5 15,0 0-8-15,0 0-8 16,0 0-1-16,-9 2 3 16,9-1-4-16,9-1-2 0,18 3 0 15,19-1 7 1,18-2-5-16,18 0-2 0,18 0-4 15,6-6 1-15,1-4-2 16,-7 3 2-16,-9 0 1 16,-16 3-2-16,-14 0 0 15,-15 1 0-15,-19 0 1 16,-15 2-1-16,-4 1 0 16,-6 0 0-16,-2 0 0 15,0 0 3-15,0-1-2 16,0 1-1-16,0 0-5 15,-7 0-10-15,-7 0-20 0,-8 1-27 16,-3 4-100-16</inkml:trace>
  <inkml:trace contextRef="#ctx0" brushRef="#br0" timeOffset="140856.7011">13185 4720 1851 0,'0'0'0'16,"0"0"-9"-16,0 0-8 15,0 0 17-15,124-10 16 16,-57 0-9-16,14 1-1 16,14 0-3-16,3-2 0 15,-5 2-3-15,-15 4 1 0,-19 0-1 16,-23 4 0-16,-18 1 1 15,-15 0 0-15,-3 0 5 16,0 0 8-16,0 0-6 16,-6 0-6-16,-12 0-1 15,-6 0-1-15,-4 4-15 16,-1-4-66-16</inkml:trace>
  <inkml:trace contextRef="#ctx0" brushRef="#br0" timeOffset="158126.4009">17311 5666 1796 0,'0'0'49'0,"0"0"-38"15,0 0 0-15,0 0-2 16,0 0-5-16,0 0 0 16,0 0 2-16,-2 91 5 15,2-42-3-15,5 7-2 0,5 9-3 16,-1 6 3-1,3 7-1-15,3 9 3 0,0 9-4 16,4 6-1 0,1 6-2-16,-4 7 0 0,-1 6 0 15,-1 12 0-15,-1 3 0 16,-1 0 0-16,0 2 2 16,1-8-2-16,1-1 2 15,0 0-1-15,0-4-1 16,2 4 2-16,-1 3-1 15,0-3 0-15,-3 3 0 16,-1-7-1-16,-3-5 1 16,-1-8-2-16,-1-4 2 0,-2-10-2 15,-1-5 0-15,0-7 1 16,1-4 0 0,1-4-1-16,-1-6 0 0,1-5 0 15,1-11 0-15,-3-10-1 16,3-7-9-16,-3-12-14 15,-3-13-72-15</inkml:trace>
  <inkml:trace contextRef="#ctx0" brushRef="#br0" timeOffset="159238.1485">17700 7774 1775 0,'0'0'45'0,"0"0"-40"16,0 0 3-16,0 0 7 15,0 0-1-15,0 0-2 16,0 0-7-16,32 1-2 16,8 1 6-16,24-2-2 15,21 0-1-15,31 0 1 16,29 0-4-16,32-12 0 15,35-1-2-15,30-7-1 16,35 3 0-16,28-3 1 16,24 4 0-16,14 6-1 15,14 3 0-15,4 2 0 16,-6 5 0-16,-8-3 0 0,-24-2-2 16,-22 1-5-16,-24-9 7 15,-31-1 7-15,-28 0-1 16,-38-3 1-16,-41 3 2 15,-36 1 3-15,-33 3-7 16,-29 2-3-16,-20 5 0 16,-12 0-2-16,-5-1 4 15,0 1 2-15,-2 2-1 16,-1 0 1-16,-1-1-5 16,0 2-1-16,0 0 0 15,0 0-2-15,0 0-12 16,0-6-18-16,-7-7-138 15</inkml:trace>
  <inkml:trace contextRef="#ctx0" brushRef="#br0" timeOffset="160552.3289">17741 9418 1760 0,'0'0'52'15,"0"0"-47"-15,0 0 15 16,0 0 0-16,0 0-4 16,0 0-3-16,0 0-2 15,10 74 5-15,-7-22-8 16,-2 11-5-16,-1 12 0 15,0 10-1-15,2 9 1 0,-1 9 3 16,2 5 3-16,2 5-5 16,-2 3-3-16,3 1 1 15,-3 0-1-15,1-7 0 16,5-9 5-16,3-14-2 16,5-12-3-16,-4-14 0 15,2-12 3-15,-5-13-1 16,-2-10-3-16,-5-13 0 15,0-6 0-15,-3-6 0 16,0-1 0-16,0-1-1 16,0-18-13-16,0-11-11 15,0-6-54-15,-9-11-1030 16</inkml:trace>
  <inkml:trace contextRef="#ctx0" brushRef="#br0" timeOffset="161947.7355">23444 7540 1645 0,'0'0'47'0,"0"0"-35"15,0 0 23-15,0 0 6 0,0 0-10 16,0 0-14-16,0 0-3 16,-12 5-5-16,12-5-1 15,8 1-1-15,25 1 0 16,25-2 8-16,30 0-5 15,33 0-6-15,26-2 0 16,22-4-2-16,25-1-2 16,7 3 1-16,14-1 0 15,4 0-1-15,-6 0 0 16,-5 2 4-16,-17 2 0 16,-17-2-2-16,-29 0 2 15,-24-2 1-15,-32-2-3 16,-29 4-1-16,-26 0 4 15,-16-2-1-15,-13 5 4 16,-5-3 3-16,0 0 1 0,0 2-5 16,0-2-3-16,0-1-4 15,-9-2 0-15,-6-2-16 16,-5-3-27-16,-10-4-220 16</inkml:trace>
  <inkml:trace contextRef="#ctx0" brushRef="#br0" timeOffset="170294.1889">17648 7797 1513 0,'0'0'254'16,"0"0"-235"-16,0 0-13 16,0 0 16-16,0 0-3 15,0 0-3-15,0 0-5 16,0 0 3-16,0 0 3 16,2 0-4-16,2-5-5 15,-3-2-2-15,1-1-1 16,1-3 2-16,3-1-4 15,1-4 0-15,1-1-2 16,4-1 0-16,-3-2-1 16,0-1 2-16,4-1-1 15,-2-2 0-15,-1 0 2 16,0-3-1-16,-1-2-1 0,3-3 0 16,2-1 1-16,-1-2-1 15,2 2-1-15,-1-1 0 16,0 3 1-16,-2 1-1 15,0 4 1-15,-1-2-1 16,-2 3 1-16,1-4-1 16,-1 2 2-16,3-3-2 15,-2-1 1-15,1-2-1 16,1 1 1-16,1-1-1 16,2 5 0-16,0 1 0 15,-1 2 0-15,0 0 0 0,-2 2 0 16,5-2 0-1,-2 0 0-15,-1 2 0 0,0-2 0 16,-1 1 0-16,-1 2 1 16,0-2-1-16,5 1 0 15,-2 1 0-15,1-2 0 16,-1-1 0-16,1 3 0 16,-4-1-1-16,5 3 1 15,-4-2 0-15,3 0 0 16,1 3 0-16,-1-2 0 15,2 0 1-15,-3-1-1 16,3-2-1-16,-2 2 1 16,2 2 1-16,0 0-1 15,2 1 0-15,-1 2 0 0,1 0-1 16,0 1 1-16,1 0 0 16,-1 4 1-16,0-3-1 15,0 2 0-15,-4 2 0 16,3 0 0-16,0 3 0 15,-2-1 0-15,3 1 0 16,-4 3 0-16,2 1 0 16,-4 1 0-16,0 0 0 15,-2 1 0-15,3 2 0 16,-1 0 0-16,2 0 0 16,-1 0 0-16,3 0 0 15,0 0 0-15,1 4 0 16,2 1 0-16,-1 3 0 15,2 3 0-15,0 2 0 16,2 2 0-16,3 1 0 0,1 1 0 16,4 3 0-16,-2 2 0 15,-1-1 0-15,0 1 0 16,-1 2 1-16,0 0-1 16,2 1 0-16,0 4 0 15,0 0 0-15,0 2 1 16,-1 4-1-16,4 0 0 15,0 3 0-15,-2 6 0 16,2 1 0-16,-4 2 0 16,-3-1 1-16,0-2-1 0,-4 1-1 15,1 0 1 1,0 5-1-16,1 0 2 0,1 0-1 16,-1-4 0-16,1 0-1 15,0-2 1-15,2 3 1 16,-1 2-1-16,1-1 0 15,0 0 0-15,-3 1 0 16,-2-3 1-16,-1 0-1 16,3-3 0-16,-4 2 0 15,0-1 0-15,1-1 0 16,-3 0 0-16,3 0 1 16,-3-1-1-16,0-3 0 15,0 0 0-15,0 1 0 0,-2-2 0 16,2 4 1-16,-2 2-1 15,-1-3 0-15,2 2 0 16,-3-4 0-16,0-5 0 16,1-2 1-16,-5-2-1 15,2-3 0-15,2-1-1 16,-1-1 1-16,2 2 0 16,0-2 0-16,4 2 0 15,-1 2 0-15,2 1 0 16,-1-1 2-16,-1 3-2 15,3 0 0-15,-1 1-1 16,0-2 2-16,1-2-1 16,1 1 0-16,-1-2 1 15,0-1-1-15,1 0 0 16,1-3 0-16,-4-2 1 0,4 1-1 16,-1 0 0-16,1-2 0 15,2-1 1-15,0 0-1 16,0-1 1-16,-2-2-1 15,-4-1 1-15,1-4 0 16,0 0-1-16,-3 3 1 16,-1-3-1-16,1 0 1 15,0 0-1-15,0 1 0 16,2-1 0-16,1 3 1 16,1-1-1-16,3 0 0 15,2-2 1-15,1 0-1 16,0 0 0-16,0-3 0 0,-1 2 1 15,0 1-1 1,3-1 0-16,0 2 0 0,0-1 0 16,-2-2 0-16,-2 0 0 15,-1-3 0-15,-3 0 1 16,4-2-1-16,-1 0 0 16,1-2 0-16,2 0 0 15,0-3 1-15,1 0-1 16,2 0 0-16,-1 0 0 15,3 0 0-15,-5-3 1 16,3-5-1-16,-2-3 0 16,2 0 1-16,0-1-1 15,0-2 2-15,0-2-1 0,3-2 1 16,2-4 1-16,1-2-1 16,1-2 1-16,1-2 0 15,-1-2 1-15,0 0-2 16,-6-1 1-16,1-1 0 15,-1-4-1-15,-1 0-1 16,0-3 0-16,-1-3 0 16,1 2 1-16,0-6-1 15,0 0 0-15,0-1 0 16,0-1 0-16,-1-4 0 16,-1 1 0-16,-2 1 0 15,0 3 0-15,-4 0 0 0,0 2 0 16,1-1 0-1,1-5 0-15,2-3 0 0,-2-1-1 16,0 3 0-16,-3 2 0 16,1 5 0-16,-1 5 0 15,-1 0 1-15,-2 3-1 16,-5 3 0-16,0 0 0 16,-2 5 1-16,-1 0-1 15,-4 4 0-15,0 4 0 16,-3 3 0-16,-1 2 0 15,-2 4 0-15,1 1 0 16,-1 3-1-16,0-3-5 16,0 0-10-16,0-6-14 15,0-5-39-15</inkml:trace>
  <inkml:trace contextRef="#ctx0" brushRef="#br0" timeOffset="171327.2585">16414 5992 1779 0,'0'0'121'16,"0"0"-100"-16,0 0-12 0,0 0 4 15,0 0-4 1,0 0-6-16,0 0 6 0,0 90-4 16,0-59-1-16,0 1-1 15,0 1 0-15,0-3 1 16,0-1-1-16,0-3-1 15,2-4 1-15,-2-5-2 16,0-3 0-16,0-4 1 16,0-5-2-16,0 0 1 15,0-3-2-15,0 3 1 16,1 2-9-16,2-2-16 16,2 0-80-16</inkml:trace>
  <inkml:trace contextRef="#ctx0" brushRef="#br0" timeOffset="172181.4613">16290 9472 1796 0,'0'0'107'15,"0"0"-91"-15,0 0-11 16,0 0 6-16,0 0 0 15,0 0-3-15,5-3-4 16,19 1-4-16,6-1 1 16,4 0-1-16,-1 2 1 15,-2-1 0-15,-6 2 0 16,-5 0 0-16,-5 0 0 16,-9 0 1-16,-3 0-1 15,-3 0-1-15,0 0 0 16,0 0 1-16,0 0 1 15,0 0-2-15,0 0 1 0,0 0-1 16,0 0-1-16,0 0-7 16,0 0-6-16,1 0-20 15,4-1-53-15,5-4-944 16</inkml:trace>
  <inkml:trace contextRef="#ctx0" brushRef="#br0" timeOffset="172586.6075">16768 9218 1818 0,'0'0'93'15,"0"0"-81"-15,0 0-4 16,0 0 10-16,0 0-7 16,0 0-8-16,-3 55 6 15,3-25 2-15,0 3-4 16,0 0-2-16,0 1-1 16,6-2-2-16,0-2 0 15,0-3-1-15,0-4-1 16,0-3 1-16,3-4 0 0,-6-2-1 15,0-3 0 1,-2-6 0-16,-1-2 0 16,0 0 0-16,0-3-2 0,0 0-2 15,3 0-2-15,-1 0-1 16,1 0-3-16,0 0-9 16,4-3-14-16,5-8-85 15</inkml:trace>
  <inkml:trace contextRef="#ctx0" brushRef="#br0" timeOffset="173428.8483">16992 9276 1752 0,'0'0'101'0,"0"0"-83"16,0 0 8-16,0 0 7 15,0 0-19-15,0 0-10 16,4 34-1-16,7-10 6 0,2 5-2 15,1-2-4-15,2 1-1 16,2-3 0-16,0-1 0 16,0-7 1-16,-1-3 0 15,-4-6 0-15,0-5-2 16,-6-3 0-16,1 0 2 16,0-3 5-16,2-17 3 15,2-10-7-15,-4-8-2 16,-2-8-1-16,-3 0 0 15,-3 2-1-15,0 6 0 16,0 12 0-16,0 9-1 16,0 6-8-16,0 10-15 0,0 1-16 15,2 0-171-15</inkml:trace>
  <inkml:trace contextRef="#ctx0" brushRef="#br0" timeOffset="174178.843">17821 9386 1768 0,'0'0'121'16,"0"0"-103"-16,0 0 5 15,0 0 2-15,0 0-7 16,0 0-9-16,0 0-7 15,0 0-1-15,2 0-1 16,8 0 0-16,11 0-11 16,4 0-5-16,5 0-19 0,1 0-53 15,-1 0-206-15</inkml:trace>
  <inkml:trace contextRef="#ctx0" brushRef="#br0" timeOffset="174482.2705">18167 9386 1817 0,'0'0'28'0,"0"0"-10"16,0 0 25-16,0 0-17 16,0 0-11-16,0 0-6 15,24 0-4-15,-6 0-3 16,4 0-2-16,2 0 0 16,8 0-9-16,0 0-12 15,5 0-10-15,1 0-25 0,-1 0-28 16,1 0-109-1,0 0-48-15,-1 0 241 0,1 0 264 16,-5 0-180-16,-5 0-28 16,-7 0 19-16,-9 0-48 15,-5-3 0-15,0 1-2 16,-2-1-9-16,4 0-8 16,0-2-8-16,1 2-2 15,4-1-31-15,1 1-32 16,1-1-207-16</inkml:trace>
  <inkml:trace contextRef="#ctx0" brushRef="#br0" timeOffset="174629.3677">19067 9353 1804 0,'0'0'16'0,"0"0"-16"0,0 0 19 15,0 0-10-15,0 0-9 16,0 0 0-16,47 3-52 15,-27-6-639-15</inkml:trace>
  <inkml:trace contextRef="#ctx0" brushRef="#br0" timeOffset="174769.2843">19506 9347 1800 0,'0'0'54'0,"0"0"-48"16,0 0 17-16,0 0-7 0,0 0-6 15,0 0-10-15,66-14-11 16,-46 10-59-16</inkml:trace>
  <inkml:trace contextRef="#ctx0" brushRef="#br0" timeOffset="174928.7223">20112 9334 1837 0,'0'0'53'16,"0"0"-41"-16,0 0 8 16,0 0-13-16,0 0-6 0,0 0-1 15,23-3-60 1</inkml:trace>
  <inkml:trace contextRef="#ctx0" brushRef="#br0" timeOffset="175971.2331">17476 6107 1795 0,'0'0'62'0,"0"0"-56"15,0 0-5-15,0 0 1 16,0 0-2-16,0 0 0 16,0 0-16-16,29 0-16 15,-11 0-92-15</inkml:trace>
  <inkml:trace contextRef="#ctx0" brushRef="#br0" timeOffset="176146.2217">17699 6129 1700 0,'0'0'109'16,"0"0"-86"-16,0 0 14 0,0 0 0 15,0 0-17 1,0 0-12-16,10 0-8 0,2 0-4 15,5 0-33-15,3-1-46 16,7 1-842-16</inkml:trace>
  <inkml:trace contextRef="#ctx0" brushRef="#br0" timeOffset="176280.4116">18027 6148 1721 0,'0'0'52'15,"0"0"-31"-15,0 0-4 16,0 0-17-16,0 0-15 0,0 0-219 16</inkml:trace>
  <inkml:trace contextRef="#ctx0" brushRef="#br0" timeOffset="176420.0175">18291 6174 1824 0,'0'0'42'16,"0"0"-20"-16,0 0-4 16,0 0-18-16,0 0-7 15,0 0-122-15</inkml:trace>
  <inkml:trace contextRef="#ctx0" brushRef="#br0" timeOffset="184108.402">6060 8128 1762 0,'0'0'16'0,"0"0"-16"16,0 0-1-16,0 0 0 15,0 0 0-15,0 0-68 16,0 0-563-16</inkml:trace>
  <inkml:trace contextRef="#ctx0" brushRef="#br0" timeOffset="184327.6528">6061 8293 1650 0,'0'0'145'16,"0"0"-127"-16,0 0-5 16,0 0-5-16,0 0-8 15,0 0 1-15,0 46-1 16,6-27-11-16,0 5-50 16,-1 2-256-16</inkml:trace>
  <inkml:trace contextRef="#ctx0" brushRef="#br0" timeOffset="184513.5883">6144 8805 1723 0,'0'0'45'16,"0"0"-14"-16,0 0 2 15,0 0-7-15,0 0-17 16,0 0-8-16,11 58-1 0,-6-44-10 15,-2 3-51-15,-2 2-119 16</inkml:trace>
  <inkml:trace contextRef="#ctx0" brushRef="#br0" timeOffset="184677.2598">6200 9123 1653 0,'0'0'76'16,"0"0"-34"-16,0 0 0 15,0 0-11-15,0 0-14 16,0 0-13-16,0 21-3 16,0-14-1-16,2 4-3 15,6 3-30-15,-3 4-82 0</inkml:trace>
  <inkml:trace contextRef="#ctx0" brushRef="#br0" timeOffset="184845.4688">6243 9598 1654 0,'0'0'103'0,"0"0"-80"15,0 0-8-15,0 0 15 16,0 0-18-16,0 0-12 16,9 42-3-16,-6-31-42 15,0 1-186-15</inkml:trace>
  <inkml:trace contextRef="#ctx0" brushRef="#br0" timeOffset="185010.4769">6312 10051 1704 0,'0'0'44'0,"0"0"-21"15,0 0-4-15,0 0-11 16,0 0-8-16,0 0-12 15,0 52-76-15,0-43-1111 16</inkml:trace>
  <inkml:trace contextRef="#ctx0" brushRef="#br0" timeOffset="185147.3223">6348 10294 1718 0,'0'0'45'0,"0"0"-20"16,0 0 5-16,0 0-15 15,0 0-15-15,0 0 0 16,-3 24-40-16,3-18-108 16</inkml:trace>
  <inkml:trace contextRef="#ctx0" brushRef="#br0" timeOffset="185293.9626">6391 10582 1678 0,'0'0'60'0,"0"0"-25"15,0 0-5 1,0 0-20-16,0 0-9 0,0 0-1 16,-3 69-75-16,3-68-599 15</inkml:trace>
  <inkml:trace contextRef="#ctx0" brushRef="#br0" timeOffset="185433.7777">6436 10782 1775 0,'0'0'72'0,"0"0"-51"16,0 0 0-16,0 0 7 16,0 0-15-16,0 0-13 15,-12 17-2-15,12-17-47 0,9-11-231 16</inkml:trace>
  <inkml:trace contextRef="#ctx0" brushRef="#br0" timeOffset="186207.3939">8643 7917 1738 0,'0'0'117'0,"0"0"-89"16,0 0-7-16,0 0 1 16,0 0-15-16,0 0-7 15,0 6-1-15,0 4-12 0,0 6 0 16,0 4-15-16,0 3-45 16,0 5-94-16</inkml:trace>
  <inkml:trace contextRef="#ctx0" brushRef="#br0" timeOffset="186357.9227">8691 8290 1530 0,'0'0'123'0,"0"0"-67"16,0 0-37-16,0 0-17 16,0 0-2-16,0 0-1 15,19 68-19-15,-17-50-35 16,-1 1-193-16</inkml:trace>
  <inkml:trace contextRef="#ctx0" brushRef="#br0" timeOffset="186493.7243">8740 8657 1298 0,'0'0'59'0,"0"0"-49"15,0 0-10-15,0 0 0 16,0 81 0-16,3-65-191 15</inkml:trace>
  <inkml:trace contextRef="#ctx0" brushRef="#br0" timeOffset="186709.6745">8775 8981 753 0,'0'0'964'16,"0"0"-900"-16,0 0-29 16,0 0 3-16,0 0-14 15,0 0-6-15,3 36-9 16,0-29-7-16,-2 3-2 16,2 2-13-16,-1 2-97 0</inkml:trace>
  <inkml:trace contextRef="#ctx0" brushRef="#br0" timeOffset="186892.816">8831 9539 1895 0,'0'0'26'0,"0"0"-25"16,0 0 0-16,0 0-1 15,0 0-16-15,0 0-46 16,-14 73-109-16</inkml:trace>
  <inkml:trace contextRef="#ctx0" brushRef="#br0" timeOffset="187050.0131">8883 9944 1679 0,'0'0'176'0,"0"0"-147"16,0 0-18-16,0 0-8 16,0 0-3-16,0 0-17 15,-8 42-87-15</inkml:trace>
  <inkml:trace contextRef="#ctx0" brushRef="#br0" timeOffset="187196.989">8941 10338 1836 0,'0'0'4'0,"0"0"-4"16,0 0-26-16,0 0-94 16</inkml:trace>
  <inkml:trace contextRef="#ctx0" brushRef="#br0" timeOffset="187361.7376">8988 10735 1884 0,'0'0'26'16,"0"0"-17"-16,0 0-8 15,0 0-1-15,0 0-27 16,0 0-164-16</inkml:trace>
  <inkml:trace contextRef="#ctx0" brushRef="#br0" timeOffset="187504.9883">9067 11047 1797 0,'0'0'111'0,"0"0"-99"0,0 0-12 15,0 0-45-15</inkml:trace>
  <inkml:trace contextRef="#ctx0" brushRef="#br0" timeOffset="205277.3031">18676 6420 1944 0,'0'0'6'0,"0"0"-6"15,0 0 0-15,-24 119 0 16,52-39 0-16,15 17 4 16,15 15 5-16,17 9-2 15,19-3-3-15,13-8-3 16,11-16 1-16,6-20-2 15,-2-19 2-15,-7-19-2 16,-15-25 0-16,-15-11 1 16,-18-37-1-16,-12-26 1 15,-17-22-1-15,-19-25 0 0,-19-11 0 16,-6 15-1-16,-31 31 2 16,-26 49 1-16,-37 40 15 15,-53 69-9-15,-52 53 6 16,-39 45-5-16,-14 39-9 15,26 24 0-15,51 24-6 16,67 11-18-16,71-24-36 16</inkml:trace>
  <inkml:trace contextRef="#ctx0" brushRef="#br0" timeOffset="207424.1084">3988 11471 1622 0,'0'0'42'16,"0"0"-7"-16,0 0 7 15,0 0-6-15,0 0-6 16,0 0-14-16,0 0 3 16,-6-15-7-16,6 14 1 15,0 0-4-15,0 1-1 16,0 0-6-16,0 0-1 16,0 0-1-16,0 0 0 15,-1 0-1-15,1 10 1 0,0 6 0 16,0 5 3-1,0 4-1-15,0 0 0 0,0 2 1 16,0 5-1-16,0 4 2 16,0 2-2-16,0 4 2 15,0-3-3-15,0 4 0 16,0-1 0-16,0-1 0 16,0 1-1-16,0-3 0 15,0 0 1-15,0 1 1 16,0-1-1-16,0 2 1 15,1-1 0-15,2 2-1 16,0 2 0-16,3 1 1 16,-2 3-1-16,1 2 0 15,1 0-1-15,2 0 0 16,-1-3 0-16,2 2 0 0,-2 4 0 16,1-2 1-16,-1 0-1 15,-1-6 0-15,-1-2 0 16,-2-2 0-1,1-3 0-15,-1 3 0 0,2 2 0 16,0 3 0-16,-3 4 1 16,1 3-1-16,-3 3 0 15,0 0 1-15,3 3-1 16,-3 3 3-16,0 1 3 16,0-1-3-16,0 0-3 15,0-4 1-15,3 0 0 16,0-1 0-16,0 4 1 0,0 2-1 15,3-2 1-15,0-3-1 16,0 0 0-16,-2 1 0 16,1 0 0-16,-2 2 0 15,0-2 0-15,0 0-1 16,4-1 0-16,-4-3 1 16,2-1 0-16,-2-4-1 15,-2-2 1-15,4-4 0 16,-2 0-1-16,-2 0 1 15,2 0-1-15,0 3 0 16,0 3 0-16,0 6 1 16,0-4-1-16,0 5 0 15,0-4 1-15,0-1-1 0,0-3 1 16,2 0-1-16,0 2 0 16,0 2 0-16,1 2 1 15,-2-1-1-15,-1-4 1 16,0-4-1-16,-1 2 0 15,5-3 1-15,-1 0-1 16,3-2 0-16,-1 1 0 16,0-2 0-16,0-4 1 15,-2 1-1-15,3 0 0 16,-2-1 1-16,-4 1-1 16,-1 0 1-16,-2 1-1 15,0-5 1-15,0-4-1 16,0-3 1-16,0-7-1 0,0 1 0 15,0-3 0-15,-9-2 0 16,3-5 0 0,3-5-3-16,-3-2-8 0,3-5-23 15,0-17-105-15</inkml:trace>
  <inkml:trace contextRef="#ctx0" brushRef="#br0" timeOffset="209133.9289">4173 13866 1771 0,'0'0'36'0,"0"0"-24"15,0 0 13-15,0 0-3 16,0 0 2-16,0 0-5 16,0 0-10-16,-12-2-6 15,12 2-1-15,0 0 0 0,0 0-1 16,15 0 0 0,12 0-1-16,16-1 3 0,12-6 1 15,9 3-1-15,7-2-1 16,3-3 1-16,7 2-2 15,10-3 0-15,6-2 0 16,7 0 0-16,2-1-1 16,4-1 0-16,2 0 0 15,3 0 0-15,10 2 1 16,2-3 0-16,12 2-1 16,7-1 0-16,9 3 0 15,9 0-1-15,8 3 1 16,4 1 0-16,6 3 1 15,6-2-1-15,8-1 0 16,8-2 0-16,4 0 0 16,4-1 0-16,0 3 0 15,6-3 0-15,8 0 0 0,14-4 0 16,13-8 0-16,12 2 0 16,8-2 0-16,6-1 1 15,-5 2-1-15,-13 0-1 16,-16 4 1-16,-26 3 0 15,-25 1 1-15,-15 2-1 16,-16 1 0-16,-14 2-1 16,-9 1 1-16,-10 5 1 15,-8 1 0-15,-1-2 0 16,0-2 0-16,4 4 0 0,-3-4 0 16,-8 1-1-16,-10 2 0 15,-19-1 0-15,-19-4 0 16,-14-1 0-16,-10 1 0 15,-17-6-19-15,-19-6-115 16</inkml:trace>
  <inkml:trace contextRef="#ctx0" brushRef="#br0" timeOffset="210083.2781">6440 11347 1520 0,'0'0'241'0,"0"0"-233"15,0 0-7-15,0 0 21 16,0 0-5-16,0 0-11 16,0 0-1-16,0 33-4 15,0-20 2-15,0 2-2 16,0 5-1-16,0 7-1 16,0 1-37-16,0 3-273 15</inkml:trace>
  <inkml:trace contextRef="#ctx0" brushRef="#br0" timeOffset="210278.1495">6461 11869 1683 0,'0'0'32'0,"0"0"-15"15,0 0 13-15,0 0 3 16,0 83-24-16,0-63-7 15,0 2-1-15,3-1-1 16,6 3 0-16,1 1-43 16,-2-4-154-16</inkml:trace>
  <inkml:trace contextRef="#ctx0" brushRef="#br0" timeOffset="210434.5259">6539 12333 1646 0,'0'0'48'0,"0"0"-14"16,0 0-4-16,0 0-5 16,0 0-16-16,0 0-9 15,4 70 0-15,-1-54-40 16,0 1-83-16</inkml:trace>
  <inkml:trace contextRef="#ctx0" brushRef="#br0" timeOffset="210600.9252">6570 12702 1670 0,'0'0'51'15,"0"0"-36"-15,0 0 12 16,0 0-4-16,0 0-15 16,0 0-8-16,0 51-1 15,0-38-57-15,0 0-238 16</inkml:trace>
  <inkml:trace contextRef="#ctx0" brushRef="#br0" timeOffset="210750.3803">6580 13006 1606 0,'0'0'98'0,"0"0"-68"16,0 0-3-16,0 0 11 15,0 0-26-15,0 0-10 16,0 57-2-16,0-45-6 15,0-3-130-15</inkml:trace>
  <inkml:trace contextRef="#ctx0" brushRef="#br0" timeOffset="210893.0609">6594 13355 1703 0,'0'0'57'16,"0"0"-33"-16,0 0 6 0,0 0-14 15,0 0-16 1,0 0-7-16,-25 67-180 0</inkml:trace>
  <inkml:trace contextRef="#ctx0" brushRef="#br0" timeOffset="211785.2733">9109 11598 1804 0,'0'0'25'0,"0"0"-5"16,0 0 0-16,0 0 5 15,0 0-11-15,0 0-13 16,0 0-1-16,-2 6-3 15,-1 13 3-15,0 4 0 0,0 4-2 16,3 5-19-16,0 2-29 16,-3 1-59-16</inkml:trace>
  <inkml:trace contextRef="#ctx0" brushRef="#br0" timeOffset="211957.5755">9131 12122 1470 0,'0'0'249'16,"0"0"-202"-16,0 0-20 16,0 0-9-16,0 0-10 15,0 0-7-15,-6 72-1 16,6-53-1-16,0 1-6 16,0 2-44-16,1 1-160 0</inkml:trace>
  <inkml:trace contextRef="#ctx0" brushRef="#br0" timeOffset="212092.1108">9176 12509 1579 0,'0'0'111'15,"0"0"-79"-15,0 0 7 16,0 0-7-16,0 0-26 16,0 0-6-16,-3 58-17 15,3-49-143-15</inkml:trace>
  <inkml:trace contextRef="#ctx0" brushRef="#br0" timeOffset="212242.9689">9217 12813 1680 0,'0'0'48'0,"0"0"-38"16,0 0 14-16,0 0-19 15,0 0-5-15,0 0-4 16,5 62-77-16,-2-46-1109 15</inkml:trace>
  <inkml:trace contextRef="#ctx0" brushRef="#br0" timeOffset="212386.2991">9256 13165 1583 0,'0'0'63'0,"0"0"-58"16,0 0-5-16,0 0 1 0,0 0-3 15,0 0-45-15,17 42-278 16</inkml:trace>
  <inkml:trace contextRef="#ctx0" brushRef="#br0" timeOffset="212527.9925">9343 13324 74 0,'0'0'1751'0,"0"0"-1738"16,0 0-11-16,0 0-2 0,0 0-40 16</inkml:trace>
  <inkml:trace contextRef="#ctx0" brushRef="#br0" timeOffset="215414.6428">4173 13987 1017 0,'0'0'356'16,"0"0"-243"-16,0 0-8 16,0 0-36-16,0 0-18 15,0 0-15-15,0 0-10 16,-12-44-4-16,9 42-12 16,0-1-4-16,0-1 1 0,-3 3-2 15,2-2 2-15,1 0 2 16,3 1-1-1,0 1 0-15,0-1-1 0,0 2 0 16,0 0-1-16,0 0-2 16,0 0-2-16,0 0-1 15,0 0-1-15,0 0-1 16,0 3 1-16,0 5 0 16,0 5 0-16,3 2 1 15,7 2 6-15,2 2-3 16,1 0 1-16,-2 4 0 15,4 0-4-15,0 4 2 16,-3 1 0-16,6 1 0 0,-6 1 2 16,4 1-3-1,-1-2 0-15,3 4 0 0,-3-2 0 16,4-1-2-16,-1-3 1 16,-3-2 0-1,4-2 0-15,-2 0 0 0,-1 0 0 16,5-1 1-16,-3 2 0 15,1-2 1-15,-2 2-2 16,-1 0 0-16,1 0 0 16,0 1-1-16,-3 2 1 15,5-2 0-15,-4 0-1 16,2 2 0-16,2-3 0 16,-4 0 0-16,4 2 0 15,-4-1 1-15,0 0-1 16,3 3 0-16,-2 0 0 0,-2-2 0 15,2 1 1-15,2-1-1 16,-3 0 0-16,4 0 0 16,-2 0 0-16,-1-1 0 15,-1 1 0-15,0 0 0 16,-3-2 1-16,3-2-1 16,-3-2 0-16,-3 0 0 15,6 1 0-15,-3 0 0 16,-1-4 0-16,0 2 0 15,1-1 0-15,0 2 0 16,0-2 0-16,-3 3 0 16,6-1 0-16,-5 0 1 0,2-2-1 15,-3 0 0 1,3-1 0-16,-2-1 1 0,-1 1 0 16,-1-2-1-16,2 2 0 15,-1-5 1-15,2 5-1 16,-1-3 1-16,-1-2 2 15,0 1-2-15,0-2 0 16,4 0-1-16,-1 3 1 16,0-2 0-16,3 2-1 15,-3-1 2-15,0-2-1 16,2 0 0-16,0-4 0 16,-2 3-1-16,0-1 0 15,-1 1 1-15,2 0 0 0,2 0-1 16,-3-1 3-16,3 0 1 15,-3-3-3-15,1 3-1 16,-1-2 1-16,3 1-1 16,0-3 1-16,1 4-1 15,-1-4 0-15,3 1 1 16,-3-2-1-16,0 1 1 16,0-3 0-16,-2 1-1 15,2 0 1-15,0-3-1 16,0 0 0-16,3 0 1 15,-3 0 1-15,4-1 0 16,-2-9 1-16,-1 0-1 16,5-3 2-16,-3-2-3 15,1 0 0-15,-2-2 1 0,-1-1-1 16,-1-2 0-16,1-1 0 16,-2-3 0-16,5-2 0 15,-1-2-1-15,-3 1 1 16,6 1 1-16,-6-2-1 15,1 2 0-15,-2 2 1 16,0-1-1-16,-3-1 0 16,0 1 1-16,0-2 0 15,-2-2 0-15,-1 2 0 16,2-4-1-16,-1 2-1 0,0-3 2 16,1 1-2-1,1-2 2-15,1 1-2 0,1 1 2 16,-1-2-1-16,0 3 0 15,2-4-1-15,-2-2 0 16,-1 2 0-16,-3-4 0 16,4 1 0-16,-5 5 1 15,1 0-1-15,-1 1 0 16,-2 0 0-16,5 0 0 16,-1 0 0-16,-1 2 1 15,-1 1-1-15,2 2 0 16,-3 3-1-16,0-1 2 15,-3 1-1-15,2-2 0 16,-1 1 0-16,-1-2 0 16,0 1 0-16,0-1 0 15,0 0 1-15,1 1-2 16,-1-2 1-16,2 1 0 0,2 1 1 16,-1-2-1-16,2 0 0 15,-2-1 0-15,1-3 0 16,2 2 0-16,0-1 0 15,0-1 0-15,1 5 0 16,-2 2 0-16,-1-1 0 16,1 4 1-16,-1-4-1 15,2 3 1-15,-1-3 0 16,-4 0-1-16,2-4 1 16,-2 0-1-16,-2 0 1 0,1-2 0 15,0 3 0 1,0 2-1-16,0 6 0 15,0 2 0-15,2 4 0 0,-4 5-1 16,2 2-3-16,0 4-18 16,1 3-21-16,-1 0-91 15</inkml:trace>
  <inkml:trace contextRef="#ctx0" brushRef="#br0" timeOffset="217222.5306">6403 13883 1627 0,'0'0'35'16,"0"0"-2"-16,0 0 18 0,0 0-6 16,0 0-28-16,0 0-6 15,-5-49 0-15,5 40 2 16,0-3 0-16,0-1 6 15,0-2-9-15,0-1 1 16,5-1 1-16,1-2-2 16,0 0-6-16,3-2 2 15,-2 0 0-15,4-3-1 16,-1 0-1-16,5-3-1 16,0-2-1-16,-3-2 0 0,0-1 3 15,0-4-2-15,-5 2 1 16,-1 0-1-16,0 2-2 15,0 2 1-15,0 0 0 16,0 4 1-16,-1-2 0 16,1 0-1-16,1-1-1 15,0-1 1-15,-1-1-2 16,2 2 2-16,1 0-1 16,-3 3-1-16,1-1 1 15,-1 3-1-15,0 2 1 16,0-2-1-16,0 4 1 15,3-3 0-15,-1 1-1 16,2-3 1-16,-1 1-1 0,0 0 0 16,1 2 1-1,-1-2-1-15,-1 3 1 0,2-1-1 16,-1-5 0-16,0 2 0 16,2-3 0-16,0-3 0 15,3 3 1-15,1 2-1 16,0-1 0-16,1 6 0 15,1 0 0-15,0 1 0 16,0-2 0-16,2-1 0 16,-1 2 0-16,0-2 0 15,1-2 0-15,5 0-1 16,0-6 1-16,6 2-1 16,-3-4 1-16,6 1 1 15,1 3-1-15,0 1 0 0,0 4-1 16,-2 1 1-16,-4 3 0 15,-1 1 0-15,-4 2 0 16,-1-2 0-16,2-1 1 16,-2 1-1-16,-1-1 0 15,4-1 0-15,-2 2 0 16,2-1 0-16,-2 0 0 16,2-1 0-16,3 4-1 15,-1 0 1-15,0 1 0 16,-2 2 0-16,0 0 0 15,0 5 0-15,-2 1 0 16,3 2-1-16,-3 0 1 16,1 2 0-16,3 0 0 15,0 2 0-15,0 2 0 0,4 0 0 16,1 0-1-16,3 0 1 16,4 8 0-16,1 2 0 15,5 2 0-15,-2 3 0 16,-1 3 0-16,1 3 0 15,-2 1-1-15,0 3 1 16,0 0-1-16,1-1 1 16,2 1-1-16,-2-1 1 15,1 2 0-15,2-1 0 16,-3 2 0-16,-1 1 0 16,-3 0 0-16,-2 2 0 0,-2 2 0 15,-3-1 0-15,-1 2 0 16,-3 1 0-16,0-2 0 15,-2 4 0 1,2-2 0-16,-2 0 0 0,-2 2 0 16,1-1 0-16,-2 1 1 15,-1 2-1-15,-5 1 0 16,2 0 0-16,0-2 0 16,0-2 0-16,-6-1 0 15,3 2 0-15,-8-2 0 16,1 0 0-16,3-2 0 15,-3 2 0-15,7-2 0 16,-2-1 0-16,1 0 0 16,-1-1 1-16,-1-2-1 15,3 0 0-15,-3 0 0 0,6 1 0 16,-3 0 0-16,1-3 0 16,-2 3 0-16,-2-3 0 15,1-1 0-15,-1 1 0 16,0-5 0-16,-3-1 0 15,-2-3 0-15,1-3 0 16,4-3 0-16,-5-3 0 16,-1-1 0-16,-3-2 0 15,1-1 0-15,-4-3 0 16,0 1 1-16,0-2-1 16,0 0-1-16,0 7 1 15,-5 0-29-15,-18-2-44 0</inkml:trace>
  <inkml:trace contextRef="#ctx0" brushRef="#br0" timeOffset="218438.2633">3080 12055 1795 0,'0'0'75'15,"0"0"-47"-15,0 0 1 16,0 0-4-16,0 0-6 16,0 0-10-16,0 0-5 15,-9 13-4-15,7 4 0 16,2 5 1-16,0 8 1 16,0 3 0-16,0-2 0 15,0 1 0-15,0-3-1 16,0-2-1-16,0-4 1 15,2-5-1-15,-1-4 2 0,1-7-2 16,-2-2 0-16,3-5 0 16,0 0-4-16,-3 0-6 15,7 0-10-15,4-8-12 16,1-11-104-16</inkml:trace>
  <inkml:trace contextRef="#ctx0" brushRef="#br0" timeOffset="218806.8283">3314 12105 1903 0,'0'0'24'16,"0"0"-19"-16,0 0 8 15,0 0-4-15,0 0-9 16,0 0 1-16,28 46 0 15,-13-21 0-15,5 0 0 16,-3-3-1-16,3-1 0 16,1-5 0-16,1-4 0 15,-5-6 2-15,-1-5-2 16,-4-1 0-16,3-1 2 16,-3-17 0-16,1-7-1 15,-4-6 0-15,0-6 0 16,-4-4-1-16,-5 5 4 0,0 4-1 15,0 8 7 1,0 7-6-16,0 8-2 0,0 6-2 16,0 3 0-16,0 0-18 15,-2 17-50-15,-1 0-168 16</inkml:trace>
  <inkml:trace contextRef="#ctx0" brushRef="#br0" timeOffset="219738.9248">2665 16286 1861 0,'0'0'30'0,"0"0"-26"16,0 0 12-16,0 0 9 15,0 0-13-15,0 0-9 16,18-6-3-16,6-4 1 16,9 0 1-16,0 0-2 15,-2 0 1-15,2 2-1 16,-5-1 0-16,-4 2 1 15,0 2-1-15,-7 2 2 16,-6 0-1-16,-5 3-1 16,-3 0 1-16,-3 0-2 15,0 0 2-15,0 0-1 16,0 0 1-16,0 0-2 0,0 0 0 16,0 0-5-16,5 0-12 15,3 0-31-15,1 0 0 16,0 0-169-16</inkml:trace>
  <inkml:trace contextRef="#ctx0" brushRef="#br0" timeOffset="220345.0525">3299 15944 1852 0,'0'0'62'0,"0"0"-56"16,0 0-6-16,0 0 9 15,0 0-6-15,0 0-3 16,0 0 2-16,3 65 2 0,6-34-1 15,-3 2 0-15,3-2 0 16,-3-1-2-16,-3-2-1 16,0-8 0-16,-2-3 0 15,1-3 0-15,-2-7 0 16,1-4-1-16,-1-3-6 16,2 0-15-16,-1 0-37 15,1-7-102-15</inkml:trace>
  <inkml:trace contextRef="#ctx0" brushRef="#br0" timeOffset="220680.5056">3499 15981 1918 0,'0'0'15'0,"0"0"-13"15,0 0 4-15,0 0-3 16,0 0-2-16,0 0 2 16,31 75-1-16,-13-44-1 15,-1-3 0-15,2-3 0 16,0-5-1-16,-2-8 0 16,-1-5 1-16,-2-2-1 15,-4-5 0-15,-3 0 0 16,-2-13 3-16,1-17 1 15,0-12-1-15,1-6-2 16,-4-3-1-16,-3 3 2 0,2 9-1 16,1 7-1-16,3 6-5 15,-2 4-24-15,1 2-145 16</inkml:trace>
  <inkml:trace contextRef="#ctx0" brushRef="#br0" timeOffset="221817.404">4086 12184 1791 0,'0'0'34'0,"0"0"-18"16,0 0 3-16,0 0 7 15,0 0-12-15,0 0-7 16,0 0-5-16,-5-5-2 16,5 3 0-16,0 2 0 0,0 0-12 15,0 0-40 1,10 0-23-16,-1 0-894 0</inkml:trace>
  <inkml:trace contextRef="#ctx0" brushRef="#br0" timeOffset="221980.1873">4243 12160 1753 0,'0'0'54'0,"0"0"-43"16,0 0 4-16,0 0 3 16,0 0-13-16,0 0-5 15,31-9-6-15,-12 8-27 16,4-1-147-16</inkml:trace>
  <inkml:trace contextRef="#ctx0" brushRef="#br0" timeOffset="222155.201">4646 12112 1483 0,'0'0'332'0,"0"0"-308"16,0 0-11-16,0 0 0 15,0 0-6-15,0 0-7 16,34-16-13-16,-13 14-32 16,3 1-149-16</inkml:trace>
  <inkml:trace contextRef="#ctx0" brushRef="#br0" timeOffset="222320.2076">5044 12068 1721 0,'0'0'48'0,"0"0"-46"15,0 0 2-15,0 0-2 16,0 0-2-16,0 0-67 16</inkml:trace>
  <inkml:trace contextRef="#ctx0" brushRef="#br0" timeOffset="222489.6632">5408 12051 1656 0,'0'0'105'16,"0"0"-99"-16,0 0-4 15,0 0-2-15,0 0-4 16,0 0-98-16</inkml:trace>
  <inkml:trace contextRef="#ctx0" brushRef="#br0" timeOffset="222640.9604">5846 12015 1546 0,'0'0'103'15,"0"0"-103"-15,0 0-2 16,0 0-143-16</inkml:trace>
  <inkml:trace contextRef="#ctx0" brushRef="#br0" timeOffset="222790.9062">6185 11973 1736 0,'0'0'69'0,"0"0"-68"16,0 0-1-16,0 0 0 16,0 0-37-16,0 0-372 15</inkml:trace>
  <inkml:trace contextRef="#ctx0" brushRef="#br0" timeOffset="222942.2405">6552 11947 22 0,'0'0'1774'0,"0"0"-1752"16,0 0-19-16,0 0 5 15,0 0-7-15,0 0-1 16,34 0-20-16,-14 0-274 16</inkml:trace>
  <inkml:trace contextRef="#ctx0" brushRef="#br0" timeOffset="223091.5811">7007 11923 1815 0,'0'0'42'0,"0"0"-27"16,0 0 3-16,0 0-5 16,0 0-13-16,0 0-12 15,21 0-79-15</inkml:trace>
  <inkml:trace contextRef="#ctx0" brushRef="#br0" timeOffset="225068.6456">17678 6665 1724 0,'0'0'83'0,"0"0"-83"0,0 0-12 16,116-29 9-16,-6-6 3 15,35-8 1-15,31-7 5 16,35-1-1-16,15 2-3 15,1 7-2-15,-2 12 2 16,-23 13 0-16,-26 14 3 16,-33 3-1-16,-45 20-3 15,-37 14-1-15,-40 13 0 16,-22 19 0-16,-54 14 7 16,-35 19 12-16,-32 13-7 15,-20 6-6-15,-10 7-5 0,1-10 3 16,17-9-3-16,25-19 4 15,37-19 7-15,44-17-6 16,31-14-6-16,57-12 0 16,40-11 0-16,35-14 0 15,33 0 0-15,24-16-3 16,8 2-1-16,-3 13 2 16,-35 2 1-16,-38 30 1 15,-46 18-2-15,-49 10 0 16,-29 15 1-16,-55 15 1 15,-33 6 2-15,-22 7 2 16,-1-7-3-16,19-18 0 16,32-19 1-16,46-17 7 0,42-21-4 15,75-9 2-15,55-9 10 16,49-2-13-16,38 0-3 16,16 0-1-16,-3 28 3 15,-27 23 3-15,-53 16 1 16,-62 8-6-16,-64 7 0 15,-49-2 2-15,-12-6 6 16,-21-15 7-16,17-11-3 16,34-10-6-16,100-13-6 15,119-8 13-15,145-4-11 16,138-2-3-16,83-11-70 16</inkml:trace>
  <inkml:trace contextRef="#ctx0" brushRef="#br0" timeOffset="230688.1781">12797 7366 1671 0,'0'0'136'16,"0"0"-118"-16,0 0-6 15,0 0 1-15,0 0-8 16,0 0 0-16,0 0 6 15,0 0-4-15,70 37 4 16,-49-25 2-16,0 1-2 0,2 1-4 16,2 0-4-1,2 1 2-15,1 3-3 16,0-3 2-16,-5 1-1 0,-4 0-1 16,-8-2 2-16,-3 3-3 15,-3 1 3-15,-5 3-1 16,0 2 1-16,0 5-1 15,-3 4-1-15,-18 0-1 16,-6 2 1-16,-1 3-1 16,-2-2-1-16,2 1-5 15,10-5-13-15,2-5-34 16,5-9-68-16</inkml:trace>
  <inkml:trace contextRef="#ctx0" brushRef="#br0" timeOffset="231840.0016">13573 7380 1805 0,'0'0'66'0,"0"0"-44"16,0 0 7-16,0 0-4 16,0 0-11-16,0 0-6 15,-3-2-3-15,3 2-2 16,0 0 1-16,0 0-2 16,0 0 1-16,0 0 0 15,0 0 0-15,0 0 2 16,0 0-4-16,0 3 2 15,0 6 0-15,0-2 3 0,0-1-2 16,0-3 1-16,0-1-2 16,0-2 0-16,0 0-1 15,0 0-1-15,0 0 0 16,0 0 0-16,0 0 0 16,0 0 0-16,0 0-1 15,0 0 1-15,0 0 0 16,0 0 0-16,0 0-1 15,0 0 0-15,0 0 1 16,0 0-1-16,0 0 0 16,2 0 0-16,-2 0 0 15,0 0-1-15,0 0 2 0,0 0-2 16,0 0 1-16,1 0-1 16,-1-2 0-16,0-4-1 15,0 4 1-15,0-2-1 16,0-1 1-16,0-1-1 15,0 1 2-15,2 1-1 16,-2-4-2-16,1 3 2 16,-1 0 1-16,2 1-2 15,-1-1 1-15,-1 1-1 16,2 0 1-16,-1 0-1 16,-1-3 0-16,0 4 0 15,0 0 2-15,0 2 0 16,0-2 0-16,4 1 0 0,-4-1 0 15,0 1 0-15,2 2 0 16,-2 0 0-16,0 0 0 16,0 0 0-16,0 0 0 15,0 0 1-15,0 0-1 16,0 0 0-16,0 0 0 16,0 0 0-16,0 0 0 15,0 0 0-15,0 0 0 16,0 0 0-16,0 0-1 15,0 8 1-15,1 6 0 16,2 5 0-16,0 0 1 16,0 5 1-16,2 1-1 0,-1 2 1 15,-1 4-1 1,0 2-1-16,0-1 0 16,-3 1 1-16,0-3-1 0,5-1 0 15,-2-2 0-15,1-3 0 16,1-3 0-16,2-1 0 15,2-3 0-15,0-3 0 16,3-3 0-16,3-2 0 16,1-4-2-16,5-3 1 15,4-2-3-15,4 0-1 16,-2-11-9-16,2-5-6 16,0-2-7-16,-4-2-34 15,1 0-29-15</inkml:trace>
  <inkml:trace contextRef="#ctx0" brushRef="#br0" timeOffset="232069.0164">13451 7599 1871 0,'0'0'37'16,"0"0"-32"-16,0 0-3 0,0 0 8 16,130-34-7-1,-62 22-3-15,8-2-1 0,8-4-58 16,-1-2-1712-16</inkml:trace>
  <inkml:trace contextRef="#ctx0" brushRef="#br0" timeOffset="233356.8878">12505 13126 1710 0,'0'0'70'0,"0"0"-27"16,0 0-3-16,0 0-10 15,0 0-6-15,0 0-9 16,-16 0-5-16,16 0-3 15,0 0-2-15,0 0-3 16,0 3-2-16,16 5 1 16,6 5 1-16,5 1-1 0,10 1 1 15,2 2 0-15,2-3-1 16,2 1-1-16,-3-1 1 16,-2-2-1-1,-7 0 1-15,-4-1-1 0,-11-2 0 16,-7 3 0-16,-1 0 0 15,-8-2 0-15,0 6-1 16,0 4 1-16,-22 4 1 16,-9 4-1-16,-2 2 0 15,-5 1 0-15,-1-3 0 16,6-2 0-16,8-2-4 16,8-4-3-16,7-4-8 15,8-1-20-15,2-7-43 0,0-2-268 16</inkml:trace>
  <inkml:trace contextRef="#ctx0" brushRef="#br0" timeOffset="233759.7824">13185 13336 1903 0,'0'0'37'16,"0"0"-29"-16,0 0 0 16,0 0 4-16,0 0-7 0,0 0-4 15,2 33 6-15,6-6-1 16,0 5-5-16,-3 6 4 15,-1 4-3-15,2-1 0 16,-2-2-1-16,-1-1-1 16,3-4 0-16,-1-3 1 15,2-4-1-15,2-7 0 16,0-6 0-16,0-5 0 16,6-5 1-16,2-4-2 15,6 0 1-15,6-10-7 16,2-10-1-16,5-2-6 0,-2-2-10 15,1 0-30-15,-6 0-77 16</inkml:trace>
  <inkml:trace contextRef="#ctx0" brushRef="#br0" timeOffset="233934.9569">13188 13590 1871 0,'0'0'36'16,"0"0"-36"-16,101-58 0 0,-44 34 0 15,9-5-7-15,6-5-89 16</inkml:trace>
  <inkml:trace contextRef="#ctx0" brushRef="#br0" timeOffset="235325.6314">3374 5782 1626 0,'0'0'139'0,"0"0"-97"0,0 0-23 16,0 0 1-16,0 0-9 15,0 0 2-15,0 0-4 16,-8 39 10-16,-5-10 1 15,-4 5-11-15,-2-1-5 16,-2 4-4-16,0-3 1 16,2-1-1-16,2-4 0 15,4-6-10-15,4-4-19 16,6-8-18-16,3-5-23 16,0-6-211-16</inkml:trace>
  <inkml:trace contextRef="#ctx0" brushRef="#br0" timeOffset="235589.5629">3414 5697 1696 0,'0'0'164'15,"0"0"-133"-15,0 0-17 0,0 0-3 16,0 0-7-16,0 0-1 16,49 13 2-1,-22 3 2-15,3 3-5 16,1-1-1-16,0-2-1 0,-2 4-13 16,-7-6-52-16,-8-2-159 15</inkml:trace>
  <inkml:trace contextRef="#ctx0" brushRef="#br0" timeOffset="236038.4263">3661 5385 1804 0,'0'0'86'0,"0"0"-60"15,0 0-23-15,0 0 0 16,0 0-2-16,0 0 0 15,42 29 4-15,-15-7-2 0,7 1-2 16,-1 0 0 0,-3-1-1-16,1-3 0 0,-7-5-2 15,-9-6-2-15,-6-6-5 16,-3-2 1-16,-6 0 8 16,0-7 0-1,0-13 4-15,0-5-4 0,-3-3 5 16,-6-3-2-16,2 4 2 15,-1 5-5-15,5 8 0 16,2 7-3-16,1 7-19 16,0 0-60-16,10 0-239 15</inkml:trace>
  <inkml:trace contextRef="#ctx0" brushRef="#br0" timeOffset="236285.396">4169 5387 1885 0,'0'0'29'0,"0"0"-27"15,0 0-1-15,0 0 4 16,0 0 1-16,22 77-4 15,-4-57 0-15,-3-1-2 0,-2-4-4 16,1-2-32-16,-8-7-48 16,-3-6-1083-1</inkml:trace>
  <inkml:trace contextRef="#ctx0" brushRef="#br0" timeOffset="236442.9863">4122 5246 1779 0,'0'0'56'0,"0"0"-49"15,0 0-7-15,0 0-27 16,0 0-3-16,0 0-217 16</inkml:trace>
  <inkml:trace contextRef="#ctx0" brushRef="#br0" timeOffset="236794.1059">4346 5322 1828 0,'0'0'20'0,"0"0"-17"15,0 0 18-15,0 0-9 16,0 0-7-16,55 77-2 15,-34-65-2-15,0-3-1 16,0-4-1-16,-2-2-3 0,-2-3-7 16,-4 0 2-16,-1-7 1 15,-4-11 5-15,-1-5 0 16,-1-2 3-16,-5-1 0 16,2-3 4-1,-1 0 2-15,-1 5 2 0,1 6 1 16,-2 9 4-16,3 5-2 15,3 4-1-15,7 2-10 16,7 20-3-16,8 9 3 16,9 9-6-16,2 4-29 15,13 0-136-15</inkml:trace>
  <inkml:trace contextRef="#ctx0" brushRef="#br0" timeOffset="237826.987">3957 11396 1710 0,'0'0'122'15,"0"0"-97"-15,0 0 1 0,0 0 6 16,0 0-16-16,0 0-8 16,0 0-4-16,0-4 0 15,0 4 0-15,-3 8-2 16,-2 11-2-16,-4 9 1 15,-4 5-1-15,1 1 0 16,0 0 1-16,-1-2-2 16,1-2-3-16,0-5-7 15,6-10-7-15,1-6-22 16,2-6-7-16,3-3-76 16,0-1-1282-16</inkml:trace>
  <inkml:trace contextRef="#ctx0" brushRef="#br0" timeOffset="238085.0982">3972 11364 1832 0,'0'0'51'16,"0"0"-35"-16,0 0 7 15,0 0-8-15,0 0-11 16,0 0-3-16,37 14-1 16,-13 2 1-16,4 5-1 15,2 0 0-15,0 3 0 16,1-1-4-16,2-2-20 0,-3-2-42 16,-8-8-100-16</inkml:trace>
  <inkml:trace contextRef="#ctx0" brushRef="#br0" timeOffset="238494.2169">4197 11179 1915 0,'0'0'22'0,"0"0"-22"0,0 0-1 15,0 0 1-15,0 0 3 16,0 0 0-16,85 38 0 16,-52-22-3-16,1 1 1 15,2-2-1-15,-2-4-1 16,-7-4 1-16,-3-4 1 15,-6-2-1-15,-8-1 0 16,-2 0 0-16,-4-11 0 16,-4-12 1-16,0-8 0 15,0-6-1-15,-7-4 2 0,-4 4-2 16,2 3 1 0,-1 10 0-16,4 7-1 0,3 6 0 15,3 4-3 1,0 1-12-16,3 1-44 0,13 3-102 15</inkml:trace>
  <inkml:trace contextRef="#ctx0" brushRef="#br0" timeOffset="238884.9987">4701 11211 1861 0,'0'0'17'16,"0"0"-11"-16,0 0 9 16,0 0 6-16,0 0-15 15,0 0-4-15,42 76 0 16,-24-74-1-16,1-2-1 15,-1 0 1-15,3-3-1 16,-3-11-2-16,-3-3 2 16,-6 2-1-16,-6 1 1 15,-3-2 0-15,0 2 2 16,-12 0-2-16,-9 4 1 0,-3-2-1 16,1 3 1-16,3 5-1 15,5 3 0-15,6-1-1 16,9 2-10-16,0 0-35 15,0 2-41-15,0 5-222 16</inkml:trace>
  <inkml:trace contextRef="#ctx0" brushRef="#br0" timeOffset="239221.4803">4943 11137 1905 0,'0'0'17'15,"0"0"-17"-15,0 0 7 16,0 0-1-16,0 0-3 16,0 0-1-16,31 45-2 15,-9-37 1-15,-2-5-1 16,2-3-2-16,-3 0-3 15,-2 0 2-15,-4-8 1 16,-2-5 1-16,-7-5 1 16,-4 3 0-16,0-1 1 15,0 3-1-15,-1 4 0 16,-11 1 0-16,0 5 0 16,0 0-7-16,3 1-17 0,2 2-31 15,2-1-123 1</inkml:trace>
  <inkml:trace contextRef="#ctx0" brushRef="#br0" timeOffset="239583.128">5187 10789 1918 0,'0'0'25'16,"0"0"-17"-16,0 0 7 16,0 0-2-16,0 0-9 15,0 0-3-15,21 16 1 16,-3 6 2-16,0 2-1 16,-3 3-1-16,0 3 1 15,-2 0-2-15,2-3-1 16,0 0 1-16,1-7-1 15,-2-3 0-15,4-4 1 16,-3-5-1-16,1-4 0 16,1-4 0-16,2 0 0 15,5-1-2-15,-3-13-8 16,4-4-8-16,-4-4-14 0,-6 0-55 16,-5-2-652-16</inkml:trace>
  <inkml:trace contextRef="#ctx0" brushRef="#br0" timeOffset="239750.3122">5153 10989 1765 0,'0'0'174'0,"0"0"-172"15,0 0-1-15,0 0-1 16,100-95 0-16,-31 37-10 0,2-7-143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8T10:24:42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7313 7935 1795 0,'0'0'38'16,"0"0"-33"-16,0 0-3 0,0 0 5 16,0 0-4-16,0 0-1 15,0 0 6-15,119 30-1 16,-47-18-1-16,20-3-3 16,20-3 3-16,18-3 0 15,19-3-2-15,9 0-2 16,9 0-1-16,-3-9-1 15,-13-7 4-15,-14-4 0 16,-28-2 0-16,-21 2 1 16,-22 1-1-16,-16 2 2 15,-17 3 0-15,-12 5 0 16,-10 0 0-16,-7 5 2 16,-2 4-1-16,-1-3-5 15,-1 3-1-15,0 0-1 0,0 0-2 16,0 0-10-16,-4 0-12 15,-10 0-41 1,-2 0-277-16</inkml:trace>
  <inkml:trace contextRef="#ctx0" brushRef="#br0" timeOffset="339.4378">8734 7703 1847 0,'0'0'18'16,"0"0"-6"-16,0 0 12 16,0 0-10-16,0 0-9 15,0 0-3-15,75-7-2 16,-20 7 2-16,5 0-2 15,-2 6 1-15,-6 5 0 16,-10 4-1-16,-11 6 0 16,-9 5 0-16,-11 6 0 15,-8 5 0-15,-3 5 0 16,-12 4-1-16,-16 0 1 16,-7 2-3-16,-1-3-11 0,10-2-18 15,9-9-43-15</inkml:trace>
  <inkml:trace contextRef="#ctx0" brushRef="#br0" timeOffset="809.9779">9637 7807 1891 0,'0'0'19'0,"0"0"-19"15,0 0 0-15,0 0 0 16,0 0 3-16,0 0 2 16,76 63-2-16,-45-34-2 15,2-3 0-15,3-2-1 16,-2-6 0-16,-1-7 1 0,-1-3-1 16,-3-8 0-16,-5 0 0 15,-2-11-2-15,-6-12 2 16,-5-7 1-16,0-5-1 15,-7 1 1-15,-2 5-1 16,-2 4 1-16,0 5 2 16,0 6 1-16,0 4-4 15,-3 7-1-15,1 0-2 16,2 3-16-16,0 0-74 16</inkml:trace>
  <inkml:trace contextRef="#ctx0" brushRef="#br0" timeOffset="1200.8201">10241 7811 1837 0,'0'0'27'0,"0"0"-18"16,0 0-2-16,0 0 3 16,0 0-3-16,0 0-5 15,-17 70-1-15,19-49 1 16,10-3-2-16,7-3 0 16,2-5 0-16,0-6 0 0,0-4-2 15,-2 0-2 1,-2-10 1-16,-7-7 3 0,-1-5 0 15,-9-1 2-15,0-4-1 16,-10 4 3-16,-16-1 1 16,-8 6-2-16,0 5-3 15,7 9 0-15,7 4 0 16,7 0-9-16,7 7-18 16,3 8-27-16,3-2-141 15</inkml:trace>
  <inkml:trace contextRef="#ctx0" brushRef="#br0" timeOffset="1479.2585">10530 7604 1891 0,'0'0'26'15,"0"0"-15"-15,0 0-2 16,0 0-1-16,0 0-7 16,0 0 2-16,-1 67 0 15,11-31-2-15,2 2 0 16,-2-1-1-16,1-3 0 0,-2-3-1 16,-2-6-5-1,-1-8-10-15,-1-9-17 0,-1-8-47 16,1 0-468-1</inkml:trace>
  <inkml:trace contextRef="#ctx0" brushRef="#br0" timeOffset="1741.5855">10821 7474 1694 0,'0'0'208'15,"0"0"-184"-15,0 0-7 0,0 0 1 16,0 0-8 0,0 0-10-16,4 21 1 0,7 8-1 15,3 7 2-15,-1 3-1 16,-3-2-1-16,-1 1 0 16,0-4 0-16,-1-2-7 15,-4-6-2-15,1-6-8 16,-4-6-14-16,-1-10-65 15,0-4-206-15</inkml:trace>
  <inkml:trace contextRef="#ctx0" brushRef="#br0" timeOffset="1908.9275">10757 7724 1827 0,'0'0'38'0,"0"0"-16"0,0 0 0 15,0 0-7-15,0 0-5 16,0 0-8-16,63-56-2 15,-23 45-5-15,5 3-11 16,4 2-21-16,4-2-22 16,0 2-67-16,2 0-1054 15</inkml:trace>
  <inkml:trace contextRef="#ctx0" brushRef="#br0" timeOffset="2305.8711">11288 7565 1713 0,'0'0'69'16,"0"0"-35"-16,0 0-2 15,0 0-2-15,0 0-4 16,0 0-14-16,-76-59-1 16,59 57-6-16,-3 2-1 15,3 0-1-15,-1 8-2 0,2 8-1 16,4 4 0-16,3 4-1 16,3 0 1-16,2 3 0 15,4-4-1-15,0-1-4 16,0-4-1-16,14-4-3 15,6-6-3-15,-1-3-6 16,5-5-5-16,0 0 8 16,-6-10 3-16,3-4 7 15,-8-4 5-15,-3 1 0 16,-5 1 6-16,-5 2 12 16,0 3 4-16,0 4 0 0,0 4-8 15,0 2-4 1,3 1-5-16,-1 0-5 0,-1 0 0 15,4 0-2-15,3 9 2 16,1 3-3-16,3-1-8 16,6-2-19-16,9-4-20 15,9-4-7-15,6-1 30 16,4 0-185-16</inkml:trace>
  <inkml:trace contextRef="#ctx0" brushRef="#br0" timeOffset="2973.8449">11655 7540 1318 0,'0'0'479'0,"0"0"-444"16,0 0-7-16,0 0-5 16,-82-20-2-16,65 20-10 15,3 5-6-15,3 9-2 16,3 0-2-16,3 3-1 16,3-1 0-16,2 1 0 15,0-4-2-15,6-1-7 16,6-5-9-16,7-6-18 15,-1-1 2-15,0 0 11 16,-3 0 13-16,-3-5 10 16,-5-2 8-16,-4 3 12 15,-1 0 29-15,-2 4-6 16,0 0-23-16,0 0-10 16,0 2-5-16,0 18-4 0,0 10 1 15,0 9 1-15,6 14-2 16,16 7-1-16,10 7 2 15,7 6 2-15,2-2-2 16,-4-7-1-16,-10-8 0 16,-12-11-1-16,-12-13-1 15,-3-14-1-15,-10-10-3 16,-17-8 0-16,-7-2 3 16,-5-24 1-16,-1-14-4 15,5-8 1-15,13-8 4 16,10-1-1-16,9 2 1 15,3 5 0-15,9 4 0 16,13 5 0-16,8 3 0 16,3 4 0-16,4 2 0 0,6 3 0 15,2 0 0-15,1 4 0 16,-8 3-2-16,-10 2 1 16,-9 3 0-16,-11 3 2 15,-8-1-1-15,0-1 1 16,-12 1 0-16,-12 2-1 15,-9 6 0-15,-5 7 1 16,-1 0-1-16,3 10 0 16,6 12 0-16,11 4 0 15,8 5 0-15,11 4-1 16,2-2 1-16,28-4 0 0,16-4 0 16,15-5 0-16,15-9 0 15,7-8-21-15,7-3-143 16</inkml:trace>
  <inkml:trace contextRef="#ctx0" brushRef="#br0" timeOffset="3871.8754">13146 7682 1812 0,'0'0'40'16,"0"0"-9"-16,0 0-3 16,0 0-8-16,-101-8-7 15,74 8-4-15,2 12-5 16,-2 6-1-16,5 3-2 16,4 3 0-16,3 2-1 15,7-4 0-15,5-2 0 16,3-1-2-16,0-5-4 15,8-7-1-15,13-6-5 16,10-1-3-16,6-12-4 0,5-13-13 16,-3-6 3-1,-5-7 6-15,-7-3 17 0,-6-1 6 16,-11 1 0-16,-7 5 9 16,-3 4 18-16,-1 8 5 15,-15 5-6-15,2 5-9 16,2 6-2-16,0 2-7 15,8 3 3-15,1 3-7 16,-2 0-4-16,0 4 0 16,0 20 0-16,0 8-1 15,5 4 0-15,0 3 1 16,0 0 1-16,10-8-1 0,12-1-1 16,3-6-3-1,8-5-3-15,4-8-7 16,0-7-2-16,-4-4-13 15,-6 0-1-15,-6-15 21 0,-6-3 8 16,-2 0 1-16,-4 1 3 16,-3 2 9-16,0 4 11 15,-6 5 1-15,5 4-10 16,-5 2-4-16,0 0-9 16,3 0-1-16,3 5-2 15,2 8 2-15,0 2 0 16,-2-1-4-16,-3-3-19 15,1-4-52-15,4-5-905 0</inkml:trace>
  <inkml:trace contextRef="#ctx0" brushRef="#br0" timeOffset="4038.7713">13494 7517 1827 0,'0'0'30'15,"0"0"-12"-15,0 0-7 16,0 0-11-16,0 0-1 16,0 0-38-16,-24 26-38 15,24-7-1416-15</inkml:trace>
  <inkml:trace contextRef="#ctx0" brushRef="#br0" timeOffset="4640.2685">13642 7640 1853 0,'0'0'22'15,"0"0"-10"-15,0 0 9 16,0 0-11-16,0 0-8 16,0 0-1-16,16 34-1 15,-4-17 1-15,1-2 0 16,2-3 0-16,3-2-1 15,6-6-1-15,3-4 0 16,0 0-4-16,-3-4-10 16,-5-14 11-16,-5-3 2 15,-4-2 1-15,-6 0 1 0,-2 3 2 16,-2 5 5-16,0 3 3 16,0 6-2-16,0 2-2 15,0 3-4-15,0 1-1 16,0 0-1-16,0 0-1 15,0 0-1-15,0 7-4 16,10 5 6-16,13 2 0 16,3-4-1-16,9-3 1 15,-1-4 1-15,0-3-1 16,1 0 0-16,-1-3 0 0,0-9 0 16,-4-5-3-1,-9 0-2-15,-5 0 2 0,-10-2 3 16,-6 5 0-16,0-1 1 15,-7 3 1-15,-14 6 2 16,-9 1 2-16,-1 5-3 16,1 0-1-16,5 7-1 15,7 10-1-15,3 6 1 16,7 4-1-16,5 1 0 16,3 3 0-16,0-3 0 15,9-1 0-15,12-3-1 16,7-5 1-16,7-9-2 15,8-3-7-15,8-7-11 0,-2 0-37 16,-1-14-153-16</inkml:trace>
  <inkml:trace contextRef="#ctx0" brushRef="#br0" timeOffset="4927.8606">14442 7528 1788 0,'0'0'66'16,"0"0"-37"0,0 0 2-16,0 0-9 0,0 0-11 15,0 0-7-15,0 0-1 16,0 0-3-16,0 0 1 15,0 0 0-15,0 0-1 16,0 0-4-16,0 0-6 16,0 0-1-16,0 0-4 15,0 0-10-15,0 0-36 16,0 0-103-16</inkml:trace>
  <inkml:trace contextRef="#ctx0" brushRef="#br0" timeOffset="5977.7416">13009 7810 1644 0,'0'0'158'16,"0"0"-128"-16,0 0 1 0,0 0-5 15,0 0-9-15,0 0-12 16,51-56-3-16,15 39 0 15,17 1-2-15,16 1 0 16,11-1 1-16,5 3-1 16,-6 0 0-16,-17 3-5 15,-28 2-4-15,-33 5 3 16,-28 3 2-16,-11 0-2 16,-43 0 1-16,-34 11 5 15,-27 6 1-15,-19 2 0 16,-6 2 1-16,11 0 5 15,22-1-3-15,35-6 8 16,32-5-4-16,25-6-3 0,12-3-3 16,27 0-2-1,35-6 2-15,34-14 1 0,26-4-1 16,18-1-1-16,-2 0-1 16,-10 4-3-16,-19 7-3 15,-36 6 0-15,-33 7 0 16,-38 1 1-16,-20 11-9 15,-46 12 14-15,-29 8 2 16,-23 5 0-16,-14 6-1 16,-3-2 2-16,23-4 1 15,37-11 3-15,40-8 4 16,33-10-10-16,43-7-1 0,38 0 3 16,35-5 5-16,35-22-5 15,17-2-3-15,1-8-34 16,-8-6-938-1</inkml:trace>
  <inkml:trace contextRef="#ctx0" brushRef="#br0" timeOffset="6673.7622">15109 7724 1860 0,'0'0'16'0,"0"0"4"16,-122-4 4-16,74 4-7 15,6 5-6-15,6 10-5 16,10 3-4-16,5 2 0 16,10 1-2-16,7-1-1 15,4 0 1-15,1-3-1 16,22-5-3-16,15-8-3 16,9-4-1-16,11-2-3 15,2-19-5-15,-2-8-11 16,-8-5 2-16,-9-3 19 15,-11-8 4-15,-11 1 2 16,-10-6 2-16,-4 5 1 0,-5 5 20 16,0 10 0-1,-8 9 0-15,-1 11-8 0,3 7-3 16,0 3-3-16,0 0-7 16,-5 17-1-16,0 11-2 15,3 6 2-15,5 5-1 16,3 5 0-16,2-2 0 15,11 0 0-15,8-4 0 16,4-2 0-16,7-7-3 16,5-8-7-16,5-6-8 15,1-12-18-15,-5-3-42 16,-9-9-527-16</inkml:trace>
  <inkml:trace contextRef="#ctx0" brushRef="#br0" timeOffset="6809.7569">15512 7729 1784 0,'0'0'66'0,"0"0"-18"15,0 0-19-15,0 0-15 16,0 0-10-16,0 0-4 16,0-1-2-16,0 18 1 15,0 2 1-15,3-5-18 16,0-4-53-16,0-8-634 16</inkml:trace>
  <inkml:trace contextRef="#ctx0" brushRef="#br0" timeOffset="6959.7994">15587 7539 1838 0,'0'0'4'0,"0"0"-4"0,0 0 0 16,0 0-1-16,0 0-31 15,0 0-103-15</inkml:trace>
  <inkml:trace contextRef="#ctx0" brushRef="#br0" timeOffset="7282.9686">15806 7610 1864 0,'0'0'39'0,"0"0"-28"15,0 0 3 1,0 0-4-16,0 0-8 0,0 0-2 15,12 44 2-15,-3-24-2 16,6 1 0-16,1-3 1 16,3-3-2-16,5-5 1 15,2-6-9-15,-4-4 0 16,2 0 2-16,-5-13 1 16,-4-8 4-16,-6-2 2 15,-4-5 0-15,-5 2 1 16,0 3 6-16,0 7-2 15,0 3 0-15,-2 9-3 16,-1 2-2-16,-3 2-6 0,0 0-25 16,2 3-42-1,1 6-1005-15</inkml:trace>
  <inkml:trace contextRef="#ctx0" brushRef="#br0" timeOffset="7478.503">16218 7585 1885 0,'0'0'28'15,"0"0"-23"-15,0 0-1 16,0 0 2-16,0 0-6 0,0 0 2 16,0 44-2-1,3-25 0-15,0-3-3 0,-1-6-49 16,1-5-204-1</inkml:trace>
  <inkml:trace contextRef="#ctx0" brushRef="#br0" timeOffset="7622.4791">16298 7328 1846 0,'0'0'11'0,"0"0"-5"16,0 0-6-16,0 0-2 15,0 0-29-15,0 0-35 16</inkml:trace>
  <inkml:trace contextRef="#ctx0" brushRef="#br0" timeOffset="8121.6062">16646 7475 1819 0,'0'0'35'0,"0"0"0"15,-94 6-2-15,65 3-15 16,7 2-8-16,3 5-4 16,4 3-5-16,6-2 0 0,3 2 0 15,6 1-1-15,0-2 0 16,0-1 0-16,10-4 0 15,11-1-1-15,7-10-3 16,7-2 0-16,4 0 0 16,-1-11-4-16,-2-8-1 15,-8-6 3-15,-7-4 5 16,-4-8 1-16,-7-4 0 16,-5-5 0-16,-5-3 1 15,0-3 4-15,0 6 0 16,0 12 3-16,0 10 0 15,-3 16-1-15,0 5 1 16,0 3-6-16,-3 8-2 16,-2 19-1-16,-1 10 1 15,5 4 0-15,4 2-1 0,0-4 1 16,0 0 1-16,10-8-1 16,7-2-2-16,8-8-3 15,8-7-2-15,4-6-7 16,5-5-10-16,-2-3-26 15,1 0-9-15,-3-5-184 16</inkml:trace>
  <inkml:trace contextRef="#ctx0" brushRef="#br0" timeOffset="8429.8954">17074 7524 1635 0,'0'0'122'16,"0"0"-68"-16,0 0-22 16,0 0-2-16,0 0-10 0,0 0-8 15,13-35-6-15,-10 30-1 16,0 2-3-16,2-3-2 15,1 1 1-15,-1-1-1 16,0-5 1-16,-1 2-1 16,-1-2 1-16,-3-2-1 15,0 3 1-15,-1-2-1 16,-18 0 1-16,-8 6 1 16,-3 3 1-16,-1 3-1 15,5 0 3-15,1 12-3 16,6 7-2-16,2 5 1 15,5 2 0-15,6 5 0 0,6-3-1 16,0-3 0-16,12-2 0 16,14-6 0-16,8-4-8 15,13-9-11-15,15-4-43 16,11-3-20-16</inkml:trace>
  <inkml:trace contextRef="#ctx0" brushRef="#br0" timeOffset="8729.672">17341 7432 1795 0,'0'0'52'16,"0"0"-32"-16,0 0 8 16,0 0-12-16,0 0-10 0,0 0 2 15,49 34-4-15,-25-17-2 16,0 1-1-16,-2 2-1 15,-3-2 0-15,-8-8-1 16,-8-3-2-16,-3-7-6 16,0 0-8-16,-2 0-3 15,-8-14 7-15,2-8 11 16,1-8 2-16,6-3 6 16,1-4 8-16,3 0 2 15,19 7-11-15,6 2-5 16,4 8-23-16,-1 4-163 15</inkml:trace>
  <inkml:trace contextRef="#ctx0" brushRef="#br0" timeOffset="10082.6036">17287 8068 1396 0,'0'0'226'0,"0"0"-177"0,0 0-23 15,0 0-6-15,0 0-8 16,0 0-10-16,0 0-2 16,-1-3 2-16,1 3 2 15,0 0 21-15,0 0 8 16,0 0-13-16,-2 0 1 16,2 0-5-16,0 0-4 15,0 0-4-15,0 0-6 16,0 0-1-16,0 0 0 0,0 0 1 15,0 0 4-15,0 0 3 16,0 0 4-16,0 0-4 16,0 0-5-16,-1 0-2 15,-1 10-2-15,-1 12 0 16,2 3 1-16,1 2 1 16,0 2-1-16,0 0-1 15,0-3 0-15,0-2 1 16,0-4-1-16,3-7 0 15,0-3 0-15,-3-7 0 16,0-3 1-16,4 0 0 16,2-6 1-16,4-17-2 15,4-15 0-15,5-1-1 0,0-1-3 16,-2 7 2 0,1 7 0-16,-6 10 2 0,0 7-1 15,-3 4 0-15,3 5 1 16,3 0 0-16,3 7 0 15,4 13 3-15,-1 0-1 16,-3 3 1-16,1 0-2 16,-4 3 1-16,-2-3-2 15,-4-4 0-15,2-1 1 16,-2-3-1-16,0-3-1 16,4-6-4-16,4-6-44 15,6 0-41-15</inkml:trace>
  <inkml:trace contextRef="#ctx0" brushRef="#br0" timeOffset="10464.1231">17842 8177 1803 0,'0'0'68'0,"0"0"-53"16,0 0 6-16,0 0 0 15,0 0-13-15,0 0-7 16,51-37 0-16,-33 29-1 15,-2-2-1-15,-3-1 0 16,-2 0-4-16,-4-2-2 16,-4 0 3-16,-3 0 2 15,0 2-1-15,-13 1 2 16,-11 1 1-16,-2 3 3 0,-3 1 7 16,0 5-2-16,4 0-1 15,4 2-3-15,6 13-2 16,2 6-1-16,4 3-1 15,6 4 1-15,3 1 0 16,0 0 0-16,9 2-1 16,16-2 0-16,10-5 0 15,9-4 0-15,10-7-5 16,7-9 3-16,6-4-14 16,-3-3-20-16,-7-18-23 15,-11-8-34-15,-8-8-592 16</inkml:trace>
  <inkml:trace contextRef="#ctx0" brushRef="#br0" timeOffset="10673.7956">18333 7870 1701 0,'0'0'105'0,"0"0"-66"16,0 0 10-16,0 0-17 16,0 0-17-16,0 0-10 15,0-20-5-15,0 38 0 16,1 8 0-16,2 5 1 15,2 5 0-15,-1 2-1 16,2 0 1-16,1-1-1 16,1-1-1-16,3-3-5 15,-3-5-16-15,-2-8-53 0,-6-8-307 16</inkml:trace>
  <inkml:trace contextRef="#ctx0" brushRef="#br0" timeOffset="11103.0895">18224 8075 1762 0,'0'0'1'0,"0"0"2"15,0 0 18-15,94-49 0 16,-64 45-11-16,0 2-3 16,-2 2 0-16,-4 0 3 15,-5 0-4-15,-6 0 1 0,-2 2 1 16,-7 5 0-16,-1-1 1 15,0 1 1 1,-1 1-2-16,1 3-2 0,1-1-2 16,2 3-2-16,6 1-2 15,3-1 1-15,6 0-1 16,4 1 1-16,5-6-1 16,1-3 0-16,1-5-10 15,-4 0-16-15,-4-2-8 16,-8-12 15-16,-5-3 15 15,-5-3 4-15,-6 0 0 16,0-4 9-16,0 2 8 16,0 3 10-16,0 4-2 15,-3 3-9-15,3 7-6 16,0 3-6-16,0 2-3 0,0 0-1 16,0 0-3-16,0 0-13 15,0 10-21-15,0 0-27 16,-3 0-1027-16</inkml:trace>
  <inkml:trace contextRef="#ctx0" brushRef="#br0" timeOffset="11588.7016">18762 8026 1616 0,'0'0'217'0,"0"0"-209"16,0 0-1-16,0 0 6 16,0 0 5-16,0 0 2 15,45 23-11-15,-27-11-5 0,3 1-1 16,4-2-1 0,5-1-2-16,-2-4 2 0,-1-6-2 15,-3 0 2-15,-5 0 0 16,-7-13-2-16,-6-1 1 15,-3-4 0-15,-3-3 0 16,0-3 1-16,-15-4-2 16,-4 3 4-16,-1 3-1 15,1 3 2-15,3 7-4 16,2 4-1-16,4 8-3 16,1 0-7-16,0 0-19 15,6 8-25-15,3 2-74 16</inkml:trace>
  <inkml:trace contextRef="#ctx0" brushRef="#br0" timeOffset="11949.901">19186 7932 1855 0,'0'0'19'16,"0"0"-14"-16,0 0 15 16,0 0-3-16,0 0-11 15,0 0-2-15,-12 60-3 16,15-43 0-16,10-3 0 0,5 2-1 16,2-5 0-16,0-4 1 15,1-3-2-15,-3-4 1 16,-1 0-3-16,-8 0 3 15,-3-12 0-15,-6-5 0 16,0 0 0-16,-6-3 0 16,-11-1 0-16,-7 1 1 15,-1 2-1-15,1 4 0 16,0 7-5-16,6 7-21 16,1 0-41-16,1 7-219 15</inkml:trace>
  <inkml:trace contextRef="#ctx0" brushRef="#br0" timeOffset="12555.9198">19365 7867 1874 0,'0'0'45'0,"0"0"-33"16,0 0 3-16,0 0-5 16,0 0-4-16,98 20-2 15,-66 4-2-15,-3 4-2 0,-3 3 0 16,-2-2 0-16,-5 0 0 16,-4-8-1-16,-8-6-6 15,-3-6 0-15,-4-4-4 16,0-5-8-16,-7 0-13 15,-9-4 10-15,0-14-10 16,2-10 27-16,7-9 5 16,5-2 2-16,2 1 20 15,2 6-4-15,11 8-6 16,-1 7-2-16,0 6-7 16,-3 5-3-16,0 2 1 15,0 4-1-15,1-1 0 0,-1-1-1 16,-1 1 1-16,-1-2 0 15,-1 1 8-15,-1 1 9 16,-2-2-1-16,-2 3-5 16,-1 0 2-16,0 0-3 15,0 0-3-15,0 0-2 16,0 0-4-16,3 6-1 16,0 14 0-16,0 12 2 15,0 5-1-15,1 1 0 16,-2 0 0-16,1-1 0 15,0-6-1-15,0-4 0 16,0-5-1-16,0-5-6 16,-2-5-4-16,1-4-5 15,-1-7-8-15,3-1-14 16,3-4-25-16,6-15-1576 0</inkml:trace>
  <inkml:trace contextRef="#ctx0" brushRef="#br0" timeOffset="12923.6253">19947 7830 1829 0,'0'0'48'16,"0"0"-12"-16,0 0-8 15,0 0-9-15,0 0-10 16,0 0-6-16,-11-3-3 15,-8 12 0-15,-7 8 0 0,0 0 1 16,3 0-1-16,2-4 0 16,5 1-1-16,4-6-3 15,6-5-2-15,3 0 0 16,3-3 2-16,0 0 2 16,0 3 1-16,0-1 0 15,13 7 0-15,8 2 1 16,6 5 1-16,1-2-1 15,1 1 2-15,-4-1-1 16,-1-3 1-16,0-2-2 16,-5 1 1-16,-2-6-1 15,0-4 0-15,-3 0-8 0,1-3-94 16</inkml:trace>
  <inkml:trace contextRef="#ctx0" brushRef="#br0" timeOffset="76215.5499">7131 10325 1597 0,'0'0'122'0,"0"0"-87"15,0 0 2-15,0 0-9 0,0 0-8 16,0 0-5 0,0 0-2-16,-5-3 0 0,4 3-2 15,-1 0-1-15,2 0-4 16,0 0 2-16,-1 0-2 15,1 0-2-15,0 0 0 16,0 0-2-16,0 0 1 16,0 0-1-16,0 0-1 15,6 0 0-15,9 0 1 16,3-3 0-16,-2-2-1 16,5 2 0-16,4-3 1 15,2 2-2-15,3 0 2 16,6-1-2-16,-2 3 0 15,4 0 0-15,-3 1 1 0,4 1-1 16,0-2 0-16,5-2 0 16,6-2 0-16,5-1 1 15,3-4-1-15,0 2 0 16,-1 0 0-16,-6 2 0 16,-5 2 0-16,-1 2 0 15,-2 3 0-15,-1 0 0 16,2 0 0-16,0 0 0 15,0 0 1-15,1 0-1 16,-3-2 0-16,3-2-1 16,-3-1 1-16,2 2 0 15,-2-2 0-15,4 2 0 16,-1-1 1-16,-3 1-2 16,1 1 0-16,-6-1 1 15,-4 3 2-15,0 0-2 0,-3-2 0 16,-2 0 0-16,-1 2-1 15,1-1 2-15,-4 1-1 16,0 0 0-16,-6 0 0 16,1 0 0-16,-5 0 0 15,-4 0 0-15,-4 0 0 16,5 0 0-16,-5 0 0 16,2 0 0-16,0 0 0 15,-4 0 0-15,1 0 0 16,1 0-1-16,0 0 1 0,0 0 0 15,1 0 0 1,2 0 0-16,1 1 0 0,-2-1 1 16,0 0-1-16,-2 0 0 15,-3 0 0-15,-1 0 0 16,0 0 0-16,-2 0 0 16,0 0 0-16,0 0 0 15,-6 0-18-15,-20 0-99 16</inkml:trace>
  <inkml:trace contextRef="#ctx0" brushRef="#br0" timeOffset="93541.1013">4676 13014 1742 0,'0'0'53'15,"0"0"-30"-15,0 0-1 16,0 0 8-16,0 0-10 16,0 0-7-16,0 0-4 15,0 0-3-15,0 0 0 16,0 0-1-16,0 0-2 16,-2 0-1-16,-1 0-1 15,-4 9-1-15,-8 14 0 16,1 9 0-16,-5 13 0 0,-3 11 0 15,1 8 0-15,-2 7 2 16,1 4-2-16,0-2 0 16,8 2 0-16,1-3 0 15,-2-4 0-15,7-5 0 16,2-7 0-16,1-10 0 16,0-5 0-16,2-10-1 15,-1-7 1-15,-1-7 0 16,5-8 0-16,-3-3 1 15,3-5-1-15,0-1 0 16,0 0 0-16,0 0 1 16,0 0-1-16,-3 0 0 15,0-6-2-15,-4-8-60 16</inkml:trace>
  <inkml:trace contextRef="#ctx0" brushRef="#br0" timeOffset="94537.7677">6403 14234 1747 0,'0'0'39'0,"0"0"-32"15,0 0 1-15,0 0 11 16,0 0-6-16,-52 74-3 16,27-25-4-16,-1 10-2 15,-4 8 3-15,-1 8-1 16,2 3-2-16,1 1-2 15,6 6 0-15,-2 2-1 16,3-3-1-16,2-7 2 16,1-13-2-16,3-11 1 15,0-9-1-15,0-9 3 16,3-5 0-16,2-8-1 16,2-6 1-16,2-8 1 15,-1-3 5-15,7-5 1 0,0 0 0 16,0 0-3-16,0 0 1 15,0 0-2-15,-3 0-1 16,3-3-4 0,-3-11-1-16,3-8-7 0,0-9-28 15,0-8-261-15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2T08:44:13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3691 6526 1721 0,'0'0'73'16,"0"0"-44"-16,0 0 2 15,0 0-6-15,0 0-9 16,0 0-3-16,0 0-5 16,0 0 0-16,0 0-1 15,0 0-2 1,0 0 0-16,0 0 0 16,0 0-2-16,0 0-2 15,0 0 1-15,0 2-2 16,9 7 1-16,3 5 1 15,3 3 0-15,0 5-2 0,4 0 1 16,-2 4-1-16,5 3 2 16,2 3-2-16,-2-1 0 0,1 2 1 15,2 1-1-15,-1-4 0 32,-2-5 0-32,-2-4 2 15,-4-5-2-15,-2-5 0 16,-4-2 0-16,-4-6 0 15,0 1 0-15,-6-4 1 16,0 0-1-16,0 0 0 0,0-2 3 16,3-17 2-16,-3-11-4 0,0-11 0 15,0-6 1-15,0-1-2 16,0 1 0-16,0 6 0 16,0 4 1-16,-9 1-1 15,3 4 0-15,-3 1 2 16,0 1 1-1,0 2-3-15,0 3 0 16,-1-1 2-16,7 4-2 16,0 5 0-16,1 4 1 15,2 5-1-15,0 8-1 16,0 0-1-16,0 0-7 16,0 0-11-16,3 10-8 0,12 11 4 15,2 7-58-15,-3 5-1373 16</inkml:trace>
  <inkml:trace contextRef="#ctx0" brushRef="#br0" timeOffset="748.4657">4342 7117 1474 0,'0'0'221'0,"0"0"-205"0,0 0 30 31,0 0-17-31,0 0 0 16,0 0-5-16,7 6-10 0,-7-6-4 16,0 0 4-16,0 0 0 15,0-11 1-15,0-12-10 16,-1-7-3-16,-7-4 0 16,-1-7-1-16,2 4 2 15,4-1 0-15,3 4-1 0,0 5 2 16,0 4 2-16,0 3-3 15,0 2 2-15,0 3 3 16,0 2-3-16,0 5 0 16,0 1 0-16,3 4 0 15,1 2-3-15,5 3-2 16,3 0-1-16,6 0 0 0,3 1 1 16,1 11-2-16,4 5 2 0,-3 3-1 15,-2 3 1 1,-3 2 0-16,0-1 0 0,-4-1-1 15,0-3 0-15,-5-2-2 16,-1-1 1-16,-2-1-1 16,1-2 0-1,-1 3-3 1,-3-3 0-16,0-3-2 0,0-1-1 16,-3-3-2-16,2-3-9 15,-2-3-14-15,0-1-32 16,0 0-206-16</inkml:trace>
  <inkml:trace contextRef="#ctx0" brushRef="#br0" timeOffset="946.8373">4301 6974 1742 0,'0'0'106'0,"0"0"-84"16,0 0-7-16,0 0-1 16,0 0-8-16,0 0-5 15,90-68-1-15,-56 54-26 0,0-3-161 16</inkml:trace>
  <inkml:trace contextRef="#ctx0" brushRef="#br0" timeOffset="2646.8896">6221 9593 1489 0,'0'0'326'0,"0"0"-296"15,0 0-12-15,0 0 2 0,0 0-9 16,0 0-8-16,0 0-3 16,25 31 0-16,-8-1 1 15,7 9 1-15,1 1 0 0,3-1-1 16,4-1-1-16,-3-6 1 16,0-8 1-16,-4-5-2 15,-5-9 0-15,-7-2 0 16,-7-6 2-16,-3-2-2 0,3 0 1 15,0-17 7-15,1-13-3 16,-1-11-4-16,-6-7 1 16,0-6-2-16,0 2 0 31,0 8 0-31,-4 10 0 16,-1 13 0-16,-2 7 0 0,4 8 0 0,3 2 0 15,0 4 0-15,0 0-12 16,0 2-18-16,0 13-51 15,0 6-45-15</inkml:trace>
  <inkml:trace contextRef="#ctx0" brushRef="#br0" timeOffset="3029.4751">6731 9894 1802 0,'0'0'54'16,"0"0"-48"-16,0 0 0 15,0 0 5-15,0 0-5 0,0 0-2 16,3 54 0-16,6-32 1 16,-1 5 0-16,2-1-5 0,-3 1 2 31,1-1-1-31,-2 1 0 0,3-3-1 0,-2-2 1 16,1-5-1-16,-2-5-1 15,-1-4-1 1,-3-4-2-16,1-1-6 15,-3-3-14-15,0 0-10 16,0-5 5-16,0-7-181 16</inkml:trace>
  <inkml:trace contextRef="#ctx0" brushRef="#br0" timeOffset="3681.4728">6740 9911 269 0,'0'0'1526'0,"0"0"-1492"0,0 0-4 16,0 0-2-16,0 0-9 16,0 0-8-16,-18-50-3 0,18 43-4 15,6-3-2-15,11 2 0 16,3 4 0-16,4-1-2 15,0 5 0-15,2 0-1 16,-3 0 0 0,-2 3 1-16,-7 9-3 15,-4 5-1-15,-7 2 0 16,-3 5-1-16,0-1 2 16,-6 2-3-16,-6-3 2 15,0-4-1-15,2-2 1 16,4-6 3-16,4-3 1 15,2-4-3-15,0-3-1 0,0 0 3 16,0 0 0-16,0 2 1 16,5 1 1-16,7-1 1 15,-3-1 1-15,3-1 1 16,4 0 2-16,-1 0-2 0,1 0 0 16,1 2-1-16,-1 2-2 31,-4-1-1-31,0 2 0 0,0 0 1 15,-4 2-2 1,0 1 1-16,-2 3 0 0,-3 0 0 16,0 0-1-16,-3 3 0 15,0-2 0-15,0 3 0 16,-15-3 1-16,-4 0 2 16,-6-2-1-16,-4-4 1 0,0 0 1 15,-3-4-1-15,1-2-1 0,6 0 0 16,3 0-1-16,6 0 0 15,7 0 1-15,6 3-1 16,3-3-3-16,0 0-5 16,0 0-8-16,0 0-21 31,12 0-59-31</inkml:trace>
  <inkml:trace contextRef="#ctx0" brushRef="#br0" timeOffset="4920.9369">9003 12366 1306 0,'0'0'535'0,"0"0"-502"16,0 0-6-1,0 0-9-15,0 0-3 16,0 0-8-16,0 0-6 0,-9-15-1 16,9 33-2-16,18 13 2 15,0 5 1-15,4 8 0 16,0 4 0-16,-5 3-1 16,5-3 0-16,-4-1 2 15,2-7-2-15,-4-11-1 16,-4-10 1-16,-2-9 0 15,-5-5-1-15,-4-5 1 0,1 0 0 16,-1-2 2-16,4-21 1 31,-1-13-2-31,1-12-1 0,-1-8 0 16,-4-2 1-16,1 5-1 16,-1 5 1-16,0 9 0 15,0 10 0-15,0 7 1 16,0 7-1-16,0 6 0 15,0 3-1-15,0 3 0 16,0 3-6-16,0 0-10 0,8 0-14 16,3 14-40-16,0 6-61 15</inkml:trace>
  <inkml:trace contextRef="#ctx0" brushRef="#br0" timeOffset="5452.8694">9574 12827 1718 0,'0'0'76'0,"0"0"-47"15,0 0 9-15,0 0-9 16,0 0-11-16,0 0-4 15,-15-14-1-15,2 9-5 16,4 1 0-16,-5 1-4 16,-5 3 2-1,2 0-4-15,-5 0 0 16,-2 7-2-16,1 10 1 16,1 3-1-16,3 4-1 0,3 3 0 15,8 2 0-15,5-1 0 16,3-1 0-16,0-4-2 15,26-4 0-15,11-8 1 16,17-7 1-16,7-4 1 0,-2 0-3 16,-2-13-6-16,-6 1 4 15,-8 0-9-15,-9-2-32 16,-13 0-152-16</inkml:trace>
  <inkml:trace contextRef="#ctx0" brushRef="#br0" timeOffset="7507.9785">8651 5702 1792 0,'0'0'45'16,"0"0"-23"-16,0 0 3 16,0 0-11-16,0 0-3 15,0 0-6-15,0 0-1 0,3-2-2 16,0 9-2-16,0 7 2 16,1 6 2-16,-2 2 1 15,2 1 0-15,-1 7-3 16,0-1 0-16,2 4 0 15,-2-1-1-15,1-3-1 16,1-5 1-16,0-4 0 16,-2-2-1-16,-1-5 0 0,-1-2 1 15,1-5-1-15,-1-1 0 16,-1-5 0-16,0 0-1 16,0 0 0-1,2 0-3-15,-2 0-2 0,0 0-2 0,0-10-8 16,0 0-38-16,0-2-64 31</inkml:trace>
  <inkml:trace contextRef="#ctx0" brushRef="#br0" timeOffset="8043.5753">8496 5687 1348 0,'0'0'355'15,"0"0"-282"-15,0 0-39 16,0 0 4-16,0 0-12 16,0 0-10-16,-11 0-4 0,11 0-4 15,0 0-4-15,0 0-3 16,0 0-1-16,3-2-1 15,12-4 1-15,9 0 2 16,6-1-1-16,4 2 0 16,-1 3 0-16,1-1-1 0,-1 1-1 15,-6-1 1-15,1 1 0 16,-7 2 0-16,-6-3 0 0,-3 3 0 31,-8 0 0-31,-2-2 0 0,-1 2 0 0,-1 0 1 16,0 0-1-16,0 0 0 31,0 0 0-31,0 0-6 0,0 0-25 16,0 0-48-16,0 0-268 15</inkml:trace>
  <inkml:trace contextRef="#ctx0" brushRef="#br0" timeOffset="8667.204">8609 6165 1671 0,'0'0'70'0,"0"0"-26"16,0 0-3-16,0 0-8 16,0 0-8-1,0 0-11-15,-34 0-4 16,34 0-4-16,0-2-1 0,0 2-3 16,0 0-2-16,0-1-2 15,0 1 1-15,4-1 0 16,11-3 1-16,10-2 0 15,8-2 1-15,3 2 1 16,0 0-2-16,-6 2 1 0,-3 0-1 16,-5 1 0-16,-6-1 0 15,-4 4 0-15,-4-3 0 16,-2 3 1-16,-3 0 0 16,-1 0-1-16,0 0-1 15,-2 0 1-15,0 0 2 16,0 0-2-1,0 0 0-15,0 0 0 16,0 0-1-16,0 0-18 0,3 0-65 16,0 0-148-16</inkml:trace>
  <inkml:trace contextRef="#ctx0" brushRef="#br0" timeOffset="9427.4664">9085 6353 1618 0,'0'0'42'0,"0"0"-11"32,0 0 24-32,0 0-9 0,0 0-13 15,0 0-6-15,0 7-10 16,0-7 0-16,0 0-2 16,0 0-1-16,0 0-2 15,-3-10-4-15,0-4-5 16,0-6-2-16,0-4 0 15,1-7 1-15,-1-3-2 0,0 0 1 16,2 2-1-16,1 3 1 0,0 6-1 31,0 4 0-31,0 5 1 16,0 3-1-16,0 2 1 0,4 3 0 16,1-1 0-1,-1 3-1-15,2 1 0 0,-1 0 0 16,4 1 0-16,-3 2 0 15,1 0 0-15,2 0 0 16,3 5 0-16,3 7-2 16,-2 3 2-16,2 1 0 0,0 4 2 15,-1-1-2-15,0 1 0 16,-3 1-1-16,0-1 1 16,-1 0-1-16,-3-2 1 15,-1-1-2-15,-1-2-2 16,-2-1-1-16,0 0-3 15,-3-4-2-15,0-1-7 16,0-1-18-16,0-3-17 16,0-1-44-16,0-3-636 15</inkml:trace>
  <inkml:trace contextRef="#ctx0" brushRef="#br0" timeOffset="9647.6455">9083 6242 1796 0,'0'0'15'0,"0"0"-3"15,0 0 3-15,0 0-5 16,0 0-10-16,115-51 0 15,-73 42-80-15</inkml:trace>
  <inkml:trace contextRef="#ctx0" brushRef="#br0" timeOffset="10699.8385">9711 8417 1278 0,'0'0'446'0,"0"0"-403"16,0 0-18-16,0 0 4 15,0 0-9-15,0 0-12 16,2 0-3-16,1 7 4 16,1 5 7-16,-1 5-7 15,2 0-1-15,-1 5-1 16,2 2-4-16,-1 0 2 16,-1 3-1-16,-1-2-3 0,2-2 0 15,2 1 1-15,-3-4-2 16,1-5 1-16,-2-3 0 15,-2-3-1 1,-1-3 0-16,0-4 0 16,0 0-1-16,0-2-5 15,0 0-7-15,0 0-10 16,0 0-5-16,-1-6-95 16</inkml:trace>
  <inkml:trace contextRef="#ctx0" brushRef="#br0" timeOffset="11016.1201">9553 8486 1761 0,'0'0'33'0,"0"0"-28"16,0 0 2-16,0 0 12 15,0 0-9-15,0 0-5 16,91-66 2-16,-60 60-7 0,2 2 1 16,-3 1-1-16,3 2 0 15,-3 0-4-15,-5 1-14 16,-2 0-10-16,-4 0-55 15,-8 0-165-15</inkml:trace>
  <inkml:trace contextRef="#ctx0" brushRef="#br0" timeOffset="11303.8635">9634 8768 1798 0,'0'0'31'0,"0"0"-19"16,0 0 8-16,0 0-2 15,0 0-11-15,0 0 1 16,67-3-1-16,-30-8-3 0,5 3-3 15,-3 0-1-15,-1 2-5 16,-5 1-15-16,-3 2-60 0,-9 3-600 16</inkml:trace>
  <inkml:trace contextRef="#ctx0" brushRef="#br0" timeOffset="11641.801">10096 8679 1865 0,'0'0'25'0,"0"0"-11"16,0 0 4-16,0 0-6 15,0 0-6-15,0 0-5 16,1 4-1-16,2 9 0 16,2 7 2-1,1 2-1-15,-1-2-1 16,-2 4 0-16,0-5 0 16,-2 1-1-16,-1-3-4 0,3 0 0 15,-3-5-6 1,0-1-5-16,0-3-16 0,0-3-20 15,0-3-46-15,0-2-661 16</inkml:trace>
  <inkml:trace contextRef="#ctx0" brushRef="#br0" timeOffset="12308.3354">10110 8674 1799 0,'0'0'42'16,"0"0"-14"-16,0 0-2 16,0 0-8-16,0 0-9 15,0 0-5-15,31-50-2 16,-12 46 0-16,1 2 0 15,-4 2-2-15,5 0 0 0,-6 0 0 16,1 2 0-16,-4 7-1 16,-1 2-3-16,-4 3 1 15,-3 3-5-15,-4 2-5 16,0 1-6-16,-3 0-3 0,-11 0 3 16,0-2 4-16,1-1 2 31,2-5 8-31,2-2 3 15,2-2 2-15,3-4 0 0,2-1 0 16,2-1 1 0,0-2 2-16,0 0 2 0,0 0 0 15,9 0-1-15,3 0 4 16,-2 0-4-16,2 0-2 16,0 0 3-16,-1 1 5 15,3 2-7-15,-1 0-1 16,0 2-1-16,-1 1 0 15,-3 0 0-15,3 3 1 0,-5-2-2 16,-2 3 0-16,-2 2 0 16,-3-3 1-16,0 2-1 15,0 0 0-15,-8-1 0 0,-11 0 2 16,-1 0-1-16,-7 0 0 16,-5-1-2-16,-3-2-2 15,0-2-3-15,5-2 3 16,10-3 3-1,7 0 1-15,7 0 0 16,3 0-1-16,2 0 0 16,-1 0-5-16,2-5-27 15,0 1-93-15</inkml:trace>
  <inkml:trace contextRef="#ctx0" brushRef="#br0" timeOffset="13749.0985">11616 11327 1813 0,'0'0'44'16,"0"0"-24"-1,0 0 0-15,0 0-4 0,0 0-7 16,0 0-5 0,0 0-2-16,0 0-2 0,1-3-1 15,2 17 1-15,0 4 1 16,2 4 1-16,-5 1-1 15,5 3 1-15,-4 2-1 16,-1-3-1 0,3 1 1-16,-1-2-1 15,-2-6 0-15,1-4 0 0,-1-3-1 16,0-4 0-16,0-2-2 16,0-1-3-16,0-4-4 15,0 0-6-15,0 0-10 16,0 0-7-16,0-7-44 15</inkml:trace>
  <inkml:trace contextRef="#ctx0" brushRef="#br0" timeOffset="14027.7284">11443 11292 1501 0,'0'0'288'15,"0"0"-268"-15,0 0-12 16,0 0 12 0,0 0 2-16,80-52-11 15,-48 45-5-15,1 3-4 0,-4 1-1 16,1 3-1-16,-7 0-1 15,-1 0-8-15,-1 12-20 16,-7-2-36-16,-1 2-310 16</inkml:trace>
  <inkml:trace contextRef="#ctx0" brushRef="#br0" timeOffset="14296.0427">11440 11625 1759 0,'0'0'45'16,"0"0"-31"-16,0 0 16 15,0 0-10-15,0 0-11 16,79-13-6-16,-40 6-1 15,-2 3-2-15,-1-1 0 0,-2 2-7 16,-2 0-38-16,-4 3-70 0,-4 0-1018 16</inkml:trace>
  <inkml:trace contextRef="#ctx0" brushRef="#br0" timeOffset="14771.4382">12022 11567 1690 0,'0'0'60'0,"0"0"-32"16,0 0 5-16,0 0 4 16,0 0-13-16,0 0-6 15,1-12-4-15,-1 10-6 0,-3-1-5 16,-7 1 2-16,-5 2-3 16,0 0 1-16,-4 0-3 15,-1 2 3-15,2 10-2 16,-1 2 0-16,4 2-1 15,0 2 0-15,8 1 0 16,2-2 0 0,5-1 0-16,0 1-1 0,0-6-1 15,20 3 2-15,5-6 1 16,3-2-1-16,5-5-1 16,0-1-1-16,-3 0-3 15,0 0 1-15,-2-9-2 16,-4 1-9-16,-4-1-6 15,-3-5-45-15</inkml:trace>
  <inkml:trace contextRef="#ctx0" brushRef="#br0" timeOffset="16873.9051">13788 5973 1331 0,'0'0'434'0,"0"0"-411"16,0 0-13-16,0 0 12 16,0 0 0-16,0 0-9 0,0 0-7 15,0 0 2-15,0 31-1 0,0-29-1 16,0-2 2-16,0 0-2 16,0 0 0-1,0 0 2-15,0 0 1 0,0 0-1 16,0 0-2-16,0 0 2 15,0-6 0-15,0-10-5 16,0-7-3-16,0-6 0 16,0-5 0-16,0-3 1 15,0 4-1-15,0 4 0 16,4 4 0-16,3 6 0 0,-2 2 1 16,1 3-1-16,0 2 0 15,0 0 0-15,3 4 0 16,-5-1 1-16,2 1 0 15,-1 3 2-15,1-2-3 16,1 5 2-16,-4 0-1 0,2 2 0 31,-2 0-2-31,-2 0 2 16,5 0-2-16,3 0 0 16,5 1 1-16,1 10 0 0,1 3 0 15,-1 3 0-15,3 2 0 16,-2 5 0-16,-1-1 0 15,-3 1 0-15,0 2 0 16,-3-2 0-16,-1 0-2 0,2-2 1 31,-4 0-3-31,-2-5-1 16,-1 0 1-16,-3 0-2 0,2-3 1 0,-2-2-4 16,0 1-4-16,0-6-12 0,0-2-11 15,0-3-47-15,0-2-834 16</inkml:trace>
  <inkml:trace contextRef="#ctx0" brushRef="#br0" timeOffset="17108.9438">13846 5928 1821 0,'0'0'36'16,"0"0"-29"-16,0 0-1 16,0 0-2-16,0 0-4 0,107-67-8 15,-69 59-99-15</inkml:trace>
  <inkml:trace contextRef="#ctx0" brushRef="#br0" timeOffset="18311.4693">13770 8590 1728 0,'0'0'43'0,"0"0"-22"15,0 0 2-15,0 0 0 16,0 0-7-16,0 0-1 15,0 25 2-15,0-13-7 16,0 1-1-16,0 3-2 16,0 1-1-16,0 3-1 15,0 2-3-15,0 2 1 0,1-2-1 32,1 2-1-32,-1-4 0 15,2-1-1-15,-1-4 0 16,-1-4 0-16,1-3 0 15,-2-3 0-15,0-2-2 16,0-2-4-16,0-1-1 0,0 0-5 16,0 0-7-16,0-6-27 15,0-8-158-15</inkml:trace>
  <inkml:trace contextRef="#ctx0" brushRef="#br0" timeOffset="19028.443">13774 8601 1721 0,'0'0'73'0,"0"0"-46"16,0 0-1-16,0 0-6 15,0 0-4-15,0 0-5 16,72-63-3-16,-50 58-3 0,-4 3-1 16,2 2-2-16,-4 0-1 15,-3 2 0-15,2 10-1 0,-3 5 0 16,-4 3 0-1,-5 2 0-15,-3 3-1 0,0-2-5 16,-3-1 2-16,-8-3-2 16,-3-2 2-16,0-3 0 31,2 1-1-31,-1-4 4 0,2-1 0 16,2-2 1-16,5-1 0 15,1-4 0-15,3 1-2 16,0-4 2-16,0 0-1 15,0 0 0-15,0 0 1 16,1 0 1-16,11 0 0 16,2 3 5-16,0-3-2 0,0 4 0 15,0 1-2-15,-1 0-1 16,-1 1 2-16,1 0-2 16,-4 1-1-16,-1 0 0 0,0-1 1 15,-3 3-1-15,-4-1 0 16,-1 1 0-16,0 1-4 15,0 0 1-15,-6 2 3 16,-8-1 1-16,-7 2 0 0,-2-4 0 16,-4 1-1-1,1-2 0-15,0-1 2 0,6-4-1 16,3-3-1-16,4 0 1 16,5 0-1-16,4 0 2 31,2 0-1-31,1-3-2 0,1 3-3 15,0-3-16-15,0 1-43 16,0-1-549-16</inkml:trace>
  <inkml:trace contextRef="#ctx0" brushRef="#br0" timeOffset="20137.1311">13937 11189 1728 0,'0'0'58'0,"0"0"-25"16,0 0 6-16,0 0-18 0,0 0-3 15,0 0-9 1,-15-24 0-16,6 21-1 16,0 1-3-16,-3 1-1 15,-1 1 1-15,-2 0-2 0,-5 0 0 16,4 0 0-16,-2 1-1 16,0 7 0-16,2 3-1 15,-2 3-1-15,0 4 1 16,-1 4-1-16,2 7 0 0,7 1 0 15,5 0 0-15,5 2-1 16,0-5-1-16,18 0 1 16,8-4-3-16,4-3 1 15,2-6-2-15,-2-7 2 16,-3-3 2-16,-3-4-1 16,-2 0 2-1,-5 0-3-15,-3-1 1 0,0-6-9 16,-2-1-22-16,-2-1-85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8T10:41:13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18157 9515 1699 0,'0'0'76'16,"0"0"-43"-16,0 0-11 15,0 0-3-15,0 0-5 16,0 0-1-16,0 0-6 16,29 0-3-16,-14-3-2 15,-4 0 0-15,-2 0-2 16,1-2 1-16,-4 0 0 15,-1 1-2-15,-1 3 1 0,-4-1 0 16,0-1 2-16,0 1-1 16,-12-1-1-16,-4 3 2 15,-2 0-1-15,-3 0-1 16,3 0 1-16,6 0 0 16,3 8-1-16,5-2 1 15,4 5-1-15,0-2-1 16,0 2 1-16,10-2 0 15,8 0 1-15,4-4-1 16,2-5 0-16,0 0-1 16,-4 0 0-16,-4-5 1 15,-5-7-1-15,-8-2 2 16,-3 2 3-16,-5 0 0 16,-19 2-2-16,-7 4 4 15,-3 3-2-15,7 3 1 0,7 0-4 16,8 0 1-16,11 1-4 15,1 9 0-15,3-1-22 16,25-5-54-16</inkml:trace>
  <inkml:trace contextRef="#ctx0" brushRef="#br0" timeOffset="763.5598">18462 8758 1798 0,'0'0'56'0,"0"0"-26"0,0 0-3 15,0 0-12-15,0 0-5 16,0 0-6-16,-1-9-2 16,6 17-2-16,11 15 1 15,6 6 0-15,-1 5 0 16,4 0 0-16,4-1-1 15,-1-6 0-15,-3-8-3 16,-2-8 1-16,-8-6 0 16,-3-5 1-16,-1 0 1 15,-3-19 2-15,0-7-1 16,-1-10 1-16,-4-7-1 0,-3 2 2 16,0-1-1-16,0 6-1 15,0 10-1-15,0 13 2 16,-3 5-2-16,0 7 0 15,3 1-2-15,0 0-11 16,0 9-20-16,3 11-26 16,7-1-96-16</inkml:trace>
  <inkml:trace contextRef="#ctx0" brushRef="#br0" timeOffset="1145.9422">18886 8848 1801 0,'0'0'52'0,"0"0"-25"16,0 0-11-16,0 0-3 15,0 0-4-15,93-40-6 16,-67 40-2-16,-3 0 1 16,-7 0-2-16,-6 3 0 15,-4 10-1-15,-6 5 1 16,0 4 0-16,-13 5 0 16,-11 1 1-16,-4-3 0 0,4-2-1 15,3-6 0 1,12-6 0-16,6-3 1 0,3-4 0 15,2-3-1-15,18-1 0 16,13 0 1-16,9-5-1 16,6-14-14-16,3-1-95 15</inkml:trace>
  <inkml:trace contextRef="#ctx0" brushRef="#br0" timeOffset="2998.7991">18213 12800 1637 0,'0'0'32'0,"0"0"20"0,0 0-9 16,0 0-22-16,0 0-11 15,0 0 0-15,0 0-1 16,58 16-1-16,-53-16 0 16,-2 0-2-16,-1-5 6 15,-2 1 1-15,0-2-6 16,0 1-1-16,-10-1-2 16,0 0-1-16,-3 4 0 15,1 2 1-15,0 0 0 16,0 0 0-16,0 0-3 0,3 0 1 15,3 7-1-15,3 1-1 16,3 3 0-16,0 2 1 16,0 1-1-16,6 1 0 15,10-3 0-15,-1 0 1 16,6-6 0-16,0-3-1 16,-1-2-5-16,-1-1 1 15,-4 0 0-15,-5-5 4 16,-5-7 2-16,-5-1 1 15,0 0 1-15,0 0 1 16,-14 3-1-16,1 5 0 16,-3 1-2-16,3 4-2 0,1 0 0 15,2 0 0 1,3 2 0-16,-1 9-1 0,5 2 1 16,3-1-1-16,0 0 1 15,0-4-1-15,8 0-2 16,4-4 0-16,2-3-5 15,0-1-7-15,1 0-25 16,-6-1-114-16</inkml:trace>
  <inkml:trace contextRef="#ctx0" brushRef="#br0" timeOffset="3598.5749">18109 12039 735 0,'0'0'1070'16,"0"0"-1031"-16,0 0-13 15,0 0-10-15,0 0-2 16,0 0-6-16,-9 0-7 16,9 15-1-16,13 9 2 15,4 3 2-15,5 6 1 16,2 0-3-16,3 0-1 16,2-4 1-16,1-5-2 15,-1-5 1-15,-7-10-1 16,-2-5 1-16,-5-4 0 0,-2 0-1 15,-1-10 3-15,3-11-1 16,-5-4 0-16,1-4-2 16,-4 0 1-16,-1 2 0 15,-3 2-1-15,-3 7 2 16,0 6-2-16,0 6-1 16,0 4 1-16,0 2-1 15,0 0-4-15,0 0-25 16,2 12-34-16,5 3-145 15</inkml:trace>
  <inkml:trace contextRef="#ctx0" brushRef="#br0" timeOffset="3913.7261">18700 12130 14 0,'0'0'1833'0,"0"0"-1791"15,0 0-16-15,0 0-8 16,0 0-6-16,0 0-8 16,-3 11-4-16,3 15 0 15,0 5 1-15,0 6 2 16,1-3-1-16,7-3-1 15,2-4-1-15,-3-7 1 0,-1-4 0 16,-1-7-1-16,-4-3 0 16,1-4-1-16,-2 1-10 15,0-3-20-15,-5-3-106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8T10:41:43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3451 3188 840 0,'0'0'899'16,"0"0"-854"-16,0 0-23 15,0 0 10-15,0 0-8 16,0 0-8-16,0 0-3 0,0-20 0 15,0 17-3 1,0 0-2-16,0 1 0 0,0 1 0 16,0 1 1-16,0-3-2 15,0 3-1-15,0-1 1 16,0 0-3-16,0 1 1 16,0 0 0-16,0 0-1 15,0 0 1-15,0 0-1 16,0 0-1-16,0 0 1 15,0 0 1-15,0 0-2 16,0 0 0-16,0 0-2 16,0 0-1-16,0 0-1 15,0 0 0-15,0 0-2 16,0 5-1-16,0 7 2 16,0 8 2-16,3 5 0 0,0 3 1 15,0 3-1 1,0 4 0-16,2-1 1 0,-2-4-1 15,-2-3 0-15,2-3 1 16,0-7 0-16,0-3-2 16,-3-7 2-16,1-3-2 15,-1-3 2-15,0-1-2 16,0 0 1-16,0 0-3 16,0 0-3-16,0 0 0 15,0 0-6-15,0 0-1 16,0-5-14-16,0-8-58 15,0-3-241-15</inkml:trace>
  <inkml:trace contextRef="#ctx0" brushRef="#br0" timeOffset="969.138">3299 3141 1727 0,'0'0'90'0,"0"0"-54"15,0 0-2-15,0 0-5 16,0 0-16-16,0 0-4 16,-6-3-5-16,6 2 1 15,0 1-2-15,0 0 1 16,0 0-1-16,0 0 0 15,0 0-2-15,9-2 0 16,15 1 0-16,10-3-1 16,11 2 1-16,7-2-1 15,-4-2 0-15,-2 1-1 16,-1 2-6-16,-5 0-6 16,-4 3-13-16,-8 0-31 15,-7 0-50-15</inkml:trace>
  <inkml:trace contextRef="#ctx0" brushRef="#br0" timeOffset="1366.8554">3248 3534 1766 0,'0'0'55'0,"0"0"-46"15,0 0 8-15,0 0 10 16,0 0-16-16,0 0-10 16,35 3 0-16,2-3 0 15,14 0-1-15,7 0-1 16,3 0-41-16,-3-7-84 0</inkml:trace>
  <inkml:trace contextRef="#ctx0" brushRef="#br0" timeOffset="1944.0889">3838 3690 1545 0,'0'0'105'16,"0"0"-43"-16,0 0-16 16,0 0-9-16,0 0-24 15,0 0-6-15,0 17 6 16,0-17 12-16,-2-5 4 16,-4-10-1-16,-3-8-22 15,3-6-1-15,0-5-2 0,5-3-2 16,1 0 2-16,0 3-1 15,4 8-1-15,5 5 0 16,-3 5 2-16,3 6 2 16,-6 4 0-16,3 4 0 15,-3-1 1-15,4 3-5 16,4-1-1-16,5 1 0 16,2 0 0-16,3 6 0 15,1 10-1-15,-5 5 1 16,5 3 0-16,-4 3 0 15,-6 5 0-15,3-3 0 16,-6 0 0-16,-3 0-2 0,-3-5-3 16,-3-1-4-16,0-7-5 15,0-4-13-15,0-8-18 16,-6-4-41-16</inkml:trace>
  <inkml:trace contextRef="#ctx0" brushRef="#br0" timeOffset="2118.5111">3885 3556 1775 0,'0'0'86'16,"0"0"-73"-16,0 0-7 0,0 0 0 15,0 0-6 1,113-34-7-16,-72 29-112 0</inkml:trace>
  <inkml:trace contextRef="#ctx0" brushRef="#br0" timeOffset="2919.4049">3530 3510 1603 0,'0'0'116'0,"0"0"-68"16,0 0-7-16,0 0-13 0,0 0-15 15,0 0-4-15,26-10 0 16,-16 8 1-16,3 0-2 15,1 1-4-15,7 1-4 16,1 0 0-16,5 0-1 16,4 0-37-16,5-3-293 15</inkml:trace>
  <inkml:trace contextRef="#ctx0" brushRef="#br0" timeOffset="3346.6939">4370 3321 1834 0,'0'0'20'0,"0"0"-11"16,0 0 14-16,0 0-9 15,0 0-10-15,80-4-4 16,-39 1 0-16,-1 2 0 16,-4-2-10-16,1-2-29 15,-7-3-68-15</inkml:trace>
  <inkml:trace contextRef="#ctx0" brushRef="#br0" timeOffset="3588.0144">4497 3199 1849 0,'0'0'45'0,"0"0"-33"16,0 0-2-16,0 0-3 16,0 0-6-16,0 0-1 15,-6 69 1-15,6-40-1 16,0 4 0-16,9-1-7 16,4-5-57-16,2-4-195 0</inkml:trace>
  <inkml:trace contextRef="#ctx0" brushRef="#br0" timeOffset="3939.8627">5208 3096 1859 0,'0'0'34'16,"0"0"-30"-16,0 0 10 15,0 0-6-15,0 0-7 16,0 0 1-16,0 64 0 15,3-33-1-15,0-3-1 16,2 1 0-16,-1-2 0 16,-1-5 0-16,0-3-12 15,-1-10-20-15,-2-4-20 16,0-5-77-16</inkml:trace>
  <inkml:trace contextRef="#ctx0" brushRef="#br0" timeOffset="4156.8214">5077 3031 1863 0,'0'0'28'15,"0"0"-25"-15,0 0 6 16,0 0-1-16,109-31-7 0,-60 31-2 15,3 0 0 1,-4 0-17-16,-6 4-35 0,-8 6-103 16</inkml:trace>
  <inkml:trace contextRef="#ctx0" brushRef="#br0" timeOffset="4389.1275">5046 3403 1728 0,'0'0'183'16,"0"0"-172"-16,0 0-3 16,0 0 2-16,0 0-4 15,0 0-6-15,74-3 0 16,-23 3 0-16,6 0-5 0,1 0-14 15,0-1-25-15,-3-3-68 16</inkml:trace>
  <inkml:trace contextRef="#ctx0" brushRef="#br0" timeOffset="4638.9342">5556 3317 1842 0,'0'0'61'16,"0"0"-50"-16,0 0 3 16,0 0 1-16,0 0-15 15,0 0 0-15,-6 43 0 16,6-16 2-16,0 2-1 16,3 1-1-16,6-3 0 15,-5 0-2-15,2-5-9 16,-3-7-16-16,-3-6-33 15,0-5-8-15,0-4-266 16</inkml:trace>
  <inkml:trace contextRef="#ctx0" brushRef="#br0" timeOffset="5107.9892">5529 3331 1792 0,'0'0'52'0,"0"0"-13"16,0 0-8-16,0 0-8 15,0 0-12-15,0 0-5 16,52-71-3-16,-27 67-1 16,-2 3-1-16,5 1-1 15,-2 0 1-15,-1 1-2 16,-7 9 0-16,-6 1-1 16,-5 4-5-16,-5 2-4 15,-2 1 2-15,-2 2 0 16,-13 0-1-16,-7 0 1 15,1-6 0-15,6 1 8 16,6-6 0-16,0-1-1 0,9-4 1 16,0-2-2-16,0 4 2 15,2-2 1-15,8 0 1 16,5 2 0-16,-3 2 1 16,0-2 0-16,0 4 2 15,4-1 1-15,-4 1-3 16,3 2-1-16,-6 1 1 15,-3 2-2-15,-4 2 0 16,-2-1 1-16,0 4 2 16,-11-6 0-16,-8-2-2 15,-8-2 2-15,-3-6-1 16,3-4-1-16,0 0 0 16,3 0 0-16,5-7 0 0,4-12-1 15,5-8-11-15,10-2-90 16</inkml:trace>
  <inkml:trace contextRef="#ctx0" brushRef="#br0" timeOffset="5622.2406">6466 3241 1780 0,'0'0'103'15,"0"0"-82"-15,0 0-1 16,0 0 4-16,0 0-9 16,0 0-8-16,-3 0-4 15,4 1 1-15,14-1-3 16,12 0 0-16,7 0-1 16,8 0 0-16,3 0-1 15,-2 0-9-15,-3 0-11 16,-7 0-21-16,-11 0-72 15</inkml:trace>
  <inkml:trace contextRef="#ctx0" brushRef="#br0" timeOffset="5881.6034">6615 3120 1914 0,'0'0'20'0,"0"0"-7"16,0 0 5-16,0 0-9 15,0 0-9-15,0 0-1 16,-3 36 1-16,3-4 0 16,3 1 0-16,6 0 0 0,-2-2-3 15,2-3-8-15,3-3-13 16,1-6-17-16,-2-6-43 15,1-8-908-15</inkml:trace>
  <inkml:trace contextRef="#ctx0" brushRef="#br0" timeOffset="6257.3796">7286 3006 1870 0,'0'0'59'16,"0"0"-49"-16,0 0 1 16,0 0 0-16,0 0-8 15,0 0-2-15,8 42-1 16,-2-13 1-16,2 4 1 0,-2 1-2 16,-1-3 1-16,1-4-2 15,-3-3-4 1,1-8-10-16,-1-4-11 0,-3-8-33 15,0-4-104-15</inkml:trace>
  <inkml:trace contextRef="#ctx0" brushRef="#br0" timeOffset="6465.8481">7096 2970 393 0,'0'0'1476'0,"0"0"-1457"0,0 0-17 16,0 0 14-16,90-41-6 15,-44 36-10 1,5 3 0-16,7 2 0 0,-1 0-21 16,-2 3-45-16,-6 6-296 15</inkml:trace>
  <inkml:trace contextRef="#ctx0" brushRef="#br0" timeOffset="6714.9756">7140 3364 1795 0,'0'0'44'16,"0"0"-43"-16,0 0 15 16,0 0 12-16,110-4-21 15,-52-4-7-15,6 1 0 16,4 0-9-16,-1-3-22 16,-1 3-53-16,-4-4-1348 15</inkml:trace>
  <inkml:trace contextRef="#ctx0" brushRef="#br0" timeOffset="6981.5968">7874 3277 1785 0,'0'0'57'0,"0"0"-33"15,0 0 12-15,0 0-12 16,-84-14-10-16,62 14-6 15,1 8-4-15,-1 10-4 16,2 6 2-16,7 1-2 16,4 1 1-16,7 2 0 15,2-1 0-15,2-1-1 0,20-5 0 16,8-4 1-16,9-8 0 16,10-3-1-1,7-6-11-15,0-2-27 0,7-21-1566 16</inkml:trace>
  <inkml:trace contextRef="#ctx0" brushRef="#br0" timeOffset="7696.4759">8485 2975 1764 0,'0'0'119'0,"0"0"-101"15,0 0 3-15,0 0 2 16,0 0-10-16,0 0-7 15,6-3-3-15,24-2-1 16,12 0-2-16,10 1 1 16,3-1-1-16,5 3-6 15,-1 2-6-15,-2 0-13 0,-3 0-54 16,-8 0-274 0</inkml:trace>
  <inkml:trace contextRef="#ctx0" brushRef="#br0" timeOffset="7937.689">8593 3109 1875 0,'0'0'44'16,"0"0"-41"-16,0 0 5 0,0 0 6 15,0 0-10 1,91-9-4-16,-27 5 0 0,10-1 0 16,4 1-2-16,5 1-14 15,-6-2-41-15,-11 0-76 16</inkml:trace>
  <inkml:trace contextRef="#ctx0" brushRef="#br0" timeOffset="8918.1737">10279 2777 1575 0,'0'0'307'0,"0"0"-278"15,0 0-8-15,0 0 1 16,0 0-7-16,0 0-9 0,0 0-6 16,0 7-1-1,0 18 1-15,3 8 0 0,2 6 2 16,-2-3-2-16,0-2 2 16,0-2-2-16,0-6 1 15,2-4-1-15,-1-6 0 16,-3-6 0-16,2-3-4 15,-3-4-3-15,2-3-7 16,-1 0-4-16,-1 0 1 16,0-12-30-16,0-10-162 15</inkml:trace>
  <inkml:trace contextRef="#ctx0" brushRef="#br0" timeOffset="9126.9998">10096 2726 1744 0,'0'0'109'0,"0"0"-104"16,81-35 0-16,-40 24 14 16,4 6-10-16,4 1-5 15,4 4-4-15,0 0 0 16,-4 3-12-16,-5 11-49 15,-13 3-562-15</inkml:trace>
  <inkml:trace contextRef="#ctx0" brushRef="#br0" timeOffset="9359.8614">10105 3151 1864 0,'0'0'25'15,"0"0"-25"-15,0 0 9 16,0 0 8-16,0 0-10 16,139-5-5-16,-60 0-2 15,6 1-2-15,0-1-29 0,0 3-63 16</inkml:trace>
  <inkml:trace contextRef="#ctx0" brushRef="#br0" timeOffset="9744.041">10960 3148 829 0,'0'0'1080'0,"0"0"-1058"16,0 0-7-16,0 0 4 15,0 0-9-15,0 0-10 16,-8 14 2-16,8 9-2 15,0 6 1-15,0 3 1 16,0-3-2-16,0 3 1 16,0-1-1-16,0-5 0 15,2-3 1-15,2-2-1 16,-1-4 0-16,2-5-3 0,-2-3-2 16,-2-6-6-16,2-2-7 15,3-1-7 1,0 0-15-16,0-8-39 0</inkml:trace>
  <inkml:trace contextRef="#ctx0" brushRef="#br0" timeOffset="10038.0228">10948 3060 1849 0,'0'0'55'16,"0"0"-36"-16,0 0-10 15,0 0 3-15,0 0-6 16,79-29-5-16,-39 28 0 15,-3 1-1-15,2 0-1 16,-1 0-9-16,-7 8-26 16,-4 4-66-16</inkml:trace>
  <inkml:trace contextRef="#ctx0" brushRef="#br0" timeOffset="10207.8237">10990 3219 1788 0,'0'0'109'0,"0"0"-103"15,0 0-3-15,0 0-1 16,103-10-2-16,-45 6-11 16,10-3-120-16</inkml:trace>
  <inkml:trace contextRef="#ctx0" brushRef="#br0" timeOffset="11444.4403">14666 2172 1636 0,'0'0'116'0,"0"0"-80"15,0 0-9-15,0 0-3 16,0 0-8-16,0 0 3 16,-43-34-10-16,25 34-1 15,-10 0 1-15,-8 0-2 16,-13 14 2-16,-7 13-1 16,-6 11-6-16,-8 16 2 15,0 19 3-15,-1 17-7 16,3 13 1-16,14 8 1 15,19 0-2-15,32-2 0 16,20-9 0-16,46-5 0 16,27-13 1-16,16-13-1 0,5-11 0 15,1-16-13-15,-10-15-59 16,-11-16-434-16</inkml:trace>
  <inkml:trace contextRef="#ctx0" brushRef="#br0" timeOffset="11826.6962">14811 2526 1890 0,'0'0'31'0,"0"0"-25"16,0 0 6-16,0 0 5 0,0 0-12 16,0 0-4-16,-2-6-1 15,23 6-9-15,10 0-9 16,11 0-40-16,7 0-308 16</inkml:trace>
  <inkml:trace contextRef="#ctx0" brushRef="#br0" timeOffset="12014.6707">15573 2486 1795 0,'0'0'113'16,"0"0"-93"-16,0 0-7 16,0 0 7-16,0 0-8 0,0 0-10 15,3-5-2-15,-3 5 0 16,0 0-12-1,0 17-20-15,0 5-14 0,-3 0-193 16</inkml:trace>
  <inkml:trace contextRef="#ctx0" brushRef="#br0" timeOffset="12194.8254">15322 2838 1903 0,'0'0'33'0,"0"0"-26"16,0 0 6-16,0 0 0 0,0 0-12 15,0 0-1-15,2 0-22 16,16-3-56-16</inkml:trace>
  <inkml:trace contextRef="#ctx0" brushRef="#br0" timeOffset="12825.3308">16701 2567 1870 0,'0'0'34'16,"0"0"-28"-16,0 0 8 0,0 0-1 16,0 0-9-1,0 0-3-15,0 52 8 16,0-25-3-16,0 4-3 15,-3-2 1-15,0 0-2 0,0-5-1 16,0-3-1-16,0-5-1 16,0-7-3-16,0-4-5 15,2-2-7-15,1-3-19 16,0-8-4-16,-2-15-168 16</inkml:trace>
  <inkml:trace contextRef="#ctx0" brushRef="#br0" timeOffset="13147.4087">16696 2554 1311 0,'0'0'527'16,"0"0"-489"-16,0 0-19 0,0 0-2 15,0 0-12 1,0 0-2-16,79 22 5 0,-40-1-2 16,2-1-4-16,0 3-1 15,1 0-1-15,0 2 0 16,-1-4 0-16,-5-6-1 15,-9-4 1-15,-10-3-1 16,-9-5 0-16,-3-3 1 16,-4 0 0-16,2-17 3 15,-3-7-2-15,0-1 0 16,0 2 3-16,0 3 1 16,0 3 3-16,0 4 1 0,0 5-4 15,0 2 1-15,0 5-4 16,0 1-2-16,0 0-6 15,5 0-13-15,3 0-20 16,2 6-112-16</inkml:trace>
  <inkml:trace contextRef="#ctx0" brushRef="#br0" timeOffset="13536.3946">17442 2598 1808 0,'0'0'77'0,"0"0"-68"15,0 0 4-15,0 0 4 16,0 0-14-16,0 0-1 15,-18 33-1-15,18-13-1 16,0-1 0-16,2-2 2 16,10-2-2-16,3-4-2 15,-2-3 2-15,3-5-1 16,0-3 1-16,-2 0 0 0,-2-3 0 16,-3-12 1-1,-6-2 1-15,-3-4 1 0,0-1 0 16,-19-3-2-1,-5 5 0-15,0 3-1 0,5 9 0 16,2 8-3-16,5 0-32 16,5 2-100-16</inkml:trace>
  <inkml:trace contextRef="#ctx0" brushRef="#br0" timeOffset="14153.6366">18677 2423 1824 0,'0'0'48'15,"0"0"-34"-15,0 0 16 16,0 0-10-16,-85-3-8 16,69 9-6-16,0 10-2 15,0 3-2-15,3-1-1 0,3 1 0 16,5 3 0-16,5 0-1 16,0-2 0-16,9 2 0 15,18-3 0-15,10-2 0 16,9-3 0-16,5-4-4 15,0-3-11-15,-1-4-15 16,-5-3-49-16,-2 0-143 16</inkml:trace>
  <inkml:trace contextRef="#ctx0" brushRef="#br0" timeOffset="14486.2525">19041 2514 1805 0,'0'0'75'16,"0"0"-68"-16,0 0 2 16,0 0 12-16,0 0-17 15,0 0 3-15,-7 51-3 16,7-32-2-16,10-2-2 16,8-1 1-16,7-4-1 15,7-6 0-15,5 0 0 16,5-6 0-16,-4 0-2 15,-5-3-4-15,-8-11 1 16,-8-3 5-16,-9-2 0 16,-4 0 2-16,-4-2-1 0,0 1 3 15,-6 4-2-15,-1 5 1 16,1 5-2-16,1 3-1 16,-1 3-5-16,-3 0-22 15,3 0-41-15,3 6-267 16</inkml:trace>
  <inkml:trace contextRef="#ctx0" brushRef="#br0" timeOffset="14919.1464">19501 2464 1861 0,'0'0'55'0,"0"0"-40"15,0 0 3-15,0 0-5 16,0 0-5-16,0 0-3 16,82 12-3-16,-57 5-1 15,0 5-1-15,-1 2 0 16,-1 2 1-16,-3-1-1 15,-3-1-3-15,-7 0-3 16,-2-2 1-16,-7-7-1 0,-1-5-5 16,0-7 2-1,-3-3 0-15,-9 0 8 0,0-11 0 16,3-8 0-16,5-9 1 16,4-4 1-16,0-2 3 15,1 2 3-15,13 5-1 16,2 3-2-16,2 4-1 15,3 4-2-15,0 5-1 16,1 10-3-16,-2 1-17 16,-3 0-45-16,-6 14-161 15</inkml:trace>
  <inkml:trace contextRef="#ctx0" brushRef="#br0" timeOffset="15343.862">19961 2490 1883 0,'0'0'38'15,"0"0"-26"-15,0 0 3 16,0 0-3-16,0 0-8 16,99 8 0-16,-71 9-3 0,0 5 0 15,-5 0 0-15,-2-2-1 16,-3 2 0-16,-6-6-2 16,-6 1-3-16,-3-7-3 15,-3-1-2-15,0-5 0 16,-3-3 3-16,-12-1 5 15,0 0 2-15,0-15 2 16,3-7-1-16,8-6 3 16,4-4 0-16,0-1 2 15,0 6 0-15,13 1-5 16,2 9-1-16,4 4-3 16,5 6-11-16,3 6-26 15,4 1-101-15</inkml:trace>
  <inkml:trace contextRef="#ctx0" brushRef="#br0" timeOffset="15815.6391">20521 2522 1830 0,'0'0'23'0,"0"0"-16"16,0 0 8-16,0 0-3 16,0 0-9-16,0 0-3 15,80 1 0-15,-59-1 0 16,2 0 0-16,-7 0 2 15,-6-8-1-15,-5-1 1 16,-5-1 4-16,0-5 8 16,-21-2-8-16,-10-2-3 15,-7 2 1-15,0 6-1 16,3 5 8-16,7 4-1 16,4 2-4-16,6 2-4 0,3 10-2 15,3 7 0-15,2 1 0 16,5 2-1-1,5 3 1-15,0-2 0 0,10 1 1 16,16-1-1-16,9-3-4 16,9-5-9-16,3-3-6 15,3-7-27-15,2-2-56 16,-5-3-1353-16</inkml:trace>
  <inkml:trace contextRef="#ctx0" brushRef="#br0" timeOffset="16371.9732">20864 2565 879 0,'0'0'941'16,"0"0"-901"-16,0 0 2 0,0 0-17 16,0 0-13-16,0 0-8 15,2-6-4-15,-1 12-3 16,5 10 3-16,-2 1 0 16,1-1 0-1,1-3-1-15,0-3-5 0,1-3-7 16,2-5-12-16,0-2 1 15,3 0 12-15,0-12 1 16,0-8 8-16,1 3 3 16,-1-2 8-16,0 2 12 15,-3 4 7-15,-3 4-3 16,0 2-6-16,-3 6-5 16,0 1-5-16,3 0-6 0,1 0-2 15,5 13-1 1,6 2 1-16,-1 4 1 0,7-2-1 15,7-2 0-15,9-2 0 16,6-5 0-16,3-5 0 16,-8-3-7-16,-5-5-1 15,-6-15 2-15,-8-7 0 16,-2-7 0-16,-7-9 2 16,-6-7 4-16,-4-1 0 15,-3 2 0-15,0 10 3 16,0 11 2-16,-3 14 9 15,0 9-6-15,0 5-3 16,-1 0-5-16,-4 9-3 0,-4 18 2 16,0 13 0-16,3 7 1 15,5 3 0-15,4 1 1 16,0-5-1-16,0-7 0 16,16-8 0-16,5-6-1 15,6-6-1-15,7-9-13 16,7-3-23-16,1-7-46 15</inkml:trace>
  <inkml:trace contextRef="#ctx0" brushRef="#br0" timeOffset="16499.2175">21565 2508 1857 0,'0'0'37'0,"0"0"-32"0,0 0 0 16,97-12-5-1,-42 12-48-15</inkml:trace>
  <inkml:trace contextRef="#ctx0" brushRef="#br0" timeOffset="17263.5127">22876 2281 1800 0,'0'0'24'0,"0"0"-20"16,0 0 29-16,0 0-8 16,0 0-10-16,85 2-12 15,-56-2 0-15,-4 0-2 0,-3-7 0 16,-8-1 0-16,-4-1 0 16,-7 2 3-16,-3 1 3 15,0 1 3-15,-3-2-3 16,-16 0-3-16,-8 2-3 15,-5 4 1-15,-2 1-1 16,6 0-1-16,4 0 3 16,7 6-2-16,6 5-1 15,3 3 0-15,4 2-2 16,4 4 2-16,0 2 0 0,7 2 1 16,18 2 1-1,7-2-2-15,7-2-2 16,7-2-7-16,6-7-17 0,2-4-18 15,2-9-18-15,-2 0-220 16</inkml:trace>
  <inkml:trace contextRef="#ctx0" brushRef="#br0" timeOffset="17633.1983">23368 2358 1810 0,'0'0'60'15,"0"0"-55"-15,0 0 9 16,0 0 6-16,0 0-16 15,0 0-1-15,0 39 5 16,0-19-5-16,0 0-2 16,0-4 1-16,2-2-2 0,2-2 0 15,1-7-3-15,1-1-9 16,4-4-4-16,1-2 7 16,6-17-19-16,1-5 7 15,0 1 15-15,-1 0 6 16,-1 6 13-16,-4 1 15 15,1 4 3-15,-2 3-9 16,-2 2-7-16,0 3-1 16,0 4-6-16,1 0-5 15,3 0-2-15,1 6-1 16,1 8 0-16,-3 1 0 16,0 4 0-16,1 1-1 0,-1 4-3 15,3-2-2-15,0-5-9 16,3-5-17-16,-2-7-30 15,4-5-75-15</inkml:trace>
  <inkml:trace contextRef="#ctx0" brushRef="#br0" timeOffset="17902.8188">24029 2163 1842 0,'0'0'30'16,"0"0"-10"-16,0 0 0 15,0 0-12-15,0 0-7 16,0 0 4-16,34 64 0 16,-28-32-3-16,-3 3 0 15,-1 2-1-15,-2 1-1 16,0-1 0-16,0 0-2 15,0-5-11-15,0-6-11 16,0-10-48-16,0-7-226 16</inkml:trace>
  <inkml:trace contextRef="#ctx0" brushRef="#br0" timeOffset="18322.9503">23904 2377 1833 0,'0'0'35'16,"0"0"-34"-16,0 0 18 15,106-33 1-15,-64 30-13 16,5 3-5-16,-2 0-1 16,3 0-1-16,-5 0 0 15,-3 0 0-15,-7 0-3 16,-8 0-8-16,-10-3 4 15,-6-1 7-15,-6-3 0 16,-3-3 3-16,0 1-2 16,0-2 1-16,-13-1-1 0,-5 4-1 15,-2 2 0 1,-2 4 0-16,1 2 1 0,5 0-1 16,3 0-1-16,3 11 1 15,4 5-3-15,3 5 3 16,-1 5 4-16,2-2 0 15,2 3 0-15,0 0 0 16,0-3-3-16,8-2-1 16,10-3 1-16,9-4-1 15,10-7-1-15,6-5-36 0,9-3-24 16,2 0-1730 0</inkml:trace>
  <inkml:trace contextRef="#ctx0" brushRef="#br0" timeOffset="18651.8641">24618 2322 1804 0,'0'0'85'0,"0"0"-58"16,0 0-6-16,0 0-9 15,0 0-6-15,0 0-5 16,44 17 2-16,-22 0-2 15,-3 0-1-15,-4 2 0 0,-3 0 0 16,-6 0 0 0,-2-4-5-16,-4-4-4 15,0-3-3-15,0-5 0 0,0-3-8 16,-10-3 12-16,-3-16-1 16,5-7-4-16,4-4 13 15,4 1 0-15,0 0 1 16,6 6 15-16,10 6-15 15,2 4-1-15,6 6-12 16,4 4-25-16,2-1-93 16</inkml:trace>
  <inkml:trace contextRef="#ctx0" brushRef="#br0" timeOffset="19048.0643">25215 2235 1695 0,'0'0'107'16,"0"0"-79"-16,0 0 7 15,0 0-6-15,-87-41-13 16,62 40-8-16,1 1-5 16,2 0-2-16,5 3-1 15,4 9-1-15,4 1 1 16,3 1-1-16,4-2-1 15,2 1 0-15,0 0-1 16,6-1 2-16,11 1 1 16,2 2 0-16,5-2 0 0,0 0 1 15,-2 0-1-15,-4-1 1 16,-2 0-1-16,-6-2 0 16,-7 3 0-16,-3-1-1 15,0 3 1-15,-3 0 1 16,-17 0 1-16,-1-2-1 15,-9-1 0-15,-1-4-1 16,-6-1-3-16,3-5-8 16,1 1-17-16,6-3-28 15,12 0-214-15</inkml:trace>
  <inkml:trace contextRef="#ctx0" brushRef="#br0" timeOffset="19813.9807">26240 2072 541 0,'0'0'1282'0,"0"0"-1257"16,0 0 1-16,0 0 4 16,-83 0-8-16,61 1-11 15,-2 8-6-15,2 4-3 16,2 4 0-16,4 6 0 0,4 4-2 15,6 2 1 1,6 2-1-16,0 1-1 16,18-5 1-16,17 0 0 0,8-4 2 15,5-8-2 1,1-6-2-16,-3-9 1 0,-7 0 2 16,-7-7 0-16,-5-13 0 15,-6-3 0-15,-7-8 0 16,-11-2 0-16,-3-4-1 15,-11-3 0-15,-16 4 0 16,-6 6-1-16,-1 9 1 16,0 12-2-16,7 9-3 15,5 0-16-15,7 13-30 16,10 5-51-16</inkml:trace>
  <inkml:trace contextRef="#ctx0" brushRef="#br0" timeOffset="20145.8645">26520 2268 1444 0,'0'0'448'15,"0"0"-432"-15,0 0-11 16,0 0 6-16,0 0-7 15,0 0 2-15,-2 62 0 16,1-29-1-16,1 10-2 16,0 1-3-16,0-2 2 0,0 0-2 15,0-3 1-15,0-2-1 16,0-6 0-16,0-7 0 16,0-5-1-16,0-7 0 15,1-3-4-15,-1-5-2 16,0 0-3-16,0-4-25 15,0 0 0-15,0-1 4 16,0-15-279-16</inkml:trace>
  <inkml:trace contextRef="#ctx0" brushRef="#br0" timeOffset="20452.4321">26601 2215 1814 0,'0'0'61'0,"0"0"-40"15,0 0 3-15,0 0-8 16,0 0-10-16,85-19-5 16,-63 33 1-16,2 3-2 15,-5 3 0-15,-1 4-1 16,-9 1 1-16,-4-2-1 0,-5-3-3 15,0-1-4 1,-16-4 4-16,-10-4 2 0,-9-3-1 16,1-1-3-16,1-4-11 15,8-1-8 1,9 0-13-16,10-2-22 0,6 0-137 16</inkml:trace>
  <inkml:trace contextRef="#ctx0" brushRef="#br0" timeOffset="20903.322">26996 2458 1878 0,'0'0'19'16,"0"0"4"-16,0 0 4 16,0 0-7-16,0 0-10 15,0 0-5-15,-2-54-4 16,7 22-1-16,8-6 1 16,4-2-1-16,3-5 0 15,4 1 0-15,-2 6 0 16,-3 4-1-16,-3 12 1 15,-6 5 0-15,-2 5 1 16,1 6 2-16,-6 3 1 0,-2 2-2 16,1 1 0-16,-2 0-1 15,6 0-1-15,1 10-3 16,7 14 1-16,-2 8 2 16,1 1-1-16,-4 1 0 15,-2 2 0-15,0-3-1 16,-6 1-3-16,-1-1-6 15,0-4-2-15,0-3-12 16,0-3-24-16,-6-11-54 16</inkml:trace>
  <inkml:trace contextRef="#ctx0" brushRef="#br0" timeOffset="21524.3664">27090 2301 1798 0,'0'0'36'16,"0"0"-23"-16,0 0-13 16,0 0 1-16,0 0-1 15,86-8 0-15,-57 8 0 16,2 3 0-16,2 2 0 16,-3-1 1-16,-7-1-1 15,-6-1 12-15,-7-2 6 16,-4 3 4-16,2 0-8 0,0 0-9 15,2 4-2-15,-1-1-2 16,-1 3 0-16,-2 1-1 16,-1-1 0-16,1-2 0 15,0-1 0-15,-1-3 1 16,-1-2-1-16,2-1 1 16,3 0 0-16,4-5 2 15,4-11-2-15,2-2-1 16,-1 2 1-16,-2 4-1 15,-5 3 0-15,-5 4 0 16,-2 3 3-16,-3 1 3 16,2 1-4-16,2 0-2 15,3 0 0-15,2 9-1 16,3 6 1-16,3-1 0 16,3 1 0-16,1-1 0 15,2-2 0-15,-5-7-1 0,-1-5 1 16,-2 0-1-16,4-5 1 15,-1-11 0-15,0-1-2 16,0-1 2-16,-2 5 1 16,-6 1 1-16,0 4 6 15,1 0-1-15,-3 4 1 16,1 2-2-16,0 2-4 16,2 0-2-16,0 0 0 15,1 4-1-15,1 9 0 16,-3 1-5-16,5 5-4 15,2-2-7-15,7 2 6 16,9-4-53-16,0-3-131 16</inkml:trace>
  <inkml:trace contextRef="#ctx0" brushRef="#br0" timeOffset="21801.8934">28180 2345 1859 0,'0'0'57'0,"0"0"-26"16,0 0-7-16,0 0-1 15,0 0-9-15,0 0-8 16,0-17-6-16,0 21-2 16,0 19-4-16,0 9 6 15,0 11 0-15,0 2 1 16,0 0-1-16,0 2 0 0,0-5-2 16,0 0 0-1,0-5-3-15,0-4-4 0,0-8 5 16,0-5-4-16,0-6-5 15,0-6 2-15,0-7-6 16,-4-1-1-16,-4 0-10 16,2-15-26-16,3-7-54 15,3-6-411-15</inkml:trace>
  <inkml:trace contextRef="#ctx0" brushRef="#br0" timeOffset="22082.967">28159 2290 1647 0,'0'0'166'16,"0"0"-135"-16,0 0 5 15,0 0-1-15,88-33-17 16,-64 33-9-16,1 0-3 16,1 0-1-16,-4 2-2 15,-5 8-3-15,-3 1 0 16,-3 3 0-16,-2-1 0 15,-5 2 0-15,-2-1 0 16,-2 2-1-16,0-2-1 16,-6 2-4-16,-9-4 3 15,-4-2-2-15,-4 0-4 16,-2-5-18-16,-2-5-31 16,2 0-144-16</inkml:trace>
  <inkml:trace contextRef="#ctx0" brushRef="#br0" timeOffset="22553.9529">28462 1872 1847 0,'0'0'33'15,"0"0"19"-15,0 0-32 16,0 0-4-16,0 0-9 16,0 0-5-16,82-10-2 15,-34 40 1-15,4 12 0 16,-6 12 0-16,-8 11-1 0,-9 8 0 16,-11 2 0-1,-10 1 0-15,-7-1-2 0,-1-4-2 16,0-6 0-1,-3-9-1-15,-13-10-4 0,-8-9 2 16,-8-10-1-16,-9-6 0 16,-4-9-9-16,-1-8-32 15,9-4-70-15</inkml:trace>
  <inkml:trace contextRef="#ctx0" brushRef="#br0" timeOffset="28988.3082">2655 5190 1817 0,'0'0'51'16,"0"0"-35"-16,0 0 8 16,0 0-7-16,0 0-9 15,0 0-6-15,0 0-1 16,0 47 6-16,0-21 2 16,0 4-6-16,0 4 3 15,4 2-2-15,-1 3 0 16,-3-3-1-16,3 0-2 0,-3-6-1 15,3-4 0 1,0-6 0-16,-3-8 2 0,3-3-2 16,-3-6 0-16,0-3 0 15,0 0 0-15,3 0-1 16,-3 0-1-16,2 0-1 16,-2-4-8-16,0-7-8 15,0-3-13-15,0 0-43 16,0 0-244-16</inkml:trace>
  <inkml:trace contextRef="#ctx0" brushRef="#br0" timeOffset="29252.8347">2486 5221 1806 0,'0'0'28'0,"0"0"-2"16,0 0 10-16,0 0-14 15,0 0-14-15,0 0-4 16,27-22-1-16,9 14-2 16,9 1-1-16,7-2 0 15,1 5-1-15,1 3-10 16,0 1-27-16,-8 0-31 15,-7 0-227-15</inkml:trace>
  <inkml:trace contextRef="#ctx0" brushRef="#br0" timeOffset="29528.6734">2358 5699 1763 0,'0'0'58'16,"0"0"-58"-16,0 0 0 15,0 0 19-15,0 0-1 16,119-6-10-16,-65 1-7 15,7 0-1-15,-3 2-6 16,-4 2-33-16,-8 0-208 16</inkml:trace>
  <inkml:trace contextRef="#ctx0" brushRef="#br0" timeOffset="30060.0593">2925 5857 254 0,'0'0'1551'0,"0"0"-1546"16,0 0 3-16,0 0 17 15,0 0 7-15,0 0-19 16,0 31-8-16,0-31 3 16,-2 0 1-16,1 0 0 15,-4-10 5-15,1-14-8 16,-7-14-6-16,7-6 2 0,1-4-2 16,3 1 0-16,0 2 1 15,7 9 3-15,5 7 1 16,-1 2 2-16,-1 4 3 15,2 5-3-15,-1 5 0 16,0 5-1-16,-2 4-3 16,2 4-3-16,4 0 0 15,4 1 0-15,2 18 0 16,4 4 0-16,-1 7-1 16,-2 1 1-16,-2 4 0 15,-4-2-2-15,-1 1 2 16,-3-1-4-16,-4-1 1 15,-4-6-4-15,-1-3-1 0,-1-6 0 16,-2-6 0-16,0-3-6 16,0-3-4-16,0-4-22 15,-8-1-18-15,-1 0-88 16</inkml:trace>
  <inkml:trace contextRef="#ctx0" brushRef="#br0" timeOffset="30240.6001">2947 5712 1804 0,'0'0'67'0,"0"0"-40"16,0 0-5-16,0 0-9 16,0 0-10-16,0 0-3 15,97-39-3-15,-51 32-18 16,4 0-63-16</inkml:trace>
  <inkml:trace contextRef="#ctx0" brushRef="#br0" timeOffset="30483.3802">3505 5341 1808 0,'0'0'81'15,"0"0"-79"-15,0 0-1 16,0 0 3-16,100-2-3 16,-63 2-1-16,-1 0-11 15,-3 0-51-15,-8 0-239 16</inkml:trace>
  <inkml:trace contextRef="#ctx0" brushRef="#br0" timeOffset="30637.9092">3523 5495 1800 0,'0'0'91'0,"0"0"-78"15,0 0 3-15,0 0-4 16,0 0-7-16,97-9-5 15,-42-2-9-15,6-3-93 16</inkml:trace>
  <inkml:trace contextRef="#ctx0" brushRef="#br0" timeOffset="32369.7434">4889 5037 1056 0,'0'0'746'0,"0"0"-711"16,0 0 2-16,0 0-1 15,0 0-17-15,0 0-9 16,0-9-5-16,0 9-1 15,0 0-2-15,0 0 0 0,0 0 0 16,0 0-1-16,0 0 1 16,0 0-1-16,0 0 2 15,0 0 0-15,0 0 2 16,0 0-3-16,0 0 1 16,0 0 0-16,0 0-2 15,0 0-1-15,0 0 1 16,0 0-1-16,0 0 1 15,0 0-1-15,0 0 0 16,0-2 0-16,0 2 0 16,0 0 0-16,0-1 1 0,0 1 1 15,0 0 1 1,0 0 2-16,0 0 0 0,0 0-1 16,0 0-1-16,0 0-2 15,0 0-1-15,0 0-1 16,0 9-2-16,15 15 2 15,3 6 1-15,6 3 0 16,-1 3 0-16,0 1 1 16,1-2-2-16,1-3 1 15,-4-5 0-15,-1-7-4 16,-4-8 2-16,-7-3 1 16,-3-4 1-16,-2-5 0 0,2 0 0 15,-1 0 1 1,1-16 1-16,3-8-1 0,-1-6-1 15,-3-7 1 1,1-6-1-16,-3-3 1 16,3 3 0-16,0 7-1 0,-3 9 0 15,-2 12 0-15,1 6 0 16,-2 7 0-16,0 2 0 16,0 0-6-16,3 4-13 15,0 15-9-15,1 12 0 16,1 4-53-16,-2-1-1229 15</inkml:trace>
  <inkml:trace contextRef="#ctx0" brushRef="#br0" timeOffset="33084.0429">5372 5542 1427 0,'0'0'114'16,"0"0"-27"-16,0 0-18 15,0 0-16-15,0 0-14 16,0 0-23-16,3 37-5 15,-3-37-2-15,0 2-2 16,0-2-1-16,0 0 3 16,0 0 6-16,0 0 15 15,0-2-6-15,0-13-12 16,0-7-12-16,-1-4 0 0,-2-6 1 16,1 1-1-16,2 2 0 15,0 2 2-15,0 5 1 16,2 0-2-16,5 4 4 15,5 1-2-15,-3 3 0 16,0 3 0-16,3 2 2 16,-2 5-3-16,4 1 0 15,1 3-2-15,1 0 1 16,2 0-1-16,1 6 0 16,-2 8 0-16,4 5 0 15,-6 0 0-15,-2 2 1 16,-2 1-1-16,-5 3 0 0,-2-3 0 15,-1 1-1-15,0-1 0 16,-3-3 1-16,0-2-1 16,0-2-2-16,0-4-2 15,0-1-3-15,0-5-6 16,-3-2-20-16,-1-3-29 16,-1 0-109-16</inkml:trace>
  <inkml:trace contextRef="#ctx0" brushRef="#br0" timeOffset="33255.4413">5393 5453 1806 0,'0'0'20'0,"0"0"-4"0,0 0 8 15,0 0-14-15,0 0-8 16,91-14-2-16,-52 13-24 15,3-3-83-15</inkml:trace>
  <inkml:trace contextRef="#ctx0" brushRef="#br0" timeOffset="33618.7538">5785 5145 1870 0,'0'0'34'16,"0"0"-30"-16,0 0 15 16,0 0-3-16,0 0-10 0,0 0-5 15,44 0 1 1,-22 0-2-16,-2 0 0 0,-1 0-2 16,-3 0-3-16,-2 0-15 15,-2 0-27-15,-2 0-32 16,-4 0-979-16</inkml:trace>
  <inkml:trace contextRef="#ctx0" brushRef="#br0" timeOffset="34042.1853">6118 4945 1541 0,'0'0'374'15,"0"0"-357"-15,0 0-7 16,0 0 1-16,0 0-6 16,0 0-5-16,30 28 2 15,-9 2 1-15,1 4-3 16,-1 4 1-16,-3-1-1 15,0 0 0-15,-5-7 0 16,-1-4-1-16,2-8 1 16,-7-9 0-16,0-3-2 15,-4-6 2-15,2 0 0 16,1-8 2-16,3-12-1 0,3-8-1 16,0-6 0-16,-3-3 1 15,4 1-2-15,-4 6 2 16,-3 7-1-16,0 9 1 15,-3 9-1-15,-3 2 0 16,0 3-6-16,1 0-18 16,-1 3-57-16,0 14-105 15</inkml:trace>
  <inkml:trace contextRef="#ctx0" brushRef="#br0" timeOffset="34515.6435">6536 5247 1839 0,'0'0'28'0,"0"0"-16"16,0 0 10-16,0 0-1 15,0 0-18-15,0 0-2 16,58-15 0-16,-36 15 0 0,-4 0 1 16,0 0-2-1,-3 8 0-15,-3 1 0 0,-6 2 0 16,0 3 0-16,-6 3 0 15,0 3 0-15,-3 0 0 16,-12 2-1-16,-7 0 0 16,-5 0 0-16,0-2-2 15,6-3 1-15,3-3 1 16,9-4 1-16,6-4 0 16,3-3-2-16,3 0 0 15,22-3 2-15,10 0 7 16,8 0-6-16,8-8-1 0,1 2-5 15,-4 0-46-15,-1 4-141 16</inkml:trace>
  <inkml:trace contextRef="#ctx0" brushRef="#br0" timeOffset="35122.0442">4950 5939 1791 0,'0'0'114'16,"0"0"-114"-16,0 0-1 16,0 0 1-16,0 0 17 15,93-10-11-15,1 1 3 16,28-1 0-16,26 0-3 16,14-4-3-16,10 0-2 15,4 3-1-15,-9-3 0 16,-9 2 0-16,-18 0 1 15,-25 0-1-15,-26 3 0 16,-29 1 0-16,-27 3 0 16,-15 2 7-16,-12 2 1 15,-5 1 0-15,-1 0-2 16,0 0-4-16,0 0 0 0,0 0-2 16,-6 0 0-16,-4 0-1 15,4 0-3-15,-3 0-12 16,0 0-13-16,-6 0-56 15</inkml:trace>
  <inkml:trace contextRef="#ctx0" brushRef="#br0" timeOffset="35551.0332">5940 6077 1850 0,'0'0'63'15,"0"0"-60"-15,0 0 6 0,0 0 1 16,0 0-4-16,0 0 3 16,-1 94-5-16,1-57 0 15,0 1-3-15,0-2 0 16,0-5-1-16,0-3 1 15,0-9-1-15,0-4-3 16,0-6-2-16,0-8-14 16,1-1-17-16,-1-7-10 15,0-18-203-15</inkml:trace>
  <inkml:trace contextRef="#ctx0" brushRef="#br0" timeOffset="35940.539">5923 6072 1790 0,'0'0'49'16,"0"0"-23"-16,0 0 7 16,0 0-16-16,0 0-6 15,0 0-4-15,88-47-3 16,-66 47 2-16,3 11-5 16,-2-1 1-16,-2 4-1 15,-2 1-1-15,-7-1 0 16,-3 1 0-16,-7 2 0 15,-2-1-4-15,0-1 3 16,-14 2 0-16,-5-4 1 16,-8 1-1-16,3-5 1 15,-3 1-1-15,5-4 1 16,4-2 0-16,10 0 0 16,4-1 0-16,4-1 0 0,0-1-1 15,0 5 0-15,6 2 1 16,9 1 0-16,0 1 1 15,1 2 0-15,1 1 0 16,2 1-1-16,0 0 0 16,2 1 0-16,3-1-3 15,4 0-24-15,-2-3-51 16,-4 0-91-16</inkml:trace>
  <inkml:trace contextRef="#ctx0" brushRef="#br0" timeOffset="36449.9541">6357 6515 1645 0,'0'0'72'0,"0"0"-31"16,0 0 9-16,0 0-16 16,0 0-10-16,0 0-2 15,0 5 2-15,0-8-6 0,0-11-12 16,-3-5-5-16,-3-8 0 16,3-5-1-16,3-2 1 15,0-2 0-15,0 2 0 16,4 5 4-16,8 3 0 15,2 1-1-15,2 4 1 16,-4 3-1-16,3 4 2 16,-2 7-1-16,-1 2-3 15,0 5 1-15,0 0-2 16,4 0-1-16,-2 15 0 16,2 4-1-16,-2 3 2 15,-1 3 0-15,-1 0-1 0,-1 0 0 16,-4-1 0-16,-1-2 0 15,0 2-2-15,-5-5 0 16,1-1-3-16,-2-2-1 16,0-4-1-16,0-1-2 15,0-5-7-15,0-1-18 16,-2-5-43-16,-2 0-79 16</inkml:trace>
  <inkml:trace contextRef="#ctx0" brushRef="#br0" timeOffset="36639.2308">6372 6400 1870 0,'0'0'56'16,"0"0"-43"-16,0 0 0 15,0 0-4-15,0 0-7 16,119-50-2-16,-70 41-7 15,5-4-41-15,-2-4-684 16</inkml:trace>
  <inkml:trace contextRef="#ctx0" brushRef="#br0" timeOffset="37462.7682">9034 5238 1728 0,'0'0'128'16,"0"0"-118"-16,0 0-1 0,0 0 10 16,0 0 3-16,0 0-8 15,0 86-3-15,3-58-4 16,0 3-2-16,0 0-1 15,0-1-2-15,-1-2-2 16,-1-5 1-16,1-5 0 16,-2-3-2-16,1-9 1 15,-1-2-3-15,0-4-5 16,0 0-6-16,0 0-3 16,0-8-25-16,0-11-102 15</inkml:trace>
  <inkml:trace contextRef="#ctx0" brushRef="#br0" timeOffset="37666.1769">8898 5254 1803 0,'0'0'45'15,"0"0"-28"-15,0 0 0 16,0 0 4-16,106-41-11 15,-58 35-7-15,1 6-3 16,-1 0 0-16,-2 0-2 16,-8 4-40-16,-9 8-49 15</inkml:trace>
  <inkml:trace contextRef="#ctx0" brushRef="#br0" timeOffset="37921.315">8924 5598 1805 0,'0'0'67'15,"0"0"-59"-15,0 0 10 0,0 0 3 16,0 0-15-1,0 0-5-15,92-7-1 0,-48 5 0 16,2 2-10-16,3-1-39 16,-3-1-32-16,0 1-464 15</inkml:trace>
  <inkml:trace contextRef="#ctx0" brushRef="#br0" timeOffset="38183.5796">9416 5571 1845 0,'0'0'50'15,"0"0"-28"-15,0 0 4 16,0 0-8-16,0 0-8 0,0 0-7 16,0 3-3-1,0 14 0-15,0 7-1 0,5 0 2 16,-4 3-1-16,6-2 1 15,-4 0-1-15,2-3 0 16,-2-3-7-16,-2-4-4 16,4-5-11-16,-1-7-19 15,1-3-41-15,-1-1-265 16</inkml:trace>
  <inkml:trace contextRef="#ctx0" brushRef="#br0" timeOffset="38700.4612">9429 5557 1809 0,'0'0'56'0,"0"0"-19"15,0 0-10-15,0 0-9 0,0 0-9 16,0 0-4-16,70-70 0 16,-50 69-3-16,-5 1-2 15,-3 0 0-15,3 0-1 16,-5 9 1-16,0 2-3 15,-5 1-1-15,-4 1 0 16,-1 3-2-16,0-1 3 16,-4 2-2-16,-8-1 1 15,2-2 3-15,-1-3 0 0,4-2-1 16,5-2 1-16,1-2-1 16,1-2 0-16,0-1 0 15,0 1 1-15,0 1 1 16,0 2 0-16,0-2 0 15,6 4 1-15,7-1 1 16,-2 0-1-16,3 1 1 16,-3 1-1-16,1 2-1 15,0 0 0-15,-5 0 0 16,1 0 0-16,-1-2 1 16,-4 3 0-16,3 0-1 15,-4-3 0-15,-2 4 0 0,0-1 0 16,-2 0 0-1,-14 2-2-15,-1-3-3 0,-5-4 4 16,0-5-7-16,-5-2-7 16,3 0 1-16,1-12-2 15,6 0-4-15,6-1-5 16,7 2-9-16,2-1-85 16</inkml:trace>
  <inkml:trace contextRef="#ctx0" brushRef="#br0" timeOffset="38971.0577">10117 5179 1794 0,'0'0'126'0,"0"0"-119"15,0 0-3-15,0 0 5 16,0 0-6-16,82-5-3 16,-37 5 0-16,-2 0-28 15,-6 0-74-15</inkml:trace>
  <inkml:trace contextRef="#ctx0" brushRef="#br0" timeOffset="39133.4466">10045 5322 1838 0,'0'0'21'0,"0"0"-8"15,0 0 19-15,0 0-17 16,102 0-9-16,-35 0-6 15,6-2-31-15,2-5-191 16</inkml:trace>
  <inkml:trace contextRef="#ctx0" brushRef="#br0" timeOffset="39959.9335">11428 4807 1758 0,'0'0'163'0,"0"0"-143"15,0 0-10-15,0 0 5 16,0 0-8-16,0 0-7 0,-6 18-1 15,19 12 1-15,7 4 1 16,4 5 0-16,4 0 0 16,-1-1-1-16,3-1 0 15,-3-8-1-15,-8-5 1 16,-3-10-2-16,-3-5 1 16,-5-6-4-16,0-3 4 15,1-7 0-15,1-15 1 16,-1-10 0-16,0-6 0 15,-3 0 1-15,1-1-1 16,1 5 1-16,-4 7 0 16,1 8 0-16,-2 9-1 15,-1 3 2-15,-2 6-2 0,1 1-5 16,2 3-24 0,1 14-57-16,1 5-44 0</inkml:trace>
  <inkml:trace contextRef="#ctx0" brushRef="#br0" timeOffset="40629.2008">11901 5279 1600 0,'0'0'81'0,"0"0"-37"15,0 0-9-15,0 0 3 16,0 0-18-16,0 0-11 16,0 35 4-16,0-33-4 0,0-1-2 15,0-1-2 1,0 0 0-16,0 0 1 0,0 0 1 16,0 0 4-1,0 0 1-15,0 0 4 0,0-7-1 16,0-7-10-16,0-8-5 15,0 2 0-15,0-2 0 16,0 0 0-16,0 2 0 16,0 0 0-16,0-1 1 15,3 1 0-15,6 0 0 16,1 1 2-16,-1 2-1 16,-1 4-2-16,-1 2 4 0,-4 2 3 15,0 3-3 1,0 1 1-16,-1 5-1 0,-1 0-1 15,-1 0-3-15,0 0 0 16,0 0 0-16,0 0-1 16,0 0 0-16,0 0 0 15,0 0 1-15,0 0-2 16,0 0 2-16,0 0 0 16,0 0-1-16,0 3 0 15,0-1-2-15,0 1-6 16,0 2-12-16,0-1-17 15,0-2-59-15</inkml:trace>
  <inkml:trace contextRef="#ctx0" brushRef="#br0" timeOffset="41983.5882">11899 5070 313 0,'0'0'1443'15,"0"0"-1400"-15,0 0-22 16,0 0 14-16,0 0-6 16,0 0-18-16,42 0-11 15,-13 0 6-15,4 0-1 16,-1 0 2-16,-2 0 0 16,-3 0-4-16,-3 0-1 15,-8 0-1-15,-5 1-1 0,-7 6 0 16,-2 3-1-16,-2 1 0 15,0 2-1-15,-8 3 2 16,-10-3-3-16,-1 0 1 16,-5 0-3-16,2-1 1 15,2-6 2-15,5 0 2 16,9-3 0-16,3-1 0 16,3-2 0-16,0 0 0 15,0 0 0-15,0 0 1 16,0 0 2-16,0 3-2 15,9-1 2-15,6 4-2 16,3-2 2-16,3 1 1 16,1 0 1-16,-2-1-4 0,-1 0 2 15,-4 2-2 1,-2 0-1-16,-4-1 0 0,-4 1 0 16,1 2 0-16,-2 1 0 15,-2 1-1-15,-2 2 1 16,0 0-1-16,-6 1 0 15,-11 0 1-15,-5-3 0 16,-6 0-1-16,-4-1 1 16,-3-4 0-16,-1-2-2 15,0-3 1-15,4 0-5 16,9 0-1-16,8 0 1 16,7 0-3-16,8-3-14 0,0 3-7 15,2-2-59 1,20-3-776-16</inkml:trace>
  <inkml:trace contextRef="#ctx0" brushRef="#br0" timeOffset="42579.9642">12287 4886 1718 0,'0'0'140'16,"0"0"-130"-16,0 0 3 16,0 0 14-16,0 0-16 15,0 0-8-15,90 0 2 16,-56 0-4-16,-3 0-1 15,-2 0 1-15,-7 0-1 16,-5 0 1-16,-8 0-1 16,-5 0 0-16,-3 0-2 15,-1 0-1-15,0 0-4 16,0 0-13-16,0 0-24 0,0 0-49 16</inkml:trace>
  <inkml:trace contextRef="#ctx0" brushRef="#br0" timeOffset="42982.2348">12770 4721 1909 0,'0'0'30'0,"0"0"-19"15,0 0 7-15,0 0-6 16,0 0-10-16,0 0-2 16,50 42 0-16,-26-12 1 15,1 2 0-15,-3 3-1 16,-1 0 0-16,-1 0 0 16,-1-6-1-16,-6-5 0 15,-3-9-2-15,-3-7 0 16,-4-4 2-16,-3-4 0 15,3 0 1-15,1-7 2 16,1-17-1-16,2-5-1 16,2-5 0-16,-1-1 0 15,1-2 0-15,-3 7 0 16,-2 8 1-16,-1 7-1 0,-3 7-1 16,0 5 0-16,1 3-14 15,1 0-20-15,1 8-92 16</inkml:trace>
  <inkml:trace contextRef="#ctx0" brushRef="#br0" timeOffset="43409.8035">13172 5107 1784 0,'0'0'62'16,"0"0"-50"-16,0 0 2 16,0 0 20-16,0 0-23 15,0 0-9-15,79-9-1 16,-57 9 4-16,2 0-3 15,-6 0 1-15,-5 0-2 16,-5 1-1-16,-1 9 2 16,-4 2-2-16,-3 5 0 15,0 3 0-15,-4 4 0 0,-14 1-1 16,-7 0-1-16,-2-3 0 16,0-2-1-16,9-6-2 15,5-6 3-15,7-4 2 16,6-4-1-16,0 0 1 15,9 0 5-15,22 0 6 16,12-4-11-16,12-9 0 16,2 1-60-16</inkml:trace>
  <inkml:trace contextRef="#ctx0" brushRef="#br0" timeOffset="44053.9376">11686 5591 1721 0,'0'0'122'0,"0"0"-117"15,0 0 6-15,0 0 23 16,0 0-21-16,0 0-6 0,8-5-5 15,42 5 0-15,32-1 3 16,24-5-1-16,26 1-2 16,20-4-1-16,13 3-1 15,8-3 1-15,0 1-1 16,-12 0 0-16,-17-1 1 16,-25 1 0-16,-28 0 1 15,-28 0 0-15,-26 2 4 16,-21 2 4-16,-10 2 3 15,-4 0-1-15,-2 2-3 16,0 0-5-16,0 0-3 0,0 0-1 16,0 0-7-1,-6 0-12-15,-8 0-40 16</inkml:trace>
  <inkml:trace contextRef="#ctx0" brushRef="#br0" timeOffset="44874.8476">12663 5804 1878 0,'0'0'43'0,"0"0"-16"15,0 0-2-15,0 0-3 16,0 0-10-16,0 0-8 15,-1 0-4-15,1 21-4 16,0 13 4-16,0 7 0 16,0 0 1-16,0-2 0 0,0-5-1 15,0-5 0-15,3-2-2 16,0-7-5-16,-2-3-7 16,1-8-2-16,-2-2-2 15,1-7-8-15,-1 0-19 16,0-7-15-16,0-10-636 15</inkml:trace>
  <inkml:trace contextRef="#ctx0" brushRef="#br0" timeOffset="45291.9235">12671 5767 1797 0,'0'0'36'0,"0"0"-9"16,0 0 5-16,85-63-6 0,-60 56-14 15,0 3-6-15,-4 4 0 16,-6 0-3-16,0 0-2 16,-6 2-2-1,-2 10 1-15,0 5 0 0,-6 4-4 16,-1 1 0-16,0 3-2 16,-15 2 3-16,-7-4-3 15,-4 1-3-15,-2-6-1 16,0-2-1-16,2-4 2 15,4-2 5-15,7-4 2 16,6-5 2-16,7-1 1 16,2 0-1-16,0 0 1 0,0 3 0 15,11 1 4-15,11 2 2 16,4-1 0-16,0 6-4 16,1-3-3-16,-7 1 0 15,-1 3 1-15,-4-2 0 16,-2 2-1-16,-2 1-1 15,-2-1 1-15,-3-1-1 16,-2-3 1-16,1 1-11 16,-1-6-41-16,2-3-329 15</inkml:trace>
  <inkml:trace contextRef="#ctx0" brushRef="#br0" timeOffset="45548.396">13078 5986 1868 0,'0'0'53'16,"0"0"-42"-16,0 0 8 15,0 0-1-15,0 0-14 16,0 0-3-16,6 36-1 16,0-8 2-16,1-1-1 15,-1 2-1-15,-3-2 0 16,2 1 0-16,-1-4 0 15,-1-5-1-15,0-3-3 16,0-7-5-16,-1-4-7 16,-2-5-12-16,0 0-36 0,0-5-16 15</inkml:trace>
  <inkml:trace contextRef="#ctx0" brushRef="#br0" timeOffset="46081.2249">13142 5964 1685 0,'0'0'183'0,"0"0"-133"15,0 0-36-15,0 0 3 16,0 0-4-16,0 0-7 16,49-66-2-16,-26 63-3 0,3 3 0 15,-2 0-1 1,-3 0 0-16,-6 8 0 0,-3 4-1 15,-5 2-1-15,-7 3-1 16,0 1 0-16,0-1 0 16,-1-1-1-16,-12-2 1 15,-1 0-1-15,-1-3-2 16,5-1 2-16,1-1 1 16,6-2 1-16,1-4 1 15,2 2-1-15,0-3 2 16,0 2-2-16,0-1 2 15,5 0 0-15,4 4 2 16,0-1 1-16,4-2-2 16,-2 6 2-16,5-3 1 0,-1 6-3 15,1 0 6-15,-2 2-7 16,-1-1 1-16,-4 1-1 16,-1-1 0-16,-5 1 0 15,-3-3 0-15,0-2 0 16,0 2 0-16,-17-4 0 15,-7-4 0-15,-6 1 0 16,-4-5-1-16,-3 0-1 16,0 0-2-16,4-5 4 15,3-1 0-15,16 0-1 16,4-1-1-16,9-1-14 16,1-4-88-16</inkml:trace>
  <inkml:trace contextRef="#ctx0" brushRef="#br0" timeOffset="47080.9076">15614 4886 1832 0,'0'0'73'0,"0"0"-51"16,0 0 0-16,0 0 0 15,0 0-10-15,0 0-5 0,0 0-5 16,0-2-2-16,0 20-4 16,0 8 4-16,3 3 1 15,1 0 0-15,0 2 0 16,-1 0-1-16,0-1 0 15,0-6 0-15,-1-2-1 16,-1-8-1-16,-1-4-2 16,0-6-2-16,0-2-2 15,0-1-7-15,0-1 1 16,0 0-8-16,0 0-31 16,0-9-125-16</inkml:trace>
  <inkml:trace contextRef="#ctx0" brushRef="#br0" timeOffset="47348.0332">15430 4853 1842 0,'0'0'29'0,"0"0"-9"16,0 0-9-16,0 0 0 15,81-49-6-15,-40 40-1 16,5 3 1-16,-1 4-2 16,0 0-1-16,-5 0-1 15,-4 2-1-15,-7 0-1 16,-7 0-5-16,-7 5-14 16,-5 7-29-16,-4 2-8 15,-6 0-154-15</inkml:trace>
  <inkml:trace contextRef="#ctx0" brushRef="#br0" timeOffset="47675.0408">15418 5216 1866 0,'0'0'28'16,"0"0"-22"-16,0 0 18 16,0 0-12-16,0 0-6 15,0 0-4-15,97 0-2 16,-45 0 1-16,2 0-1 16,-3 0 0-16,-5 0 1 15,-7 2-2-15,-10 0 2 16,-11-1-1-16,-10 1 0 15,-7-2-2-15,-1 1 2 16,0-1-3-16,2 3-9 16,-1 0-27-16,7 2-11 15,2 1-69-15</inkml:trace>
  <inkml:trace contextRef="#ctx0" brushRef="#br0" timeOffset="47997.7576">16258 5250 1880 0,'0'0'37'15,"0"0"-30"-15,0 0 13 16,-84-10-5-16,59 10-10 0,1 9 0 15,6 8-2 1,2 3-3-16,7 2 0 0,4 2 0 16,5 2 0-16,0-2 0 15,5 0 0-15,14-5 0 16,7-5-1-16,4-3-1 16,4-8-1-16,3-3-2 15,0 0-4-15,2-8-12 16,-1-13-60-16,-2-4-687 15</inkml:trace>
  <inkml:trace contextRef="#ctx0" brushRef="#br0" timeOffset="48266.8268">16673 4791 1936 0,'0'0'18'16,"0"0"-16"-16,0 0 8 15,0 0-2-15,0 0-8 16,113-28 0-16,-63 28-1 15,1 0-19-15,-2 0-25 0,-5 6-70 16</inkml:trace>
  <inkml:trace contextRef="#ctx0" brushRef="#br0" timeOffset="48422.5839">16713 4933 1791 0,'0'0'61'0,"0"0"-56"15,0 0 19-15,0 0 17 16,0 0-30-16,0 0-6 16,131 3-5-16,-55-5-30 15,11-10-307-15</inkml:trace>
  <inkml:trace contextRef="#ctx0" brushRef="#br0" timeOffset="49063.1882">18075 4531 1775 0,'0'0'140'0,"0"0"-125"16,0 0-9-16,0 0 9 15,0 0-7-15,0 0-8 16,19 39 1-16,5-8 3 15,6 5-1-15,2-2-3 16,7 0 2-16,3-2-2 16,-5-10 0-16,-2-6 0 15,-9-9 1-15,-7-7 0 16,-5 0-1-16,-5-8 0 16,0-17 2-16,2-7-2 15,-4-6 1-15,-2-3-1 16,-2 4 0-16,-2 6 0 15,-1 11 0-15,0 5 1 0,0 6-1 16,0 7 0-16,0 2-2 16,3 0-15-16,3 5-30 15,4 12-54-15,4 4-227 16</inkml:trace>
  <inkml:trace contextRef="#ctx0" brushRef="#br0" timeOffset="49363.1869">18695 4758 1868 0,'0'0'37'0,"0"0"-28"15,0 0 13-15,0 0-2 16,-93 8-14-16,79 8-4 15,3 4 0-15,5 2-1 16,2 1 1-16,4 0-1 16,0-1 0-16,0-1-1 15,10-2 0-15,9-2 0 16,6-5-1-16,6-3-1 16,4-6-2-16,6-3-7 15,4 0-10-15,1-12-12 16,-3-4-69-16</inkml:trace>
  <inkml:trace contextRef="#ctx0" brushRef="#br0" timeOffset="49668.9387">19013 4586 1901 0,'0'0'41'15,"0"0"-39"-15,0 0 3 16,0 0 1-16,0 0-5 0,113-27-1 16,-80 25 0-1,-6 2 1-15,-8 0-2 0,-8 0 0 16,-5 0-4-16,-6 0-5 15,0 0-3-15,0 3-9 16,0 4-7-16,-8 0 6 16,-1-1-46-16,0-2-770 15</inkml:trace>
  <inkml:trace contextRef="#ctx0" brushRef="#br0" timeOffset="50089.2489">19495 4432 1873 0,'0'0'74'0,"0"0"-66"15,0 0-5-15,0 0 0 16,0 0-2-16,0 0 0 16,40 77-1-16,-16-38 1 15,1 3 0-15,0-1-1 0,-2-6 0 16,-5-5 0-16,-2-13 0 16,-7-8-4-16,-1-9 1 15,-3 0 1-15,1-9 2 16,0-18 2-16,3-8-2 15,-1-3 0-15,-2-3 0 16,-2 7 2-16,-1 7-2 16,-1 8 1-16,-2 8 1 15,0 8-2-15,0 3 0 16,0 0-9-16,0 0-21 16,0 14-67-16,0 1-501 15</inkml:trace>
  <inkml:trace contextRef="#ctx0" brushRef="#br0" timeOffset="50486.1838">19933 4637 1861 0,'0'0'64'16,"0"0"-51"-16,0 0 1 16,0 0-6-16,0 0-5 0,97-20-3 15,-64 20 1 1,-5 4-1-16,-4 6 0 0,-7 4 0 16,-6 0 0-1,-3 2-1-15,-8 0 0 0,0 3-1 16,-5 3-1-16,-20 0 0 15,-9 2-5-15,-6 0 2 16,1-2 0-16,6-3-2 16,8-5 7-16,12-4 1 15,7-5-1-15,6-3-3 16,0-1 4-16,17-1 6 16,19 0 3-16,16 0-7 15,9-8-2-15,3-1-42 16,-2-4-1186-16</inkml:trace>
  <inkml:trace contextRef="#ctx0" brushRef="#br0" timeOffset="51249.7769">18558 5279 1369 0,'0'0'460'16,"0"0"-444"-16,-103 0-8 0,85 0 24 15,12 0 8 1,6 0-28-16,21 0-11 0,32 0 0 16,34-3-1-1,37 1 0-15,25-1 0 0,20 1 0 16,10 2 1-16,0 0 0 15,-8 0-1-15,-7 0 0 16,-25 0 0-16,-24 0-1 16,-32-6 1-16,-29 2 0 15,-27-1 1-15,-18 3 8 16,-8 0 8-16,-1 1-5 16,0-1-3-16,0 1-5 15,0 0-4-15,0 1-5 16,0 0-15-16,0 0-29 15,-7 0-294-15</inkml:trace>
  <inkml:trace contextRef="#ctx0" brushRef="#br0" timeOffset="52052.9012">19398 5547 1732 0,'0'0'98'0,"0"0"-88"16,0 0 4-16,0 0 14 16,0 0-10-16,0 0-13 15,0 27 13-15,0-1-2 16,0 1-6-16,0 6-4 16,0 3-1-16,0 3-4 15,1 0 0-15,2 0 1 16,-1-5-1-16,-1-6-1 15,-1-6 0-15,0-7-1 0,0-7-4 16,0-3-7-16,0-5-11 16,0 0-22-16,-1-1-1 15,-7-15-118-15</inkml:trace>
  <inkml:trace contextRef="#ctx0" brushRef="#br0" timeOffset="52512.361">19366 5528 1627 0,'0'0'222'0,"0"0"-203"0,0 0 4 16,112-49 6-16,-78 44-13 16,-1 3-7-16,0 2-2 15,-5 0-4-15,-2 4-3 16,-10 9 0-16,-4 2 1 15,-8 2-1-15,-4 4-5 16,0 2 3-16,-14 0-1 16,-10-4-1-16,-6 1 2 15,-6-3-3-15,0-2 1 16,1-3-2-16,3-3 1 16,8-1 4-16,11-4 1 15,7-3 0-15,6 1 0 16,0-1-1-16,0 2 1 15,10 2 1-15,16 1 5 16,2 1 2-16,5 2-6 0,-5 3 0 16,-1 2 0-16,-6 2-2 15,0 2 0-15,-6 1 0 16,-3-2 0-16,-5-4 0 16,-2-3-1-16,-2-5 1 15,-3-2 0-15,0-2-5 16,0-1-10-16,0 0-24 15,0 0-23-15,-2 0-267 16</inkml:trace>
  <inkml:trace contextRef="#ctx0" brushRef="#br0" timeOffset="52861.8491">20088 5715 1841 0,'0'0'77'0,"0"0"-61"15,0 0 5-15,0 0-9 16,0 0-8-16,-104-13-3 15,80 32 0-15,3 5 0 0,5 5-1 16,7 3 0-16,6 0 1 16,3-4-1-16,1-6-1 15,24-2 0-15,10-6 1 16,5-4 0-16,6-6 0 16,-2-4 0-1,-4 0-4-15,-4 0-4 0,-7-11-15 16,-6-4-66-16</inkml:trace>
  <inkml:trace contextRef="#ctx0" brushRef="#br0" timeOffset="54628.7715">2464 7563 1381 0,'0'0'505'15,"0"0"-473"-15,0 0-11 16,0 0-4-16,0 0-8 16,0 0-9-16,0 0 0 15,6 33 0-15,13 3 1 16,5 3 0-16,1 3 1 16,1 0-2-16,4 2 1 15,-2-7-1-15,0-5 1 0,-4-10-1 16,-3-7 0-16,-9-9-1 15,-3-6 0-15,1 0 1 16,1-16 0-16,0-14 1 16,0-11 0-16,-2-5-1 15,-3-3 1-15,-3 5-1 16,0 5 0-16,-3 11 1 16,0 12-1-16,0 7 0 15,0 8 0-15,0 1-8 16,0 0-19-16,0 10-73 15,0 4-412-15</inkml:trace>
  <inkml:trace contextRef="#ctx0" brushRef="#br0" timeOffset="55098.2182">2938 7916 1865 0,'0'0'48'0,"0"0"-34"16,0 0 6-16,0 0-11 16,0 0-4-16,0 0-4 15,66-42-1-15,-35 42 1 16,0 0-2-16,-7 0 1 16,-6 5 0-16,-8 6-1 15,-10 6-2-15,0 4-1 16,-10 5-3-16,-18 2 4 15,-11 3 2-15,2 3 1 16,2 0-1-16,10-8 1 0,9-5 0 16,13-9 0-16,3-4-1 15,1-5 1-15,26-3 2 16,13 0 0-16,20-16-2 16,13-12-11-16,7-1-32 15,1-4-279-15</inkml:trace>
  <inkml:trace contextRef="#ctx0" brushRef="#br0" timeOffset="55477.2349">3960 7681 1921 0,'0'0'29'15,"0"0"-11"-15,0 0 0 16,0 0-7-16,0 0-11 0,0 0 0 16,0 21 0-16,0 5 0 15,0 1 0-15,0 0-1 16,0-5-7-16,0-2-7 16,0-8-11-16,0-8-54 15,0-4-1622-15</inkml:trace>
  <inkml:trace contextRef="#ctx0" brushRef="#br0" timeOffset="55637.4907">3960 7464 1858 0,'0'0'61'15,"0"0"-55"-15,0 0 2 0,0 0-6 16,0 0-2-16,0 0-23 15,12 9-39-15,11 13-58 16</inkml:trace>
  <inkml:trace contextRef="#ctx0" brushRef="#br0" timeOffset="56066.0683">4291 7635 1706 0,'0'0'95'0,"0"0"-69"16,0 0 6-16,0 0-16 15,0 0-8-15,0 0-6 16,-84-12 2 0,65 23-3-16,3 0-1 0,4 1 0 15,4 2 0-15,2-2 1 16,6 3-1-16,0-2 0 15,0-2-1-15,3 2 1 16,8-4 0-16,-2 1-1 16,2-3 1-16,0 1 0 15,1 0 1-15,3-2 1 0,0 1-1 16,4-1 2 0,-1 0-2-16,-6 2 0 0,-1-2-1 15,-6-1 0-15,-5 1 0 16,0 0-2-16,0 1-1 15,-16 2 1-15,-5-2 2 16,-3 0-2-16,-3-3-4 16,-3-3-4-16,5-1-18 15,4 0 2-15,11 0-24 16,7-8-1275-16</inkml:trace>
  <inkml:trace contextRef="#ctx0" brushRef="#br0" timeOffset="56947.815">5380 7683 1388 0,'0'0'480'0,"0"0"-458"15,0 0 6-15,0 0-5 16,0 0-9-16,0 0-4 15,-93-56-3-15,70 56-2 16,0 0-3-16,-4 1-1 16,6 14 0-16,-1 4-1 15,5 4 0-15,1 5 0 0,7 0-1 16,6-1 1-16,3-3-2 16,0-5-2-1,6-3-6-15,13-7 0 0,7-6 2 16,1-3-1-16,1 0-5 15,-4-12-8-15,-2-5 0 16,-8-3 15-16,-1 2 7 16,-4 0 1-16,-3 2 2 15,-1 3 5-15,-4 6 14 16,-1 0-1-16,0 4-9 16,3 2-3-16,-3 1-3 15,1 0-4-15,5 0-2 16,2 11-2-16,7 6 2 15,-2-3 0-15,5 3 1 16,-3-2-1-16,6-3 0 0,-3-3-2 16,4-8-10-16,2-1-8 15,9-3-33-15,1-15 0 16,-1-6-81-16</inkml:trace>
  <inkml:trace contextRef="#ctx0" brushRef="#br0" timeOffset="57197.8174">5730 7475 1017 0,'0'0'834'0,"0"0"-797"16,0 0 5-16,0 0-22 15,0 0-1-15,0 0-7 16,-27-28-7-16,21 35-4 0,-2 13-1 16,0 7 2-1,2 8 0-15,3-1 1 0,3 4-1 16,0-1-1-16,0-3-1 15,0 0 0-15,3-3 0 16,6-4-2-16,6-3-2 16,0-6-5-16,4-4-3 15,5-11-1-15,4-3-7 16,5 0-4-16,0-11-71 16</inkml:trace>
  <inkml:trace contextRef="#ctx0" brushRef="#br0" timeOffset="57379.0756">5508 7640 1611 0,'0'0'249'16,"0"0"-243"-16,0 0 7 15,95-2 19-15,-29-8-18 16,12-3-14-16,-1-3-3 15,-2-1-114-15</inkml:trace>
  <inkml:trace contextRef="#ctx0" brushRef="#br0" timeOffset="58127.9361">7426 7533 1888 0,'0'0'35'15,"0"0"-11"-15,0 0-1 16,0 0-5-16,0 0-7 16,0 0-5-16,0 0-5 15,-3-12-1-15,3 12-3 16,9 18 2-16,8 5 1 16,2 4 1-16,2 0-1 15,-2 2 0-15,5-3-4 16,0-1-1-16,1-3-5 15,-1-5 3-15,0-10 2 0,-3-5-4 16,-5-2 3 0,-2-3 5-16,-2-16 0 0,-2-3 0 15,-1-4 1-15,-4-2 0 16,-4 3 1-16,-1 3-1 16,0 5 0-16,0 8 0 15,0 6 0-15,0 3-2 16,0 0-14-16,3 0-32 15,0 0-76-15</inkml:trace>
  <inkml:trace contextRef="#ctx0" brushRef="#br0" timeOffset="58352.4168">7878 7599 1820 0,'0'0'84'16,"0"0"-73"-16,0 0-4 16,0 0 4-16,0 0-9 15,0 0-1-15,0 39-1 16,0-16 0-16,0 1-2 16,0-3-7-16,1-6-25 15,1-7-46-15,-2-5-1316 16</inkml:trace>
  <inkml:trace contextRef="#ctx0" brushRef="#br0" timeOffset="58512.5975">7790 7410 1852 0,'0'0'31'0,"0"0"-29"16,0 0-2-16,0 0-1 15,0 0-34-15,0 0-185 16</inkml:trace>
  <inkml:trace contextRef="#ctx0" brushRef="#br0" timeOffset="58896.3436">8002 7553 1847 0,'0'0'67'15,"0"0"-59"-15,0 0 7 16,0 0-3-16,0 0-7 16,0 0-3-16,91 46-1 15,-70-24 0-15,0 3-1 16,-2 0 0-16,-7 2-2 15,2-3 0-15,-6-1 0 0,-5-4-3 16,-3-5-3-16,0-7-4 16,-4-4 0-16,-14-3 2 15,-1-5 6-15,5-17 4 16,5-7 2-16,6-5 6 16,3-3 1-16,6 4-2 15,14 7-1-15,8 3-6 16,-1 9-1-16,3 5 0 15,-5 2-10-15,3 4-53 16,-7 3-275-16</inkml:trace>
  <inkml:trace contextRef="#ctx0" brushRef="#br0" timeOffset="59195.12">8551 7343 1883 0,'0'0'59'16,"0"0"-57"-16,0 0-1 15,0 0 2-15,0 0 0 16,0 0 5-16,15 99-5 15,-6-60-2-15,1-1-1 16,-4-1 0-16,0-3 0 0,0-1 0 16,0-5-3-16,-3-5-8 15,-3-7-13-15,0-7-22 16,0-9-72-16</inkml:trace>
  <inkml:trace contextRef="#ctx0" brushRef="#br0" timeOffset="59613.6612">8491 7524 1802 0,'0'0'25'0,"0"0"-18"0,0 0 13 16,0 0 7-16,0 0-10 16,0 0-10-1,76-29 4-15,-52 29-2 16,1 0-3-16,1 5 2 0,-4 2-4 15,2 0 1-15,-2 0-1 16,-4 0-2-16,-3-2 0 16,-4 1 0-16,-1 0-1 15,1 2 2-15,-1-1-3 16,2 3 3-16,-3-1-2 16,4 4 0-16,-1-3-1 15,0-1 0-15,3-5 0 16,-1-1 0-16,2-3 0 15,-1 0 1-15,1-3 0 16,-2-9 0-16,-1-5 1 0,-4-4-1 16,-1-1-1-16,-2 0 1 15,-2 0-1-15,-4 1 0 16,0 4 0-16,0 5 0 16,0 7-2-16,0 5-4 15,-6 0-10-15,-9 0-22 16,2 10-74-16</inkml:trace>
  <inkml:trace contextRef="#ctx0" brushRef="#br0" timeOffset="60296.0417">9298 7467 1832 0,'0'0'37'0,"0"0"-7"16,0 0 1-16,-84-14-13 16,65 14-3-16,3 0-6 15,5 0-6-15,2 8-2 16,1 5-1-16,3 2 0 15,1 2 0-15,2 1 0 16,2-3 0-16,0-1 0 0,0-2-4 16,6-2-3-16,6-6-1 15,3-1 0-15,3-3-3 16,1 0 0-16,-1-3 0 16,1-6 7-16,-5-1 4 15,-5 0 1-15,1 3 11 16,-4 0 1-16,0 4-3 15,3 2-3-15,4 1-4 16,4 0-2-16,5 0 1 16,5 0-1-16,3 4 1 15,-2-1-2-15,4 0 0 16,-1-3 0-16,0 0 0 0,2 0-1 16,-3-14 0-16,-3-6-3 15,-5-4-1-15,-5-10 4 16,-3-5 1-1,-6-6 0-15,-7-6-1 0,-1-1 1 16,0 1 1-16,0 9 3 16,-6 11-2-16,0 12 6 15,3 14-1-15,1 5-3 16,-1 0-4-16,-2 22-2 16,1 15 1-16,-1 13 1 15,5 3 0-15,0-2 0 16,3 1 0-16,16-8 0 15,3-10 2-15,3-6-2 0,5-7 0 16,1-8-1-16,6-9-7 16,2-4-26-16,0 0-209 15</inkml:trace>
  <inkml:trace contextRef="#ctx0" brushRef="#br0" timeOffset="61412.8905">11273 7340 1767 0,'0'0'77'16,"0"0"-63"-16,0 0 18 15,0 0-2-15,0 0-14 16,0 0-5-16,-75-29-4 16,56 29 2-16,1 5-5 0,-1 12-2 15,1 6-2 1,4 2 0-16,5 2 0 0,5 0 1 16,4-1-1-16,0-4 0 15,10-5-6-15,10-6 0 16,1-5 0-16,4-6 1 15,0 0 0-15,-1-2 2 16,-6-6 2-16,-2 0 1 16,-6 1 0-16,-4 5 5 15,-5 1 3-15,2 1-5 16,4 1-1-16,4 19 0 16,5 9 0-16,1 11-1 15,2 6 0-15,-1 8-1 16,-2 2 0-16,-4 2 0 15,-7-1-1-15,-1-7-1 0,-4-5-2 16,0-4-1 0,-18-14 1-16,-2-8 1 0,-2-9-1 15,-1-10 0-15,-3-14 0 16,3-22 0-16,3-11-2 16,5-9 2-16,11-6 2 15,4-1 1-15,0 3 0 16,19 8-18-16,4 7 3 15,5 11 8-15,3 3 7 16,1 6 0-16,-6 0-2 16,-2 3 0-16,-3 1 3 15,-6 1 0-15,1 2 10 0,-4 2 6 16,-3 4 4-16,0 4-3 16,-6 4-3-16,0 3-2 15,-1 1-5-15,4 0-5 16,4 5-2-16,8 13 1 15,1 3 2-15,1 0-2 16,-2 0-1-16,-6 1 1 16,-2-5-1-16,-4-5 0 15,-3-4-1-15,-3-3-2 16,0-5-3-16,0 0 2 16,0-5 4-16,0-15-1 15,0-11 2-15,0-6-2 16,12-4 2-16,4 8-1 15,-1 5 0-15,0 11-1 16,-4 5-2-16,-1 10-15 0,2 2-51 16,-1 0-140-16</inkml:trace>
  <inkml:trace contextRef="#ctx0" brushRef="#br0" timeOffset="61771.637">11919 7378 1844 0,'0'0'55'0,"0"0"-43"16,0 0 5-16,0 0-7 15,0 0-7-15,0 0 2 16,-21 68-2-16,27-43-3 15,12-1 2-15,4-2-2 16,5-3-1-16,-3-9-3 16,3-3-4-16,-5-4 1 15,-4-3-3-15,-3 0-2 16,-6-14 7-16,-3-4 5 16,-6-5 0-16,0-3 1 15,0 0 3-15,-11-3 0 16,-6 3-4-16,2 3 0 15,0 6-1-15,4 8-21 0,4 9-27 16,-1 0-72-16</inkml:trace>
  <inkml:trace contextRef="#ctx0" brushRef="#br0" timeOffset="62155.3611">12320 7360 1897 0,'0'0'29'0,"0"0"-25"0,0 0 7 15,0 0-5-15,0 0-4 16,0 0-1-16,-3 55 1 15,14-34-1-15,6 0-1 16,3-4 0-16,1-4-1 16,-1-5-5-16,-1-3-2 15,-2-5 1-15,-2 0 6 16,-1-8-1-16,-4-10 2 16,-2-2 0-16,-4-5 0 15,-4-1 0-15,0 3 2 16,0-1 0-16,0 8 2 15,0 7-3-15,0 3-1 16,0 6-11-16,-4 0-55 0,2 10-168 16</inkml:trace>
  <inkml:trace contextRef="#ctx0" brushRef="#br0" timeOffset="62589.2668">12739 7347 1840 0,'0'0'67'16,"0"0"-67"-1,0 0 0-15,0 0 10 0,0 0-3 16,0 0-5-16,-9 82-1 15,21-66 0-15,0-4-1 16,1-3-3-16,1-4-12 16,-2-3-10-16,1-2-15 15,-1 0 8-15,0-12 21 16,3-5 11-16,0-2 8 16,0 0 24-16,1-1 1 15,-2 4 1-15,-1 2-13 16,-4 5-7-16,0 4-2 15,-3 2-5-15,4 3-3 0,1 0-3 16,4 0-1-16,-2 8 1 16,2 5-2-16,2 1 1 15,2 2 0-15,4 1-9 16,9-2-3-16,8-4-2 16,2-5-46-16,3-6-81 15</inkml:trace>
  <inkml:trace contextRef="#ctx0" brushRef="#br0" timeOffset="63018.8236">13437 7333 1809 0,'0'0'30'0,"0"0"7"0,0 0-4 16,0 0-12-16,-101-31-10 16,83 31-3-16,2 16-4 15,0 2-3-15,3 4 2 16,3 1-1-16,5-1-1 15,2-5 0-15,3-4-1 16,2-2 0-16,16-8-1 16,9-3-2-16,5 0-2 15,3-10-7-15,-1-10-2 16,-9-7 2-16,-1-7 11 16,-6-9 0-16,-6-5 1 15,-4-5 0-15,-8-6 3 16,0-2 1-16,0 2 7 15,0 10-2-15,-5 18 2 16,1 14-1-16,-1 17 1 0,-3 6-11 16,-3 27-1-16,-3 15 0 15,-1 13 1-15,11 1 0 16,4 5 1-16,0-1 0 16,10-3-1-16,7-8 1 15,2-10-1-15,2-9 0 16,4-11 0-16,1-8 0 15,2-12-6-15,0-5-21 16,-2-13-122-16</inkml:trace>
  <inkml:trace contextRef="#ctx0" brushRef="#br0" timeOffset="91436.9096">23647 4654 1162 0,'0'0'671'0,"0"0"-644"16,0 0 3-16,0 0 2 15,0 0-11-15,0 0-8 16,0 0-2-16,0 0-1 0,0-29-2 16,0 29-2-16,0 0-2 15,0 0-1-15,0 0-3 16,0 0 0-16,0 3-1 15,0 14-1-15,0 6 2 16,0 8 0-16,0 2 0 16,0-2 0-16,3 2 0 15,0-2 0-15,2-3 1 16,2-2-1-16,-3-4 0 16,-1 0 0-16,2-5 0 15,-4 0 0-15,1-5-1 16,0-5 1-16,-2-1-2 15,1-4-2-15,-1 1-3 16,0-1 1-16,0-2-2 0,0 0-3 16,0 0-1-16,0-2-12 15,0-11-59 1,0-4-199-16</inkml:trace>
  <inkml:trace contextRef="#ctx0" brushRef="#br0" timeOffset="91745.0214">23470 4570 1629 0,'0'0'156'15,"0"0"-123"-15,0 0 5 16,0 0-6-16,0 0-9 16,0 0-12-16,11-29-9 15,14 23 0-15,6 0 0 16,10 2 0-16,3 2-1 16,3 2 0-16,-2 0-1 15,1 0-2-15,-2 0-17 16,-5 10-36-16,-8 3-54 15</inkml:trace>
  <inkml:trace contextRef="#ctx0" brushRef="#br0" timeOffset="92022.9197">23419 5218 1872 0,'0'0'33'0,"0"0"-28"16,0 0 13-16,0 0-13 16,0 0-4-16,110-10 0 15,-53 6 0-15,4 1-1 0,-3 1-1 16,0 2-4-16,-3 0-24 15,-5 0-44-15,-5 0-254 16</inkml:trace>
  <inkml:trace contextRef="#ctx0" brushRef="#br0" timeOffset="92345.4733">24126 5096 1899 0,'0'0'20'16,"0"0"-10"-16,0 0 12 0,0 0-10 15,0 0-8-15,0 0-4 16,0 25 0-16,0 3 0 16,0 2 2-16,0 7-2 15,0 1 1-15,0-4-1 16,0 0 0-16,0-4 0 15,3-7 0-15,0-3 0 16,-2-4 0-16,-1-4 0 16,0-7-3-16,2 0 0 15,-2-4-5-15,0-1 0 16,0 0-3-16,1 0-6 16,1-1-27-16,-1-11-82 0,-1-3-801 15</inkml:trace>
  <inkml:trace contextRef="#ctx0" brushRef="#br0" timeOffset="92576.7384">24113 5081 1760 0,'0'0'107'0,"0"0"-85"15,0 0 2-15,0 0-7 16,0 0-10-16,83-56-5 0,-46 51-2 16,0 5 0-16,1 0 0 15,-4 0-11-15,-6 9-18 16,-8 5-52-16,-10 1-575 16</inkml:trace>
  <inkml:trace contextRef="#ctx0" brushRef="#br0" timeOffset="92740.5601">24126 5233 1836 0,'0'0'31'0,"0"0"-23"16,0 0 21-16,0 0-15 16,81-10-13-16,-31 0-1 15,5 2-9-15,5-1-49 0,1-3-104 16</inkml:trace>
  <inkml:trace contextRef="#ctx0" brushRef="#br0" timeOffset="93056.9126">24688 4651 1861 0,'0'0'26'16,"0"0"-22"-16,0 0 16 15,0 0-11-15,0 0-8 16,124-21 0-16,-76 18-1 16,-3 3-2-16,-4 0-20 15,-6 0-36-15,-9 0-58 16</inkml:trace>
  <inkml:trace contextRef="#ctx0" brushRef="#br0" timeOffset="93208.8232">24731 4813 1729 0,'0'0'18'0,"0"0"-17"16,111-18-1-16,-60 11-1 16,1-1-100-16</inkml:trace>
  <inkml:trace contextRef="#ctx0" brushRef="#br0" timeOffset="93769.4144">25822 4409 1680 0,'0'0'155'0,"0"0"-137"16,0 0 11-16,0 0 0 16,0 0-14-16,0 0-10 15,-7-4-3-15,7 13-2 16,0 9 0-16,10 6 2 16,3 1 0-16,5 3 0 15,0 1-2-15,3 0 0 16,1-3 1-16,-2-6-1 0,-2-2 0 15,-6-7 0-15,-2-8-1 16,-7-3 1-16,0 0 0 16,3-8 0-16,2-12 2 15,3-10-2-15,-2-1 0 16,0-1 2-16,0 4 0 16,-4 3 0-16,-2 12 3 15,-3 5 0-15,1 6-2 16,-1 2-3-16,2 0-2 15,2 0-14-15,2 13-45 16,4 4-22-16</inkml:trace>
  <inkml:trace contextRef="#ctx0" brushRef="#br0" timeOffset="94188.2874">26231 4757 1754 0,'0'0'115'0,"0"0"-95"15,0 0 4-15,0 0-8 16,0 0-11-16,0 0-4 15,0 0 0-15,94-11-1 0,-72 14 1 16,-4 5-1-16,-6 1 0 16,-5 5 0-16,-4-1-1 15,-3 4 1-15,0 1-1 16,-9 2 1-16,-12 2 0 16,-5 0 1-16,-3-1-1 15,5-6 1-15,6-3 0 16,9-3 0-16,5-7-1 15,4 1 0-15,0-3 0 16,0 0 0-16,10 0 0 16,19 0 0-16,13-7 0 15,8-6-14-15,2-2-61 16,-4-4-239-16</inkml:trace>
  <inkml:trace contextRef="#ctx0" brushRef="#br0" timeOffset="94526.8564">26741 4475 1622 0,'0'0'218'15,"0"0"-206"-15,0 0-7 16,0 0 11-16,0 0 1 16,111-12-11-16,-66 12-2 15,4-2-3-15,-5 2-1 16,-5 0-1-16,-8 0-9 15,-9 0-13-15,-9 0-16 16,-6-2-72-16,-7 2-1606 16</inkml:trace>
  <inkml:trace contextRef="#ctx0" brushRef="#br0" timeOffset="95170.9674">27413 4292 1811 0,'0'0'85'0,"0"0"-62"16,0 0-12-16,0 0-1 16,0 0-9-16,0 0-1 15,21 43 0-15,4-8 1 0,1 3-1 16,3 2 1-16,-1 0-1 15,-1 0 0-15,-2-3 0 16,-3-9 0-16,-4-8-1 16,-5-8-1-16,-6-6 1 15,-3-6 1-15,2 0 1 16,3-18 6-16,1-6-6 16,2-8 1-16,0-1-1 15,-4-5 2-15,1 1 1 16,-2 5-1-16,-4 6 1 0,0 10-3 15,-2 11-1 1,-1 3-1-16,0 2-5 0,0 3-17 16,2 14-59-16,-1 3-16 15</inkml:trace>
  <inkml:trace contextRef="#ctx0" brushRef="#br0" timeOffset="95571.2144">27900 4618 1862 0,'0'0'10'0,"0"0"-8"15,0 0 7-15,0 0 2 16,0 0-7-16,-17 90-3 16,22-69 1-16,11-4-2 15,5-2 1-15,3-4 1 16,1-3-2-16,-2-8 0 16,1 0-1-16,-7 0 0 15,-2-11 1-15,-3-4 0 16,-9-4 1-16,-3-3 0 15,0-6 1-15,-7 2 7 0,-8-2-6 16,-4 6 3-16,0 9-6 16,2 9 0-16,-3 4-11 15,1 4-27-15,0 13-30 16,3 1-577-16</inkml:trace>
  <inkml:trace contextRef="#ctx0" brushRef="#br0" timeOffset="95949.7081">28287 4638 1840 0,'0'0'41'0,"0"0"-35"16,0 0 5-16,0 0 3 16,0 0-10-16,0 0-2 15,8 84-1-15,17-60 0 16,2-7 0-16,4-3-2 16,-2-6-2-16,-3-6-6 15,-3-2-1-15,-4 0-1 16,-4-4 9-16,-6-8 2 15,-3-7 1-15,-6 1 6 0,0-3 8 16,0-1-6-16,0 2-1 16,0 4-5-16,0 6-3 15,0 2 0-15,-3 6-13 16,3 0-47-16,0 2-875 16</inkml:trace>
  <inkml:trace contextRef="#ctx0" brushRef="#br0" timeOffset="96334.0497">28891 4471 1854 0,'0'0'57'0,"0"0"-29"15,0 0-7-15,0 0-9 16,0 0-6-16,0 0-6 16,-4 7 1-16,4 11-1 15,0 6 1-15,0 4 1 16,0 4 0-16,0 4-1 16,0 0 0-16,0 0-1 15,0-3 1-15,0-3-1 16,0-4 0-16,0-7 0 15,1-4 0-15,5-2 0 0,4-3 0 16,1-3 0 0,6-1-3-16,5-3 1 0,5-3-8 15,3 0-1-15,3 0-7 16,-4-5-17-16,0-7-50 16,-8-2-576-16</inkml:trace>
  <inkml:trace contextRef="#ctx0" brushRef="#br0" timeOffset="96528.8414">28838 4596 1810 0,'0'0'89'0,"0"0"-82"16,88-29 6-1,-42 19-3-15,12 3-9 0,9-1-1 16,3 2-39-16,-1-1-375 16</inkml:trace>
  <inkml:trace contextRef="#ctx0" brushRef="#br0" timeOffset="97905.7764">28819 4555 400 0,'0'0'1065'0,"0"0"-986"16,0 0 1-16,0 0-27 0,0 0-26 16,0 0-14-1,0 0 16-15,0 0 0 0,-33-2-6 16,28 2-6-16,-1 0 2 15,2 0-5-15,-2-3 0 16,-3 3-7-16,3 0 0 16,1 0-2-16,1 0 0 15,-1 0-2-15,2-2 1 16,-1 2-1-16,1 0-2 16,2 0 2-16,1 0-1 15,0 0-2-15,0 0 0 16,0 0-1-16,0 0-1 15,3 0 0-15,23 0-3 16,17 0 4-16,14 0-18 16,2 0-69-16</inkml:trace>
  <inkml:trace contextRef="#ctx0" brushRef="#br0" timeOffset="98889.6816">26456 5320 1734 0,'0'0'60'16,"0"0"-58"-16,0 0 8 0,0 0 7 15,0 0-13-15,0 0-2 16,71 5 11-16,11-3 1 16,23-2-4-16,25 0 3 15,14 0-2-15,16 0-1 16,11 0 2-16,2-2-5 15,-2-3-3-15,-9 2-2 16,-17-3 1-16,-19-2-1 16,-23-1 3-16,-22 1 2 15,-27-1-3-15,-23 3 3 16,-16 2 1-16,-11 3 0 16,-4 1-2-16,0 0-4 0,0 0-2 15,0 0-1-15,0 0-6 16,-7 1-12-16,-9 12-7 15,-10-2-42-15,-9-2-174 16</inkml:trace>
  <inkml:trace contextRef="#ctx0" brushRef="#br0" timeOffset="99237.826">27393 5514 1894 0,'0'0'36'0,"0"0"-36"16,0 0 0-16,0 0 3 15,0 0 11-15,-9 106-7 16,6-63-4-16,-2 1 1 16,2 6-1-16,0-1-3 15,0-2 0-15,-3-6 1 16,3-8-1-16,0-9-2 0,0-7-4 16,0-7-3-1,2-10-11-15,-2 0-26 16,0-5-21-16</inkml:trace>
  <inkml:trace contextRef="#ctx0" brushRef="#br0" timeOffset="99676.5181">27319 5511 1815 0,'0'0'54'16,"0"0"-47"-16,0 0 2 15,93-55 17-15,-63 52-13 16,1 3-7-16,2 0-3 16,-3 3-1-16,-5 15-1 0,-4 2-1 15,-9 2 0-15,-8 4 0 16,-4 0-4-16,0 2 2 16,-18-1-1-16,-10-1 0 15,-5-1 1-15,-4-4-4 16,1-1 1-16,3-5 3 15,5-4 0-15,11-3 1 16,7-5 1-16,9-2 0 16,1-1 0-16,0 0-1 15,11 0 1-15,9 0 2 16,4 0 2-16,-3 2 0 16,-3 3 0-16,-2 5-1 0,-2 2-1 15,-1 5 0-15,0 6 0 16,1 0 0-16,-2 3 0 15,-3-5 0-15,-1 1-2 16,-2-2 0-16,1-4-1 16,-1-3-10-16,0-5-26 15,4-4-50-15</inkml:trace>
  <inkml:trace contextRef="#ctx0" brushRef="#br0" timeOffset="99940.4354">27803 5884 1400 0,'0'0'527'0,"0"0"-517"15,0 0 0-15,0 0 8 16,0 0-9-16,0 0-8 16,10 40 1-16,0-8 1 15,-2 2-2-15,-3 2 0 16,1 1-1-16,-2 1 1 15,2-1-1-15,-2-4 0 16,1-4-1-16,-4-7-3 16,2-6-6-16,-3-5-4 15,0-8-13-15,0-3-27 16,0 0-16-16</inkml:trace>
  <inkml:trace contextRef="#ctx0" brushRef="#br0" timeOffset="100179.7084">27913 5841 1899 0,'0'0'29'16,"0"0"-29"-16,0 0 10 15,81-49 7-15,-56 45-14 0,2 2-3 16,0 2 0 0,-2 0-9-16,-4 6-22 0,-3 6-54 15,-9 2-356-15</inkml:trace>
  <inkml:trace contextRef="#ctx0" brushRef="#br0" timeOffset="100321.6345">27944 6048 1872 0,'0'0'24'0,"86"0"-2"15,-24-10-5-15,7-3-17 0,1 2-1 16,-9 0-56 0</inkml:trace>
  <inkml:trace contextRef="#ctx0" brushRef="#br0" timeOffset="105819.8337">2315 10457 1822 0,'0'0'43'16,"0"0"-35"-16,0 0 19 15,0 0-3-15,0 0-17 16,0 0-3-16,0 0-4 16,0 0 1-16,8 26-1 0,6-1 4 15,5 6-1-15,1 5 1 16,2 1 1-1,3 6-4-15,1 1-1 0,-2 0 1 16,0-5-1-16,-2-5 2 16,-3-7-2-16,-5-7 0 15,-4-10 0-15,-4-3 0 16,-3-7 1-16,0 0 0 16,3 0 2-16,3-19 9 15,3-10-12-15,0-10 2 16,-6-3-1-16,0-5-1 15,-2 3 1-15,-4 3-1 16,0 9 0-16,0 8 1 16,0 12-1-16,0 4 0 15,0 7-6-15,0 1-12 0,0 7-34 16,0 12-108-16</inkml:trace>
  <inkml:trace contextRef="#ctx0" brushRef="#br0" timeOffset="106435.1321">2798 10975 1561 0,'0'0'74'15,"0"0"-10"-15,0 0-16 16,0 0-7-16,0 0-21 15,0 0-2-15,3 17 0 16,-3-17 1-16,0 0 2 16,0 0 5-16,0-3-6 0,0-14-5 15,-6-11-13-15,-3-7-2 16,3-6 1-16,2-5 0 16,4 0-2-16,0 7 1 15,0 9 0-15,1 9 0 16,6 4 2-16,-1 3-2 15,2 2 0-15,-2 4 1 16,4-1 1-16,1 4-1 16,-1 1 0-16,2 2-1 15,3 2-1-15,1 0 0 16,1 13 1-16,7 6 0 16,-2 2 0-16,-1 3 0 0,-5 2-1 15,2 0 1-15,-6 1 0 16,-3-1 0-16,0-1-1 15,-6 0 0-15,0-3-7 16,-3 0-1-16,0-5-6 16,0-2-12-16,-6-3-10 15,-4-5-25-15,2-6-328 16</inkml:trace>
  <inkml:trace contextRef="#ctx0" brushRef="#br0" timeOffset="106628.2394">2768 10822 1820 0,'0'0'65'0,"0"0"-35"16,0 0-11-16,0 0-8 15,0 0-10-15,88-43-1 16,-31 38 0-16,4 5-15 15,3 0-86-15</inkml:trace>
  <inkml:trace contextRef="#ctx0" brushRef="#br0" timeOffset="107168.0656">2194 11337 1842 0,'0'0'53'0,"0"0"-48"15,0 0 9-15,0 0 5 16,0 0-15-16,122-39-4 16,-40 23 0-16,17 2 0 15,5-1 0-15,-1 5 0 16,-3 0 0-16,-6 3 1 16,-9 3-2-16,-12 1 2 0,-19 1-2 15,-19-1 1-15,-14 3 0 16,-12-2 0-16,-9 2 0 15,0 0 0-15,0 0-4 16,0 0-11-16,-7 3-13 16,-10 5-1-16,-5 4-150 15</inkml:trace>
  <inkml:trace contextRef="#ctx0" brushRef="#br0" timeOffset="107536.7987">2634 11490 1906 0,'0'0'16'16,"0"0"-14"-16,0 0 4 15,0 0-1-15,0 0-5 16,0 0 2-16,1 111 2 0,4-68-2 16,-1-2 0-1,2-4-1-15,-1-5-1 0,-1-6 1 16,-1-4 0-1,0-6-2-15,0-8-4 0,-3-3-9 16,0-5-23-16,0 0-10 16,0-5 7-16</inkml:trace>
  <inkml:trace contextRef="#ctx0" brushRef="#br0" timeOffset="107964.8513">2616 11445 1820 0,'0'0'39'0,"0"0"-21"0,0 0 6 15,0 0-7-15,0 0-12 16,86-57-1-16,-62 57-4 16,3 0 1-16,-3 5-1 15,-3 10 0-15,0 2 0 16,-9 2 0-16,-4 1 0 15,-6 1-2-15,-2 0-4 16,0-1 1-16,-18 2 3 16,-7-2 0-16,-8-2 2 15,0-3 0-15,3-4 1 16,7-5-1-16,6-2 1 16,12-3-1-16,5-1 1 0,0 0 0 15,0 0 3-15,0 0-2 16,5 2-1-16,7-1-1 15,10 3 1-15,2 3 0 16,4 0-1-16,0 3 1 16,-3 3-1-16,2-1 0 15,-5 5 0-15,3-3 0 16,-5 1-3-16,1 0-24 16,-4-4-50-16,0 3-1067 15</inkml:trace>
  <inkml:trace contextRef="#ctx0" brushRef="#br0" timeOffset="108564.8389">3126 12025 1730 0,'0'0'44'15,"0"0"-17"-15,0 0 19 0,0 0-4 16,0 0-19-16,0 0-15 16,-8-35 1-16,2 9-5 15,-1-8 1-15,4-2 1 16,0 0 0-16,3 1-3 16,0 6 2-16,0 6 0 15,0 3 0-15,2 5-2 16,5 1 3-16,0 4-2 15,1 2 1-15,1 0 0 16,3 2-5-16,3 4 0 16,1 2 0-16,2 0-2 0,6 0 1 15,-2 11 1 1,1 5-2-16,-2 3 0 0,-5 1-1 16,-4-3 0-16,0 4 2 15,-3 1-2-15,-3-2 2 16,-2 4-2-16,1-2 0 15,-4-1-2-15,1 0 1 16,-2-4 0-16,1-3-1 16,-1-3-3-16,0-3-6 15,0-4-18-15,0-1-33 16,0-3-155-16</inkml:trace>
  <inkml:trace contextRef="#ctx0" brushRef="#br0" timeOffset="108736.9431">3138 11877 520 0,'0'0'1375'16,"0"0"-1358"-16,0 0-11 16,0 0-1-16,0 0-3 15,0 0-2-15,112-54-11 16,-66 38-67-16</inkml:trace>
  <inkml:trace contextRef="#ctx0" brushRef="#br0" timeOffset="109195.6355">3557 11047 1898 0,'0'0'21'0,"0"0"-9"16,0 0 8-16,0 0-7 15,0 0-9-15,0 0-2 16,51-3-2-16,-5-1 0 15,5 3 1-15,2-1-1 16,-5 2-1-16,-2 0 0 16,-7 0-7-16,-9 0-5 0,-5 0-8 15,-11 0-21-15,-2 0-25 16,-12 0-93-16</inkml:trace>
  <inkml:trace contextRef="#ctx0" brushRef="#br0" timeOffset="109437.63">3705 10930 1903 0,'0'0'27'0,"0"0"-18"0,0 0 2 16,0 0-8-16,0 0-3 15,0 0 0-15,3 97 1 16,4-57 1-16,5 3-2 16,-3-2 0-16,0 0 0 15,0-7-22-15,-6-7-60 16</inkml:trace>
  <inkml:trace contextRef="#ctx0" brushRef="#br0" timeOffset="110467.7555">4404 10377 1435 0,'0'0'398'0,"0"0"-364"15,0 0 8-15,0 0-10 16,0 0-13-16,0 0-6 0,0 0-5 16,-10-13-1-1,10 13-6-15,0 0-1 0,0 10-2 16,0 12 0-16,10 5 2 15,8 7 0-15,3-1 1 16,0 1-2-16,6-3 1 16,-2-1-1-16,5-4-2 15,-5-5-1-15,-4-5 1 16,-6-7 0-16,-9-4 2 16,2-3 0-16,-7-2 1 15,2-2 2-15,0-17 1 16,1-6-2-16,2-8 0 15,-3-6-1-15,0 1 2 16,-1 2-2-16,-2 6 0 0,0 8 0 16,0 10 1-16,0 7-1 15,0 2 0-15,0 3-11 16,6 0-19-16,4 11-58 16,4 8 30-16,2 0-899 15</inkml:trace>
  <inkml:trace contextRef="#ctx0" brushRef="#br0" timeOffset="110769.4324">4925 10575 1899 0,'0'0'19'15,"0"0"-14"-15,0 0 9 16,0 0-3-16,0 0-11 16,0 0 0-16,0 49 0 15,0-16 2-15,0 0-2 16,0 0 1-16,6 0-1 16,1-7 1-16,-1-3-1 15,-1-6 0-15,-4-6-3 16,2-2-6-16,-3-7-9 15,0 0-18-15,0-2-11 16,0 0-21-16</inkml:trace>
  <inkml:trace contextRef="#ctx0" brushRef="#br0" timeOffset="111328.5075">4908 10579 1770 0,'0'0'78'16,"0"0"-53"-16,0 0-2 15,0 0 3-15,0 0-13 16,0 0-10-16,35-45-3 0,-16 43-1 16,2 2 1-16,3 0-2 15,-2 10 2-15,-4 1-1 16,-3 1 0-1,-6 3-3-15,-6 1-2 0,-3-1-2 16,0 2-4-16,0 0 5 16,-9 3 5-16,-7-1 1 15,-1-2 0-15,-1-3 1 16,8-3 1-16,2-2-1 16,4-6-1-16,4-1 0 15,0-2 1-15,0 0-1 16,0 1 0-16,3 2 1 0,9 0 3 15,0-3 3 1,6 2-1-16,-3 1-1 0,-2 1-2 16,1 0 0-16,-1 0-1 15,-4 3 0-15,0 1 0 16,1-1-1-16,-2 1 1 16,-2 3-1-16,-5-3 0 15,-1 3-2-15,0 1 0 16,-4-1-1-16,-14 0 2 15,-3 0-1-15,-6 0 2 16,3-5-1-16,2-1 1 16,2-3 0-16,4-2 1 15,7 0-1-15,3 0-9 16,4 0-17-16,2 0-32 16,0 0-1213-16</inkml:trace>
  <inkml:trace contextRef="#ctx0" brushRef="#br0" timeOffset="111765.784">4510 11134 1852 0,'0'0'48'0,"0"0"-40"15,0 0 7-15,0 0 5 16,0 0-13-16,0 0-3 15,61-7-3-15,-5 1-1 16,12 0 0-16,11 1 0 16,8-2 1-16,2 0-1 15,-2-1 0-15,-7 3 0 16,-10-2 1-16,-12 4-1 0,-14 3 0 16,-16 0 0-16,-10 0-1 15,-12 0-3 1,-6 0-7-16,0 0-11 0,0 10-20 15,0 0-27-15,-16 2-591 16</inkml:trace>
  <inkml:trace contextRef="#ctx0" brushRef="#br0" timeOffset="112102.8964">4883 11392 1909 0,'0'0'20'16,"0"0"-19"-16,0 0 7 15,0 0-3-15,0 0-4 16,0 0 0-16,0 97 3 15,0-63 0-15,0 3-3 16,0-7-1-16,0 2 1 16,0-8-1-16,0-6 1 15,0-3-1-15,0-8 0 0,0 0-7 16,0-4-8 0,0-3-21-16,0 0 0 0,0-7-15 15,-8-13-845 1</inkml:trace>
  <inkml:trace contextRef="#ctx0" brushRef="#br0" timeOffset="112490.1986">4853 11394 1809 0,'0'0'45'16,"0"0"-28"-16,0 0 4 16,51-81 4-16,-27 65-14 15,6 4-5-15,1 3-1 16,-1 5-4-16,1 4 0 15,-4 0-1-15,-5 0 0 16,-8 10 0-16,1 5-2 16,-12 2-3-16,-3 4-1 0,0 3-4 15,-14 3-1-15,-11 0 1 16,-8 2 2-16,-4-4 3 16,-2-2 4-16,8-3 1 15,1-4 0-15,12-8 1 16,8-2 0-16,5-6 0 15,5 0 3-15,0 0 1 16,0 3 1-16,3 1-2 16,13 2 5-16,4 1-2 15,4 4-3-15,-2 0-3 16,3 0-1-16,-2 2 1 16,-1-1-1-16,-4 3 0 0,0-2 0 15,-2 0-8-15,-5-4-27 16,-1-4-50-1</inkml:trace>
  <inkml:trace contextRef="#ctx0" brushRef="#br0" timeOffset="112801.6293">5259 11696 1309 0,'0'0'595'0,"0"0"-580"16,0 0-3-16,0 0 7 16,0 0-8-16,0 0-9 15,-6-3-2-15,6 3-2 16,0 12 1-16,0 9 1 16,3 4 1-16,0 2-1 15,0 2 0-15,-1-3 0 16,-1-1 0-16,-1-3 0 15,0-4 0-15,0 0-4 16,0-8-5-16,0-1-7 16,0-5-13-16,0-4-32 15,-6 0-106-15</inkml:trace>
  <inkml:trace contextRef="#ctx0" brushRef="#br0" timeOffset="113354.1768">5201 11664 1856 0,'0'0'44'0,"0"0"-22"16,0 0-6-16,0 0 1 16,0 0-8-16,0 0-7 15,49-41-1-15,-24 41-1 16,-1 0 1-16,-1 2-1 15,-4 6-1-15,0 3-1 0,-8 2 0 16,-5 2-5 0,-5 3-2-16,-1 2 3 0,0-3 2 15,-10 3 0-15,-5-3 3 16,1-3 1-16,5-4-1 16,1-4 1-16,6-3 0 15,2-3 0-15,0 0 1 16,0 0 0-16,0 0 2 15,0 0 2-15,0 0-2 16,2 0 0-16,9 0 0 16,0 4-1-16,5 0 0 15,-4 1-2-15,2-1 0 16,-1 4 0-16,-2-1 0 0,0 0 0 16,-5 1 0-16,-3 1 0 15,-1 1 0-15,-2-1-4 16,0 2 2-1,0-1 0-15,-3 0 0 0,-16-2 2 16,-5 0 0-16,-3 1 0 16,-12-4 1-16,2-3-1 15,-1-1-1-15,7-1 1 16,10 0 0-16,9 0 0 16,8 0 0-16,4-1-5 15,0-11-23-15,0-3-83 16</inkml:trace>
  <inkml:trace contextRef="#ctx0" brushRef="#br0" timeOffset="113818.7608">5757 10812 513 0,'0'0'1409'0,"0"0"-1392"16,0 0-12-16,0 0 14 15,0 0-4-15,0 0-9 16,12 2-4-16,19-2-1 15,11 0-1-15,6-1 0 0,-1 1 0 16,-3 0-3 0,-4 0-6-16,-3 0-3 0,-11 0-7 15,-7 6-7-15,-8 1-39 16,-10-1-47-16</inkml:trace>
  <inkml:trace contextRef="#ctx0" brushRef="#br0" timeOffset="114068.9866">5911 10689 1872 0,'0'0'50'0,"0"0"-36"15,0 0 2 1,0 0 0-16,0 0-16 0,0 0-1 15,-5 75 1-15,5-27 1 16,0 3-1-16,8-3 0 16,-2 1-1-16,0-4-3 15,1-7-21-15,0-8-51 16,1-13-240-16</inkml:trace>
  <inkml:trace contextRef="#ctx0" brushRef="#br0" timeOffset="115221.6132">6634 10324 1802 0,'0'0'64'0,"0"0"-39"16,0 0 10-16,0 0-10 16,0 0-10-16,0 0-9 15,0 0-6-15,-3-10-2 16,3 31-3-16,9 4 5 15,6 8 1-15,3 1-1 16,0-2 0-16,1-1 0 16,2-2 0-16,0-5-1 15,-2-4 0-15,-1-4-1 16,-7-6 1-16,-5-5 1 16,-3-3 0-16,-3-2 0 15,1 0 2-15,2-7 0 16,3-14 5-16,0-8-7 0,3-6 1 15,-3 0-1-15,0-2 1 16,-2 3 0-16,1 5 1 16,-2 7-1-16,0 8-1 15,-2 6 0-15,1 5 0 16,-2 3-3-16,6 0-14 16,6 8-32-16,0 12-23 15,5 2-68-15</inkml:trace>
  <inkml:trace contextRef="#ctx0" brushRef="#br0" timeOffset="115584.5487">7244 10606 1751 0,'0'0'111'15,"0"0"-97"-15,0 0 8 16,0 0 3-16,0 0-11 16,0 0-10-16,-57-27-4 0,40 27 1 15,-3 8-1-15,7 6-1 16,2 4 1-16,5 3 0 15,5 3-1 1,1 1 0-16,1-1 0 0,17-2 1 16,11-3 1-16,5-5-1 15,6-4 0-15,8-3-1 16,7-6-19-16,-1-1-33 16,-6 0-118-16</inkml:trace>
  <inkml:trace contextRef="#ctx0" brushRef="#br0" timeOffset="115927.2906">6837 10944 1847 0,'0'0'36'16,"0"0"-35"-16,0 0 1 16,0 0 16-16,0 0-7 15,101 13 8-15,-23-12-12 16,15-1-5-16,4 0-2 16,-3 0-1-16,-1-1 1 15,-15-3-3-15,-14 3-2 0,-16-1 0 16,-20 2 4-1,-13 0 0-15,-12 0 1 0,-3 0-1 16,0 0-1-16,0 5-19 16,-9 4 5-16,-6 2-50 15,-3-4-1376-15</inkml:trace>
  <inkml:trace contextRef="#ctx0" brushRef="#br0" timeOffset="116324.4682">6995 11361 1948 0,'0'0'19'15,"0"0"-17"-15,0 0 5 16,0 0 5-16,0 0-12 0,0 0 0 16,-4 44-1-16,4-4 1 15,0 7 0 1,0 0 1-16,0-6 0 15,0 1-1-15,0-7 0 0,0-6-2 16,0-5-2-16,0-8-2 16,0-5-6-16,0-5-3 15,0-5-6-15,0-1-20 16,-2-4-6-16,-2-17-382 16</inkml:trace>
  <inkml:trace contextRef="#ctx0" brushRef="#br0" timeOffset="116751.7713">6956 11308 1867 0,'0'0'39'16,"0"0"-21"-16,0 0 5 16,0 0-9-16,36-75-8 15,-15 68-6-15,9 4 0 16,1 3 0-16,-1 0-1 15,-2 10 0-15,-4 7 1 16,-4 2-1-16,-7 1-2 16,-7 5-3-16,-3 0-3 15,-3 0 1-15,-6 4-3 16,-18 0 3-16,-4-4-3 16,-3-1 3-16,2-5 7 0,4-6 0 15,11-6 1-15,7-3 0 16,4-4 0-16,3 0 8 15,0 0 5-15,0 0-5 16,0 3-2-16,6-3-1 16,9 6-3-16,10 0 3 15,-1 1-4-15,1 3-1 16,-1 1 2-16,0 3-2 16,0 4-1-16,-2-2 1 15,-1 0-5-15,-4-2-10 16,-1-3-22-16,-4-3-34 15,-3-2-222-15</inkml:trace>
  <inkml:trace contextRef="#ctx0" brushRef="#br0" timeOffset="117098.0485">7535 11493 1891 0,'0'0'20'15,"0"0"-10"-15,0 0 8 16,0 0-7-16,0 0-8 16,-94 36 0-16,82-12-2 0,6 3 0 15,2 3-1 1,4-1 0-16,0-1 2 0,10-2-2 15,17-3-1-15,3-4 1 16,4-6 0-16,5-4 0 16,0-6 0-16,-5-3-3 15,-4 0 0-15,-6 0-1 16,-8-6-3-16,-4-2-7 16,-4-1-17-16,-1 1-37 15,-4 0-1008-15</inkml:trace>
  <inkml:trace contextRef="#ctx0" brushRef="#br0" timeOffset="118906.4404">8439 10592 1715 0,'0'0'167'16,"0"0"-153"-16,0 0-3 16,0 0 10-16,0 0-11 15,0 0-8-15,0 0-2 16,88-3 1-16,-42 1-1 16,2 0 0-16,4-1 0 15,-7-1 0-15,-2-1 0 0,-7 0 0 16,-11 5-3-1,-8-3-7-15,-8 3-18 0,-5 0-20 16,-4 0-24-16,0 0-587 16</inkml:trace>
  <inkml:trace contextRef="#ctx0" brushRef="#br0" timeOffset="119185.4674">8494 10785 1809 0,'0'0'79'0,"0"0"-70"0,0 0 12 16,0 0-5-16,0 0-11 16,79-17-3-16,-37 10 0 15,1 3-2-15,-1-1 0 16,-3 2 1-16,-8 3-1 15,-6 0 1-15,-8 0-2 16,-2 0-2-16,-8 0-7 16,1 0-10-16,0 7-25 15,-3-2-7-15,1-2-134 16</inkml:trace>
  <inkml:trace contextRef="#ctx0" brushRef="#br0" timeOffset="119676.4974">9540 10265 1871 0,'0'0'21'0,"0"0"-20"16,0 0 9-16,0 0 7 16,0 0-11-16,0 0-5 15,58-7-1-15,-22 14 1 16,-1-2-1-16,-2 0 0 16,-3-2 0-16,-4-1 0 15,-7-1 1-15,-7-1-1 0,-3 0 0 16,-6 0 0-16,-3 0 0 15,0 0 0-15,0 0 0 16,0 0 0-16,0 0-7 16,0 1-20-16,1 2-31 15,2 0-110-15</inkml:trace>
  <inkml:trace contextRef="#ctx0" brushRef="#br0" timeOffset="120141.7617">10177 10043 1896 0,'0'0'33'0,"0"0"-15"15,0 0 3-15,0 0-7 16,0 0-10-16,0 0-4 16,10 10-2-16,10 14 2 15,8 8 1-15,-1 1-1 16,1 1 0-16,0 2-1 16,-1 1-3-16,0-1 3 0,-4-7-3 15,-3-7-3 1,-5-6 0-16,-3-8 3 0,-6-7 2 15,0-1-1-15,0-3 3 16,1-20 1-16,1-10-1 16,1-8 0-16,0-5 3 15,-2 0 0-15,-2 3 1 16,-1 6 3-16,-1 5-2 16,-1 12-2-16,-2 6-1 15,1 7-2-15,-1 5 0 16,2 2-3-16,-2 0-12 15,0 3-22-15,9 13-80 0,-2 2-238 16</inkml:trace>
  <inkml:trace contextRef="#ctx0" brushRef="#br0" timeOffset="120576.2055">10706 10251 1864 0,'0'0'15'0,"0"0"-15"0,0 0 0 16,0 0 14-1,0 0-6-15,-13 84-4 0,13-61-2 16,4 0-1-16,10-3-1 16,2-3 0-16,5-5 1 15,0-3 0-15,-2-4-1 16,1-5-1-16,-4 0 1 16,-1 0-2-16,-3-12-1 15,-3-5 3-15,-5-4 0 16,-4-4 0-16,0-1 2 15,-3-6-2-15,-18 2 4 16,-2 3-2-16,-4 6-2 16,4 10 0-16,4 8 0 15,4 3-1-15,3 3-10 0,3 12-25 16,3 1-28-16,6-1-507 16</inkml:trace>
  <inkml:trace contextRef="#ctx0" brushRef="#br0" timeOffset="120968.0286">11003 10256 1832 0,'0'0'52'0,"0"0"-52"0,0 0 3 16,0 0 16-16,0 0-11 15,-12 75-4-15,20-51-1 16,8-1 0-16,2-4-3 16,1-3 1-16,2-6-1 15,-1-3 0-15,-1-5-2 16,-1-2-5-16,-5 0 3 15,-1-2 3-15,-3-11 1 0,-6-3 1 16,0-2 0 0,-3-4 1-16,0 0 4 0,0-3-5 15,-6 1 3 1,0 4-3-16,0 6-1 0,3 9-4 16,2 3-34-16,-1 2-99 15</inkml:trace>
  <inkml:trace contextRef="#ctx0" brushRef="#br0" timeOffset="121394.0542">11464 10101 1529 0,'0'0'364'0,"0"0"-343"15,0 0-5-15,0 0 7 16,0 0-13-16,0 0-6 16,-3-3-3-16,3 12 0 15,1 10 2-15,5 1 1 16,0 3 0-16,-1 4-1 15,-2 1-1-15,-2 4 0 16,1-1-2-16,1-4 1 16,1-1-1-16,2-3 0 15,0-3 1-15,0-3-1 0,2-3 1 16,0 0-1-16,0-5 1 16,4 1-1-16,1-2 0 15,-1-4-5-15,0-2-3 16,5-2-3-16,0 0-1 15,2-2-9-15,0-10-29 16,-4-5-49-16</inkml:trace>
  <inkml:trace contextRef="#ctx0" brushRef="#br0" timeOffset="121642.4624">11364 10196 1886 0,'0'0'20'16,"0"0"-19"-16,0 0 9 15,0 0 8-15,0 0-12 16,88 0-4-16,-33 0-2 15,3-6-4-15,0-2-40 16,-4-1-291-16</inkml:trace>
  <inkml:trace contextRef="#ctx0" brushRef="#br0" timeOffset="122444.2147">9937 10894 1820 0,'0'0'28'16,"0"0"-12"-16,0 0 8 15,0 0-4-15,0 0-15 0,0 0-2 16,91 0 3-16,10 0 1 16,24 0-3-16,20 0-3 15,8 0 0-15,7 0-1 16,7 0 0-16,8 0 0 16,-2 0 0-16,-12 0 0 15,-21 0 0-15,-29 0 0 16,-31 0 0-16,-26 0 1 15,-28-2-1-15,-15 1 0 16,-8 1 3-16,-3 0 4 16,0 0-5-16,-9 0-2 0,-15 0-2 15,-9 0-16-15,-4 1-34 16,-3 1-275-16</inkml:trace>
  <inkml:trace contextRef="#ctx0" brushRef="#br0" timeOffset="122836.0591">10685 11144 1934 0,'0'0'15'0,"0"0"-13"16,0 0 2-16,0 0 8 16,0 0-7-16,0 0-5 15,-4 49 0-15,4-10 2 16,4 6-1-16,-1 5-1 15,0 2 1-15,0 2 0 16,2-4-1-16,-1-7 0 16,4-7-1-16,-4-9 0 15,1-7-3-15,-4-8-6 0,-1-8-6 16,0-4-8-16,0 0-31 16,0-15-40-16</inkml:trace>
  <inkml:trace contextRef="#ctx0" brushRef="#br0" timeOffset="123264.3781">10621 11182 1780 0,'0'0'62'16,"0"0"-48"-16,0 0 0 16,99-82 24-16,-71 69-18 0,0 7-12 15,4 5-5 1,2 1-1-16,0 7-2 0,-1 16 0 15,-6 3 1-15,-2 2-1 16,-9 2 1-16,-11-3-1 16,-5-2-1-16,0-3 0 15,-9-1-1-15,-13-3 1 16,-5-1 1-16,-6-3 0 16,0-2 0-16,0-6 0 15,5-1-1-15,10-2 1 16,9-3 0-16,6 3 0 15,3-3 0-15,0 0 0 16,0 2 0-16,9 2 0 16,9 2 0-16,8 4-1 0,-1 4 2 15,3 2-1-15,-1 7 0 16,-2-1-1-16,1 1 1 16,-4 1 0-16,1 1 1 15,-6-4-1-15,-6-2-1 16,4-2-6-16,-5-4-27 15,1-7-40-15,0-6-480 16</inkml:trace>
  <inkml:trace contextRef="#ctx0" brushRef="#br0" timeOffset="123570.9331">11321 11490 1891 0,'0'0'30'16,"0"0"-30"-16,0 0 0 15,0 0 3-15,0 0 12 16,0 85-10-16,0-48-2 16,0 3 1-16,0 1-1 15,0 2-2-15,0-2 0 16,0-4 0-16,0-2-1 15,0-7 0-15,0-5 2 16,0-7-2-16,0-7-3 16,0-1 1-16,0-6-7 15,0-1-5-15,1-1-17 0,2 0-29 16,-1 0-142-16</inkml:trace>
  <inkml:trace contextRef="#ctx0" brushRef="#br0" timeOffset="123812.9546">11349 11540 1905 0,'0'0'23'0,"0"0"-15"16,0 0 3-16,0 0 0 15,0 0-9-15,108-39-1 16,-73 39-1-16,2 0 0 16,-1 3-8-16,-3 7-22 15,-8-3-58-15,-9-2-847 16</inkml:trace>
  <inkml:trace contextRef="#ctx0" brushRef="#br0" timeOffset="123974.5398">11310 11665 1825 0,'0'0'50'0,"0"0"-49"15,0 0 11-15,0 0 28 16,108 6-24-16,-41-6-14 16,6-11-2-16,-5-5-19 15,-5-2-102-15</inkml:trace>
  <inkml:trace contextRef="#ctx0" brushRef="#br0" timeOffset="125226.318">13490 10490 1812 0,'0'0'61'16,"0"0"-49"-16,0 0 3 16,0 0 12-16,0 0-12 15,0 0-8-15,0 0-5 16,116-21-1-16,-40 9-1 15,6 2 0-15,0 0 1 16,1 1-1-16,-9 1 0 16,-10 5 1-16,-14-1-1 15,-15 2 0-15,-13 2 0 16,-13-1-2-16,-6 1-8 0,-3 0-5 16,0 0-17-1,-3 8 3-15,-12 1-48 0</inkml:trace>
  <inkml:trace contextRef="#ctx0" brushRef="#br0" timeOffset="125570.9774">13624 10694 1749 0,'0'0'56'0,"0"0"-44"16,0 0 18-16,0 0 6 0,0 0-18 16,0 0-9-16,15 24 5 15,43-24-2-15,16 0-7 16,7-8-3-16,-1 2-1 16,-5 3-1-16,-7 0 1 15,-11 1-1-15,-12 2 0 16,-14 0 0-16,-8 0 1 15,-13 0-1-15,-7 0 0 16,-3 0-2-16,0 0-1 16,0 0-4-16,0 0-4 15,0 0-5-15,0 0-12 16,-1 0-36-16,-8 0-266 16</inkml:trace>
  <inkml:trace contextRef="#ctx0" brushRef="#br0" timeOffset="126006.0621">13997 10064 1828 0,'0'0'25'16,"0"0"-1"-16,0 0 3 0,0 0-3 15,0 0-14-15,0 0-7 16,-11-11-2-16,32 18-1 16,15 9 1-16,10 6 2 15,9 2 0-15,5 5-1 16,4 8-1-16,-4 6-1 15,-2 7 1-15,-6 4-1 16,-13 0 0-16,-9-3 0 16,-14 1 0-16,-12 1 0 15,-4 2 0-15,-17 2 0 16,-24-1 0-16,-12-1 0 0,-10-4 0 16,-1-5 0-16,6-6 0 15,15-9 0-15,17-5 0 16,20-6-7-16,6-8-28 15,27-12-117-15</inkml:trace>
  <inkml:trace contextRef="#ctx0" brushRef="#br0" timeOffset="128797.6606">15821 10328 1613 0,'0'0'243'0,"0"0"-215"16,0 0 3-16,0 0-10 15,0 0-3-15,0 0-7 16,0 0-10-16,-24-50-1 16,26 74-3-16,15 14 3 15,7 13 0-15,4 5 0 0,7 4 1 16,2 1-1-16,2-1 0 15,3-4 0-15,-5-10-3 16,-6-12 2-16,-7-12 1 16,-7-12-2-16,-6-10 2 15,-2 0 0-15,2-21 0 16,4-10 2-16,0-10-2 16,-4-5 0-16,-1-5 1 15,-4-4 0-15,-3 4 0 16,-3 1 0-16,0 13 0 15,0 10-1-15,0 17 1 16,0 8-1-16,0 2-10 0,0 20-34 16,3 5-45-1,4 9-252-15</inkml:trace>
  <inkml:trace contextRef="#ctx0" brushRef="#br0" timeOffset="129238.6169">16416 10812 1879 0,'0'0'28'16,"0"0"-28"-1,0 0 2-15,0 0 13 16,0 0-9-16,-35 74-5 0,35-51 0 16,5-1-1-16,13-1 1 15,9-6 0-15,3-4 0 16,3-5-1-16,0-6 0 15,-5 0-1-15,-6 0-2 0,-7-12 2 16,-8-5 1 0,-7-5 0-16,0 0-1 0,-3 0 1 15,-19-2-1-15,-5 3 1 16,-3 1 0-16,2 6-1 16,8 6 1-16,7 5-6 15,7 3-24-15,6 0-36 16,0 6-125-16</inkml:trace>
  <inkml:trace contextRef="#ctx0" brushRef="#br0" timeOffset="129636.6541">16744 10805 1782 0,'0'0'133'0,"0"0"-123"16,0 0-4-16,0 0 11 16,0 0-14-16,0 0-3 15,4 45 0-15,2-23 1 16,7-1-1-16,3 0 0 15,5-4 1-15,0-2-1 16,1-4-1-16,3-6-1 0,-3-2-1 16,-2-3-1-16,-2 0 1 15,-6-3 1-15,-3-9 1 16,-3-3 1-16,-6-3 2 16,0-2-2-16,0 0 0 15,-3-1 0-15,-9 4 0 16,3 4-2-16,1 4-15 15,3 5-45-15,5 1-265 16</inkml:trace>
  <inkml:trace contextRef="#ctx0" brushRef="#br0" timeOffset="130056.1661">17281 10639 1785 0,'0'0'126'0,"0"0"-111"16,0 0-1-16,0 0 5 15,0 0-9-15,0 0-8 16,-4-1-2-16,4 18 0 15,7 7 2-15,2 3-1 16,-3 2 1-16,-2 0 1 16,1 3-1-16,0-2-1 0,-2-3-1 15,2 3 0 1,-2-3 1-16,2-1-1 0,-1-2 0 16,1-5 0-16,1-3 0 15,2-5 0-15,0-2 0 16,0-3 0-16,-1-2 0 15,5-2-1-15,3-2-3 16,3 0-5-16,4 0-4 16,-1-9-5-16,3-3-11 15,0-2-37-15,-6-3-228 16</inkml:trace>
  <inkml:trace contextRef="#ctx0" brushRef="#br0" timeOffset="130274.3863">17157 10800 1867 0,'0'0'42'15,"0"0"-39"-15,0 0 1 16,0 0 1-16,121-11-3 15,-69 7-2-15,3-1-1 16,-2 0-35-16,-6-6-205 0</inkml:trace>
  <inkml:trace contextRef="#ctx0" brushRef="#br0" timeOffset="130588.6464">17931 10425 1760 0,'0'0'156'0,"0"0"-146"16,0 0-8-16,0 0 1 15,0 0 1-15,0 0-3 16,120-22-1-16,-77 22-5 16,3 0-29-16,-4 0-45 15</inkml:trace>
  <inkml:trace contextRef="#ctx0" brushRef="#br0" timeOffset="130775.5121">17917 10587 1871 0,'0'0'21'0,"0"0"-20"16,0 0 10-16,114 0-2 15,-60-5-7-15,6 5-2 16,-1-2-11-16,-6-2-75 16</inkml:trace>
  <inkml:trace contextRef="#ctx0" brushRef="#br0" timeOffset="132651.3809">19398 9601 1783 0,'0'0'31'0,"0"0"-8"16,0 0-2-16,0 0 1 15,0 0-7-15,0 0-5 16,0 0-6-16,0 0-1 16,-62-36-1-16,55 35 2 15,-2-2 0-15,3-1 0 16,0 3 0-16,2-1-1 15,1 1-1-15,1 1 1 0,1 0-2 16,1 0 0-16,0 0 0 16,0 0 0-16,0 0-1 15,0 0 0-15,0 0 0 16,0 0 1-16,0-2-1 16,0 2 1-16,0 0-1 15,0 0 2-15,0 0-2 16,0 0 1-16,0 0 0 15,0 0-1-15,0 0 0 16,3-1-21-16,3-5-88 16</inkml:trace>
  <inkml:trace contextRef="#ctx0" brushRef="#br0" timeOffset="133300.4039">18734 10386 1810 0,'0'0'43'0,"0"0"-23"0,0 0 5 15,0 0 6-15,0 0-20 16,0 0-7-16,-8-12-2 16,22 10-1-16,16 2-1 15,14-3 1-15,10 1-1 16,1 1 0-16,4-2 0 16,-9 1 0-16,-8 1 1 15,-14-1-1-15,-13 2 0 16,-9 0 0-16,-6 0-1 15,0 0 0-15,0 0 1 0,0 0-4 16,-6 0 0-16,-6 0-7 16,-1 0-31-16,1 0-58 15</inkml:trace>
  <inkml:trace contextRef="#ctx0" brushRef="#br0" timeOffset="134419.7277">19407 9544 1653 0,'0'0'80'0,"0"0"-72"15,0 0 3-15,0 0 11 16,0 0-8-16,0 0-8 15,-53-30-1-15,35 27 1 16,-1 3 1-16,6 0 6 16,-2 0-1-16,4 0-1 15,4 0 0-15,1 0-5 16,-1 0-3-16,2 7 0 16,0 1-1-16,1 5 1 15,-2 2 0-15,0 4 4 16,0 1-1-16,0 6 1 15,3 1 5-15,3 3-4 0,0 3-2 16,0 1 1-16,0 2-2 16,0 2 0-16,0 3 1 15,0 1-2-15,0 2-2 16,2-1 2-16,4 1 1 16,2-3-2-16,0 0-1 15,-1 2 0-15,3-1 0 16,-3 4-1-16,0 4 0 15,2-1 0-15,-1-1-1 16,-1-6 1-16,-1-2-1 16,0-5 0-16,-3 0 1 15,2 0-1-15,-4-1 0 16,2 3 0-16,-3 1 0 0,4 1 0 16,-1-1 0-1,-1-2 0-15,-1 0 0 0,1 5 1 16,-1-4-1-16,-1 2 0 15,2 0 0-15,-2-6 0 16,1-1 0-16,1-1 1 16,-1-1 0-16,1-1-1 15,0 0 0-15,1-3 1 16,-2 1 0-16,1-4-1 16,3-3 1-16,-3 1-1 15,-1-6 0-15,2-2 0 16,0-4 0-16,5-2 0 15,11-3 0-15,15-4 1 0,14 0 1 16,12-6-2-16,10-14-4 16,0-6-20-16,-4-1-78 15</inkml:trace>
  <inkml:trace contextRef="#ctx0" brushRef="#br0" timeOffset="135330.8902">19360 9531 1704 0,'0'0'86'16,"0"0"-60"-16,0 0 8 0,0 0-5 15,0 0-7-15,0 0-13 16,-3-16-3-16,3 15-1 16,14-4-3-16,13 2-1 15,10-2 0-15,11 2-1 16,5 1 0-16,0 1 0 16,0-2 0-16,-4 2 0 15,-11-1 1-15,-10-1 0 16,-13 1 2-16,-6-1-1 15,-8 0 4-15,-1 0 1 16,0 2 0-16,0-1-1 16,0 2-2-16,0-3 0 15,0 1-3-15,0 2-1 16,0 0 0-16,0 0-15 16,0 0-53-16</inkml:trace>
  <inkml:trace contextRef="#ctx0" brushRef="#br0" timeOffset="138229.7365">19633 10047 1400 0,'0'0'442'0,"0"0"-406"16,0 0-6-16,0 0-8 15,0 0-10-15,0 0-8 16,0 0-4-16,-3 1-1 15,11 20 1-15,5 9 1 16,5 3-1-16,0 6 0 16,3 5 0-16,3-1 0 15,3 0 1-15,-1-8-1 16,0-10 0-16,-7-9 0 16,-4-9 0-16,-7-5 0 15,-5-2 0-15,1 0 1 16,2-14 3-16,4-10 4 15,1-10-7-15,-2-9 1 0,3-6 0 16,-3 0-2-16,-2-2 1 16,0 8 0-16,-4 11-1 15,-1 11 1-15,-2 12-1 16,0 6 0-16,0 3 0 16,0 0-8-16,3 0-13 15,2 12-51-15,-1 5-15 16</inkml:trace>
  <inkml:trace contextRef="#ctx0" brushRef="#br0" timeOffset="139187.9293">20085 10539 1586 0,'0'0'38'0,"0"0"9"15,0 0-1-15,0 0-4 16,0 0-8-16,0 0-19 16,0 34 0-16,0-28 3 15,0-3-7-15,0 2 2 16,0-3-4-16,0-2 0 16,0 0-1-16,0 0 6 15,0 0 0-15,0 0-1 0,0-4 0 16,0-11-2-1,0-7-10-15,0-7-1 0,0-7 0 16,0-3 1-16,0-2-1 16,0 4 0-16,2 2 0 15,5 8 0-15,2 3 0 16,0 5 0-16,-3 4 1 16,0 5 0-16,0 1 1 15,0 4 2-15,1 1-3 16,-1-1-1-16,2 4 1 15,-1 1-1-15,4 0 0 16,-1 0-1-16,4 10 1 0,0 4 0 16,2 1 0-16,-2 5 0 15,1 0 0-15,0 0 0 16,-3 2 0-16,-2-2 0 16,-2 1 1-16,-1-1-1 15,-2 0-1-15,0-2 0 16,-1 0 0-16,-4 2-1 15,0-1-1-15,0-3-1 16,0 1 1-16,0-3-6 16,0-2-3-16,0-4-13 15,0-1-19-15,-6-5-12 16,2-2-260-16</inkml:trace>
  <inkml:trace contextRef="#ctx0" brushRef="#br0" timeOffset="139379.2683">20122 10442 1849 0,'0'0'27'0,"0"0"-27"15,0 0 0-15,0 0-1 16,117-34 1-16,-77 31-26 15,-1-1-265-15</inkml:trace>
  <inkml:trace contextRef="#ctx0" brushRef="#br0" timeOffset="141378.7067">20847 9844 1800 0,'0'0'40'0,"0"0"-7"16,0 0 9-16,0 0-18 16,0 0-10-16,0 0-2 15,0-3-4-15,0 3-2 16,0 0-4-16,0 0-2 16,0 0-2-16,0 15 0 15,0 7 2-15,0 10 0 16,0 5 1-16,0 2-1 15,0 1 0-15,0-1 0 16,0-1 1-16,0-6-1 16,0-2 0-16,0-5 0 0,0-9-1 15,2-1 0-15,-2-10-1 16,0 0 0-16,0-4-2 16,0-1 0-16,0 0 1 15,0 0-1-15,0-5-4 16,0-6-25-16,0-3-28 15,0-2-43-15</inkml:trace>
  <inkml:trace contextRef="#ctx0" brushRef="#br0" timeOffset="141873.6723">20830 9815 1810 0,'0'0'28'0,"0"0"-16"15,0 0 16-15,0 0-8 16,0 0-9-16,0 0-5 16,104-38-3-16,-78 38 0 15,0 9-2-15,0 6 0 16,-3 2 0-16,-3 0-1 15,-7 0 0-15,-4 2 0 16,-7-2-2-16,-2 1-7 16,-2-2-2-16,-17 1 0 0,-7-3 5 15,-5 1 3-15,0-3 2 16,2-3 0-16,6-4 1 16,7 0 0-16,8-4 0 15,5 0 1-15,3-1 5 16,0 0 6-16,0 0 2 15,0 0-9-15,0 0-1 16,6 3-2-16,9 2-2 16,4 2 0-16,-3 5 0 15,2 3 0-15,-1 2 0 16,-1 2-1-16,-1-3 1 16,1-1-1-16,-5 0 1 0,0-3 0 15,-3 0-3 1,-2-2-19-16,2-4-19 15,-2-3-45-15</inkml:trace>
  <inkml:trace contextRef="#ctx0" brushRef="#br0" timeOffset="142189.2218">21261 10043 1847 0,'0'0'62'0,"0"0"-57"16,0 0 2-16,0 0 6 15,0 0-12-15,0 0 0 16,7 38-1-16,-6-13 0 16,2 1 1-16,0 4-1 15,-1 1 1-15,1-3-1 16,-1 0 1-16,1-5-1 15,-2-1 0-15,2-5 0 16,-1-6 0-16,-1-5 0 16,-1-3-3-16,2-1-6 15,0-2-17-15,3 0-18 16,-1-14-75-16</inkml:trace>
  <inkml:trace contextRef="#ctx0" brushRef="#br0" timeOffset="142422.713">21285 10009 1865 0,'0'0'20'0,"0"0"-19"16,0 0 9-16,0 0 2 15,102-23-9-15,-75 23-3 16,0 0 0-16,-3 0-5 16,-5 8-21-16,-2-2-33 0,-2 0-214 15</inkml:trace>
  <inkml:trace contextRef="#ctx0" brushRef="#br0" timeOffset="142608.3092">21271 10154 1816 0,'0'0'36'0,"0"0"-32"16,0 0 7-16,81 0 2 16,-43-2-11-16,0 2-2 15,-4 0-4-15,-6 0-41 16,-5 4-254-16</inkml:trace>
  <inkml:trace contextRef="#ctx0" brushRef="#br0" timeOffset="143261.8029">20814 10597 1742 0,'0'0'75'0,"0"0"-47"15,0 0 9-15,0 0-4 16,0 0-22-16,0 0-7 16,8-3 0-16,28 2-2 15,21-2-1-15,14-2 0 16,11 2-1-16,9 0 0 15,-1 0 0-15,-2-1 0 16,-5 0 0-16,-8 1 1 16,-14 0-1-16,-12-1 0 0,-19 1 0 15,-13 1 0-15,-11 0 3 16,-4 2 6-16,-2 0 0 16,0 0-2-16,0 0-4 15,0 0-1-15,0 0-2 16,0 0-6-16,-13 0-12 15,-4 7-35-15,-3 0-209 16</inkml:trace>
  <inkml:trace contextRef="#ctx0" brushRef="#br0" timeOffset="143795.6904">20996 10925 1832 0,'0'0'85'0,"0"0"-74"15,0 0 5-15,0 0 1 16,0 0-13-16,0 0-4 16,-4 14-1-16,4 9 1 15,0 9 1-15,0 2-1 16,0 2 1-16,0-2-1 0,0 0 1 16,0-3-1-1,0-5 0-15,0-8 0 0,0-4 0 16,0-6 0-1,0-5 0-15,0-2-4 0,0-1-7 16,0 0-5-16,1 0-13 16,1-12-38-16,-2-9-725 15</inkml:trace>
  <inkml:trace contextRef="#ctx0" brushRef="#br0" timeOffset="144236.4123">20965 10883 1799 0,'0'0'78'0,"0"0"-45"0,0 0-15 15,0 0 0-15,0 0-5 16,0 0-10-16,75-71-2 16,-42 71 0-16,0 0 0 15,-1 5-1-15,-2 10 0 16,-6 3-1-16,-5 3 1 15,-7 2-1-15,-7 3-2 16,-5 0-1-16,0-3-4 16,-15 0 0-16,-11-3 2 15,-3-5 2-15,-1-6 2 0,2-3 2 16,4-5 0 0,9-1-1-16,3 0 1 15,7 0 0-15,5 0 1 16,0 0 1-16,0 0 4 0,0 0 0 15,9 0-2-15,8 0-3 16,3 0-1-16,3 0 0 16,1 7-1-16,-2 4 1 15,0 4 0-15,0 2 0 16,-2 2 0-16,1 1-1 16,-3-4 1-16,0 4-4 15,0-6-17-15,-5-3-49 16,2-6-283-16</inkml:trace>
  <inkml:trace contextRef="#ctx0" brushRef="#br0" timeOffset="145037.6993">21462 11154 1186 0,'0'0'360'0,"0"0"-296"0,0 0-3 16,0 0 6-16,0 0-19 15,0 0-20-15,-5 0-1 16,5 0-5-16,0 0-5 16,0 0-8-16,0 6-7 15,0 2 6-15,0 3 5 16,0 0-5-16,0 1-1 16,-1 3-1-16,-1 0-2 15,1 2-1-15,1 3 0 16,0 0-1-16,0 4-1 15,0 0 0-15,0-2 1 16,0-2-1-16,0-5-1 16,0-4 1-16,0-5 0 0,0-3-1 15,0-3 0-15,0 0 1 16,0 0 0-16,0 0 1 16,0-17 1-16,0-7-3 15,-2-8 0-15,-2-2-1 16,-2-1-1-16,2 1 0 15,2 3 1-15,2 4 1 16,0 1 0-16,0 6 0 16,2 0 0-16,8 3 0 15,-1 3 1-15,2 2 1 16,-2 2-1-16,1 5-1 16,0 0 1-16,3 4 0 15,3 1-1-15,1 0 0 16,0 0 0-16,-1 0-1 0,-1 6 1 15,-2 5 0-15,1 3 0 16,-1 2 0-16,-2 4 0 16,-4-1-1-16,3 2 2 15,-5 2-1-15,1-2 0 16,-1 0 0-16,-2 0 0 16,0-1 0-16,0 0 0 15,-2-3 0-15,1-2 0 16,-1-2-1-16,2-2-1 15,-3-3-3-15,1-1-3 16,1-3-9-16,-2-1-22 0,1 0-31 16,1-3-224-16</inkml:trace>
  <inkml:trace contextRef="#ctx0" brushRef="#br0" timeOffset="145245.7779">21544 11255 1849 0,'0'0'55'16,"0"0"-52"-16,0 0 1 0,0 0 6 16,0 0-8-16,106-19-2 15,-65 12-5-15,0-3-60 16,-1-5-501-16</inkml:trace>
  <inkml:trace contextRef="#ctx0" brushRef="#br0" timeOffset="145999.1171">22124 10386 1377 0,'0'0'513'0,"0"0"-493"16,0 0-10-16,0 0 6 15,0 0-12-15,0 0-4 16,102-26 1-16,-56 24-1 16,2 2 0-16,2 0 0 15,-1 0 0-15,-4 0 0 16,-7 0 1-16,-8 0-2 16,-11 0 1-16,-9 2-1 0,-4-1-6 15,-6-1-9-15,0 0-20 16,0 0-3-16,-6 0-67 15</inkml:trace>
  <inkml:trace contextRef="#ctx0" brushRef="#br0" timeOffset="146238.872">22356 10233 1874 0,'0'0'24'0,"0"0"-10"16,0 0 9-16,0 0-11 16,0 0-10-16,0 0-2 0,0 71 7 15,0-33-2-15,0 0-3 16,0 2-1-16,0-1-1 16,0-5 0-16,0 1 0 15,0-5-9-15,7-6-15 16,6-7-77-16</inkml:trace>
  <inkml:trace contextRef="#ctx0" brushRef="#br0" timeOffset="147414.0839">23082 10004 1772 0,'0'0'61'15,"0"0"-29"-15,0 0 13 16,0 0-14-16,0 0-18 16,0 0-2-16,0 0-7 15,-3-3-3-15,3 8-1 16,3 15 0-16,15 11 1 16,1 5 0-16,5 6-1 15,4-1 0-15,2 4 0 16,3-3 0-16,-1-8 0 15,-4-7 0-15,-6-12 0 16,-7-7 0-16,-6-8 0 16,-2 0 1-16,1-3 0 15,4-17 1-15,0-10-2 16,1-4 1-16,-3-5-1 0,-2-3 0 16,-2 5 1-1,0 2-1-15,-3 7 0 16,-3 9 1-16,1 9-1 0,-1 5 0 15,0 5-1-15,2 0-6 16,1 0-16-16,1 12-43 16,2 3-21-16</inkml:trace>
  <inkml:trace contextRef="#ctx0" brushRef="#br0" timeOffset="147755.4128">23591 10314 1881 0,'0'0'46'16,"0"0"-45"-16,0 0 4 15,0 0 6-15,0 0-10 16,0 0-1-16,-2 55 0 16,2-24 1-16,0-1-1 15,0-1 1-15,0-2-1 0,0-2 0 16,0-4 1-16,0-2-1 16,0-2 0-16,0-6-1 15,0-5-6-15,0-1-11 16,0-5-26-16,0 0-18 15,0 0-182-15</inkml:trace>
  <inkml:trace contextRef="#ctx0" brushRef="#br0" timeOffset="148348.8793">23578 10280 1847 0,'0'0'34'16,"0"0"-18"-16,0 0 5 16,0 0-6-16,0 0-10 15,0 0-4-15,90-62-1 16,-66 62 1-16,1 1-2 16,-2 13 1-16,-4 4 0 15,-4-1 0-15,-6 0-1 16,-5 2-2-16,-4 1-2 15,0-1-4-15,-8 1-7 16,-9 0-1-16,-4-3 5 16,0-3 2-16,3-1-1 15,5-5 6-15,4-1 4 16,6-2 0-16,0-5 1 0,3 2-1 16,0-2 0-16,0 0 1 15,4 3 10-15,10 0 4 16,4-2-1-16,1 2-1 15,-2 2 1-15,0-2-2 16,-1 3-5-16,-2 1-2 16,-2 0 1-16,1 1-3 15,-2 1-1-15,-3 1-1 16,2 2 0-16,-6 4 0 16,1-3 0-16,-4 4 1 0,-1 0-2 15,0 0 0 1,-1-2-1-16,-15 1 0 0,-6-2 1 15,-4-3 1-15,-7-2-1 16,-2-4 1-16,3-2 0 16,6-1-1-16,6-2 1 15,5 0 0-15,6 0 1 16,6-7-1-16,3 0-4 16,0-3-18-16,4-4-32 15,16-1-105-15</inkml:trace>
  <inkml:trace contextRef="#ctx0" brushRef="#br0" timeOffset="149793.7717">24389 9718 1800 0,'0'0'32'0,"0"0"1"15,0 0 5 1,0 0-13-16,0 0-7 0,0 0-8 16,0-25 4-16,0 25-3 15,0 0-1-15,0 0-3 16,0 0-5-16,0 0-2 15,0 1-1-15,-2 19-2 16,-2 9 2-16,-1 7 1 16,1 3 1-16,-1 1-1 15,2-1 0-15,1 0 0 16,2-5 0-16,0-3 0 16,0-4 0-16,0-7 0 15,0-4-2-15,0-6 2 16,0-5-4-16,0-3-2 0,0-2-1 15,0 0-2-15,0 0 1 16,0 0-4-16,0-2-8 16,2-13-50-16,-1-6-62 15</inkml:trace>
  <inkml:trace contextRef="#ctx0" brushRef="#br0" timeOffset="150297.8651">24359 9673 1434 0,'0'0'380'0,"0"0"-349"16,0 0-5-16,0 0 14 16,0 0-20-16,0 0-9 15,95-73-7-15,-69 66 1 16,0 7-3-16,3 0-1 15,-4 0 1-15,-1 7-2 16,-4 8 0-16,-4 4 0 16,-6 0 0-16,-3 4-1 15,-7 0-1-15,0-1-1 16,-5 0-3-16,-16-2-1 16,-6-1 1-16,-5-5 1 15,0-4 2-15,3-3-1 16,6-5 3-16,6 0 1 15,8-2 0-15,8 0 0 0,1 0 0 16,0 0 4-16,0 0 4 16,0 0-1-16,0 0-5 15,3 2-2-15,10 4 0 16,4 4 0-16,6 2 0 16,1 2 0-16,-3 3 1 15,2 0-1-15,-3 0 1 16,-3-1-1-16,-4 0 0 15,-2-2 0-15,-4-2 0 16,0 0 0-16,-2-2-9 16,-1-5-23-16,3-5-38 0,3 0-255 15</inkml:trace>
  <inkml:trace contextRef="#ctx0" brushRef="#br0" timeOffset="150593.16">24836 9876 1889 0,'0'0'29'16,"0"0"-22"-16,0 0 12 16,0 0-11-16,0 0-8 15,0 0 1-15,-8 66 0 16,8-38-1-16,0 2 2 0,0 1-2 15,0-5 0-15,0-1 0 16,0-4 0-16,0-6 1 16,0-4-1-16,0-5-1 15,0-2-1-15,0-4-6 16,0 0-9-16,3 0-11 16,5-7-22-16,-2-10-1401 15</inkml:trace>
  <inkml:trace contextRef="#ctx0" brushRef="#br0" timeOffset="150823.7689">24852 9835 1848 0,'0'0'49'16,"0"0"-25"-16,0 0-11 15,0 0 2-15,0 0-11 16,0 0-3-16,96-32-1 16,-69 32 0-16,-5 0 0 15,1 8-6-15,-4 3-14 16,-6 2-40-16,-3-4-65 16</inkml:trace>
  <inkml:trace contextRef="#ctx0" brushRef="#br0" timeOffset="151015.7828">24879 9972 1281 0,'0'0'591'16,"0"0"-567"-16,0 0-8 15,0 0-3-15,0 0-9 16,0 0-4-16,105-11 0 15,-71 11-2-15,-1 0-44 16,-2 3-97-16</inkml:trace>
  <inkml:trace contextRef="#ctx0" brushRef="#br0" timeOffset="151527.9793">24348 10378 1800 0,'0'0'28'15,"0"0"-12"-15,0 0 22 16,0 0-9-16,0 0-15 15,0 0-6-15,36 0-1 16,13 0-2-16,18 0-2 16,14 0-2-16,7 0 0 15,3 0-1-15,-2 0 0 0,-8 0-2 16,-8 0-3-16,-14 0-2 16,-14 0 2-16,-13 0 2 15,-11 0 2-15,-12 0 1 16,-5 0 0-16,-4 0 0 15,0 0 0-15,0 0-23 16,0 5-59-16,-13-2-592 16</inkml:trace>
  <inkml:trace contextRef="#ctx0" brushRef="#br0" timeOffset="151977.2473">24715 10671 1837 0,'0'0'70'0,"0"0"-66"16,0 0 13-16,0 0-1 0,0 0-14 16,0 0-2-16,-1 59 8 15,-1-29-4-15,1 0 1 16,-1 2-3-16,-1 1 1 15,0 1-2-15,0-3-1 16,-2-3 0-16,3-1 1 16,-1-7-1-16,1-3 0 15,1-6 0-15,1-4-2 16,0-4-6-16,0-1-5 16,0-2-11-16,0 0-12 0,0-5-15 15,0-13-334 1</inkml:trace>
  <inkml:trace contextRef="#ctx0" brushRef="#br0" timeOffset="152426.0743">24682 10662 1858 0,'0'0'40'0,"0"0"-20"16,0 0 1-16,0 0-8 15,0 0-7-15,97-56-3 16,-67 56-1-16,2 0 0 16,-3 3-2-16,0 11 1 0,-6 0-1 15,-3 4 0-15,-7 1 0 16,-7 0-2-16,-6 1-2 16,0-1-4-16,-4 0-1 15,-20-3 0-15,-6-3 0 16,-3 0 3-16,-3-6 0 15,4-2-2-15,3 0 1 16,7-3 5-16,10-1 1 16,7 0 1-16,5-1 0 15,0 0 6-15,0 2 8 16,0-1-2-16,3 1-4 16,11 3-4-16,5 4 2 15,1 1-5-15,-1 2 1 16,2 2-2-16,0 2 1 15,-3 0-1-15,0 0 0 0,-2-3 0 16,-1 0-1-16,-1-3-3 16,0-3-18-16,-2-5-53 15,3-2-531-15</inkml:trace>
  <inkml:trace contextRef="#ctx0" brushRef="#br0" timeOffset="152693.5751">25110 10872 1837 0,'0'0'91'0,"0"0"-82"0,0 0 5 16,0 0-5-16,0 0-8 16,0 0 0-16,23 51 0 15,-17-27-1-15,0 1 1 16,-2-2-1-16,-1-1 0 15,-2-3-1-15,-1-4-1 16,0-1-5-16,0-6-3 16,0-3-8-16,0-2-10 15,0-3-18-15,0 0-16 16,0 0-146-16</inkml:trace>
  <inkml:trace contextRef="#ctx0" brushRef="#br0" timeOffset="153312.2248">25125 10786 1052 0,'0'0'832'0,"0"0"-802"16,0 0-12-16,0 0 3 15,0 0-9-15,0 0-7 16,47-63-1-16,-31 61 1 16,2 2-2-16,3 0-1 15,1 0-2-15,-2 9 1 0,-1 2-1 16,-4 2 0-16,-3 0-1 16,-3-1 0-16,-6 2-3 15,-3-2-2-15,0 2 1 16,-5 1 1-16,-11 1-2 15,-7-1 1-15,0 0-3 16,3-3 3-16,4-1-2 16,7-4 4-16,2-3 1 15,5-1 2-15,2-2 0 16,0-1-1-16,0 1 2 16,0 0 1-16,6 4 2 15,4-2 2-15,2 2 0 0,1 1-2 16,3 1 2-1,1 0-1-15,2 0-3 0,1 1 0 16,-1 1 0-16,-2 0-1 16,-1 3 0-16,-5-2-1 15,-3-1 0-15,-3-1-1 16,-5 0 1-16,0-1 0 16,0 0-2-16,-5 2 0 15,-14-1 1-15,-7-2 1 16,-10-3-2-16,-9 0 2 15,-3-3-1-15,2 0-3 16,10 0 3-16,11 0 1 16,11 0-2-16,7-3-6 0,7-2-7 15,0-3-28-15,3-5-81 16</inkml:trace>
  <inkml:trace contextRef="#ctx0" brushRef="#br0" timeOffset="153951.0404">25767 10173 1810 0,'0'0'69'0,"0"0"-44"15,0 0 5-15,0 0-3 16,0 0-13-16,0 0-6 16,18 0-2-16,9 0-6 15,8-2 1-15,4 2-1 0,0 0 1 16,0 0-1-16,-5 0 0 15,-3 0 0-15,-4 0 0 16,-6 0 0-16,-6 0-1 16,-5 0-4-16,-5 0-1 15,-1 0-5-15,-2 0-6 16,-2 0-19-16,0 0-68 16</inkml:trace>
  <inkml:trace contextRef="#ctx0" brushRef="#br0" timeOffset="154209.1024">25937 10043 1839 0,'0'0'39'0,"0"0"-15"15,0 0 4-15,0 0-13 16,0 0-14-16,0 0-1 15,-17 60 4-15,16-31-2 16,-1 1 2-16,2 1-4 16,0 0 0-16,0 1 1 15,0-1-1-15,3-4 0 16,5-1-15-16,-1-6-45 16,4-11-293-16</inkml:trace>
  <inkml:trace contextRef="#ctx0" brushRef="#br0" timeOffset="155341.6251">26686 9869 1825 0,'0'0'35'16,"0"0"1"-16,0 0 2 15,0 0-11-15,0 0-12 16,0 0-3-16,0 0-3 16,0 0-3-16,-3-8-4 15,3 8-2-15,0 8-4 16,10 12 4-16,8 10 0 15,4 9 1-15,2 0-1 16,3-2 0-16,1 0 0 16,2-7-2-16,-4-8 1 15,-4-5-2-15,-7-8 2 0,-6-4-1 16,-6-3 2-16,0-2-1 16,3 0 1-16,3-14 1 15,7-10 0-15,-1-4-1 16,3-5 0-16,-2-3 0 15,2-2 0-15,-3 5 0 16,-5 5 0-16,-2 4 1 16,-5 14-1-16,0 3 0 15,-3 7-1-15,3 0-8 16,1 0-12-16,4 4-21 16,4 11-54-16,6 4-77 15</inkml:trace>
  <inkml:trace contextRef="#ctx0" brushRef="#br0" timeOffset="155697.6803">27371 10160 1817 0,'0'0'55'16,"0"0"-37"-16,0 0 18 15,0 0-13-15,0 0-12 16,0 0-6-16,-22 0-5 0,-2 0 0 16,-4 8 0-16,-3 6 0 15,-1 6 0-15,4 4 0 16,7 4 0-16,6 3-1 15,9-2 1-15,6-1-1 16,2-4 1-16,20-6 0 16,6-5-1-16,10-7 0 15,5-4 1-15,6-2-5 16,-1 0-18-16,-3-7-83 16</inkml:trace>
  <inkml:trace contextRef="#ctx0" brushRef="#br0" timeOffset="156320.6144">27991 9581 1880 0,'0'0'30'16,"0"0"-22"-16,0 0 8 15,0 0-7-15,0 0-8 16,0 0 1-16,-20 99 4 16,17-56-4-16,0-1 2 15,2-1-1-15,1 0-1 16,0-2-1-16,0-3-1 15,0-7 0-15,0 0 1 16,0-9-1-16,0-4 0 16,0-8-1-16,0-4-4 0,0-1-5 15,0-3-10 1,0 0-14-16,0-7-34 0</inkml:trace>
  <inkml:trace contextRef="#ctx0" brushRef="#br0" timeOffset="156897.8589">27983 9554 1794 0,'0'0'61'0,"0"0"-25"15,0 0-5-15,0 0-10 16,0 0-12-16,0 0-7 16,60-46-1-16,-38 46 0 15,-2 0-1-15,0 1 2 16,-1 16-2-16,0 7 0 15,-3 7 0-15,-2-2 0 16,-7 4 0-16,-7-3-2 16,0-2-4-16,-7 0-1 15,-17-4-3-15,-7-5 4 0,-4-2 0 16,-1-5 0-16,0-5-4 16,10-2 0-16,8-3 8 15,10-2 2-15,8 0 0 16,0 0 1-16,0 0 11 15,0 0 4-15,5 0-6 16,11 0-9-16,5 0-1 16,5 3 1-16,-1 6 0 15,0 2-1-15,0 5 1 16,-3 2-1-16,-2 3 0 16,1 1 0-16,-4 2 0 15,-1-3 0-15,-2 0 1 16,-4-5-1-16,-3 1-1 15,-1-7-1-15,0-3-10 0,0-2-56 16,2-5-96-16</inkml:trace>
  <inkml:trace contextRef="#ctx0" brushRef="#br0" timeOffset="157183.1207">28430 9892 1892 0,'0'0'32'0,"0"0"-25"0,0 0 9 15,0 0-7 1,0 0-9-16,0 0 1 0,0 55 0 16,0-32-1-16,0 4 1 15,0-4-1-15,0 0 0 16,0-1 0-16,0-5 0 15,0-4 0-15,0-5-6 16,0-4-1-16,0-2-8 16,0-2-12-16,0 0-8 15,0 0-20-15,0-13-1535 16</inkml:trace>
  <inkml:trace contextRef="#ctx0" brushRef="#br0" timeOffset="157413.9633">28472 9828 1797 0,'0'0'76'16,"0"0"-55"-16,0 0 5 15,0 0-7-15,87-25-12 16,-57 25-6-16,-1 0-1 15,0 0 1-15,-4 1-1 16,-7 10-4-16,-2-2-14 16,-5 2-46-16,-8 1-76 15</inkml:trace>
  <inkml:trace contextRef="#ctx0" brushRef="#br0" timeOffset="157595.4709">28472 9975 1845 0,'0'0'46'0,"0"0"-20"15,0 0-16-15,0 0-4 16,82 0-6-16,-41 0 0 16,2 0-6-16,3 0-64 15,-7 3-459-15</inkml:trace>
  <inkml:trace contextRef="#ctx0" brushRef="#br0" timeOffset="158097.4699">27949 10288 1803 0,'0'0'37'16,"0"0"-36"-16,136-23 33 0,-57 15-9 15,10 4-16 1,2 2-5-16,-3 2-4 0,-12 0 0 15,-8 0 0-15,-12 0 0 16,-10 0 1-16,-15 0-1 16,-15 0 0-16,-10 2 0 15,-4-1 0-15,-2 1 0 16,0 3-7-16,0 2-12 16,0 3-9-16,-8 0 7 15,-3-1-76-15</inkml:trace>
  <inkml:trace contextRef="#ctx0" brushRef="#br0" timeOffset="158677.7196">28283 10618 1465 0,'0'0'482'0,"0"0"-476"16,0 0-5-16,0 0 9 15,0 0-4-15,0 0-6 0,-5 46 0 16,5-12 0-16,0 3 1 16,0 2-1-16,0 0 0 15,0 1 1-15,0-5-1 16,0-5 0-16,0-5 0 15,0-7-5-15,-4-4-6 16,1-7-3-16,-4-4-12 16,-1-3-13-16,0 0-36 15,-2-10-472-15</inkml:trace>
  <inkml:trace contextRef="#ctx0" brushRef="#br0" timeOffset="159126.0407">28229 10676 1578 0,'0'0'259'16,"0"0"-226"-16,0 0 1 16,67-76-5-16,-41 61-14 15,1 8-5-15,4 2-3 16,0 5-4-16,2 0-3 16,-3 3 1-16,-3 11-1 15,-4 5 0-15,-6 0 0 16,-4 4-1-16,-5 0 0 15,-8 1-3-15,0-2-1 16,-3-1-3-16,-16-4 0 16,-7-4 0-16,-3-4 2 15,-1-3-2-15,1-3-4 0,10-3 4 16,6 0 6-16,5 0 2 16,6 0 0-16,2 0 10 15,0 0 6-15,0 0-3 16,0 0-3-16,0 0-5 15,7 0-3-15,9 5-1 16,2 6-1-16,3 3-1 16,2 3 1-16,-2 3 0 15,0-1 0-15,0-1 1 16,-2-1-2-16,-4-2 2 16,0-2-2-16,-3-4 1 15,-4-1-1-15,-4-5-4 16,-1 0-12-16,1-3-22 15,-1 0-62-15</inkml:trace>
  <inkml:trace contextRef="#ctx0" brushRef="#br0" timeOffset="159480.7128">28954 10790 1886 0,'0'0'26'16,"0"0"-20"-1,0 0 4-15,0 0 0 0,0 0-8 16,-83-19-1-1,60 27-1-15,4 7 0 0,1 4 0 16,7 2 0-16,7 0 0 16,4-1 0-16,0-1 1 15,14-3 3-15,8-1 0 16,6-5 0-16,5-6 0 16,3-4-4-16,1 0 0 15,1-6-29-15,2-13-395 16</inkml:trace>
  <inkml:trace contextRef="#ctx0" brushRef="#br0" timeOffset="161725.8829">28780 9260 1722 0,'0'0'19'0,"0"0"18"15,0 0 5-15,0 0-11 16,0 0-6-16,0 0 1 16,0 0-8-16,-21-40-9 0,21 35-1 15,0 1-5-15,15 0-1 16,7-2-1-16,9 3-1 16,8-1 0-16,10 3 1 15,1-1-1-15,5 2 0 16,1 0 0-16,-3 0 0 15,-5 0 0-15,-6 0 0 16,-6 0 0-16,-4 3 1 16,-4 4-1-16,-1-1 0 15,-9 2 0-15,1 2-2 16,-5 0 2-16,-3 4 0 16,2 5 0-16,-3 3 0 0,2 5 0 15,0 5 0 1,-2 2 1-16,-1 6 0 0,-1 2 2 15,-2 5-2-15,-3 2 1 16,-2 5 0-16,-1-1 1 16,0 2-2-16,0-2-1 15,-7 1 2-15,-1-3 1 16,-1 0-3-16,-1-1 0 16,-2 4 2-16,3-1-1 15,-3 2 1-15,5 2 0 16,2 3 6-16,2 4-5 15,3 0-3-15,0-1 5 16,0-7-4-16,0-3 1 0,5-5-1 16,2 0 0-1,-1-4-1-15,1-1 1 0,-4-5 0 16,0-6-1-16,-3 0 0 16,0-6 1-16,0-1-1 15,0-4 0-15,0-4 0 16,-3-2 0-16,-4-1 0 15,1-1 0-15,2-1 0 16,-2 0 0-16,1-2 1 16,-2 1-1-16,-5 0 0 15,-9 3 1-15,-15 3 0 16,-17 2-1-16,-22 3 0 16,-21 4-1-16,-14 5-19 0,1-8-26 15,12-7-97-15</inkml:trace>
  <inkml:trace contextRef="#ctx0" brushRef="#br0" timeOffset="170982.5539">9613 12733 1757 0,'0'0'4'0,"84"-7"-3"15,-7-4-1-15,20-2 24 16,22 1 2-16,11-1-6 15,6 0-13-15,-3 0-4 16,-7 4-3-16,-6-1 1 16,-13 4-1-16,-18 3 0 15,-21 1 0-15,-25-1 0 16,-19 2 0-16,-13-1 0 16,-11 2-2-16,0 0-16 0,-11 0-20 15,-19 2 7-15,-12 2-253 16</inkml:trace>
  <inkml:trace contextRef="#ctx0" brushRef="#br0" timeOffset="171223.6553">9956 12911 1746 0,'0'0'0'0,"176"-25"-2"0,-67 0 1 15,9-1 1 1,-5 4 3-16,-3 6 3 0,-11 8-3 16,-20 5-3-1,-24 3 0-15,-25 0-1 0,-18 5 0 16,-12 11 1-16,-3 4 7 16,-20 0-1-16,-11 0-6 15,-7-11-772-15</inkml:trace>
  <inkml:trace contextRef="#ctx0" brushRef="#br0" timeOffset="213933.8613">2298 14050 1787 0,'0'0'68'0,"0"0"-42"0,0 0 2 15,0 0-4-15,0 0-11 16,0 0-4-16,0 0 1 15,0 0-1-15,-3 0-2 16,3 0-4-16,0 0-1 16,0 9-2-16,0 8 0 15,0 7 2-15,0 3 3 16,0 5-4-16,0-1 1 16,0 0-2-16,0 0 1 15,3-3-1-15,-3-3 0 16,3-2 0-16,-3-1-2 0,3-6-2 15,-3-2-2 1,0-3-3-16,0-6 0 0,0-3-3 16,3-2-4-16,-3 0-6 15,0 0-23-15,0-7-72 16</inkml:trace>
  <inkml:trace contextRef="#ctx0" brushRef="#br0" timeOffset="214206.3325">2078 14016 1810 0,'0'0'60'16,"0"0"-33"-16,0 0-2 15,0 0-9-15,0 0-8 16,0 0-7-16,41-32 0 16,1 28 2-16,15-1-3 15,5 1-1-15,4 3-12 16,-2 1-14-16,-7 0-38 16,-11 0-184-16</inkml:trace>
  <inkml:trace contextRef="#ctx0" brushRef="#br0" timeOffset="214432.6982">2149 14468 1868 0,'0'0'29'0,"0"0"-27"15,0 0 1-15,0 0 7 16,88 4-7-16,-34-4-3 16,7 0-8-16,1 0-30 15,-5-8-45-15,-6-2-1108 0</inkml:trace>
  <inkml:trace contextRef="#ctx0" brushRef="#br0" timeOffset="214887.6754">2777 13967 1849 0,'0'0'43'0,"0"0"-11"0,0 0-8 16,0 0-8-16,0 0-11 15,0 0-5-15,16 27 2 16,-11 12 6-16,-2 14-2 16,-3 7 1-16,0 10-5 15,0 4-1-15,-3 2 0 16,-8 2-1-16,5-3 0 16,5-7-6-16,1-12 0 15,0-12 1-15,13-16-2 16,5-11 5-16,2-10-4 15,-1-7-3-15,3 0 4 16,-7-7-4-16,-7-13 5 16,-8-3 3-16,0-4-1 0,-27-7-1 15,-13-1 3 1,-11 3 0-16,0 4 7 16,12 4-4-16,14 8 4 0,16 2 5 15,9-1-8-15,6 1-4 16,20 0-1-16,14-2-9 15,9 0-20-15,9 0-111 16</inkml:trace>
  <inkml:trace contextRef="#ctx0" brushRef="#br0" timeOffset="216110.5556">4079 14001 1824 0,'0'0'49'0,"0"0"-18"15,0 0-4-15,0 0-7 16,0 0-7-16,0 0-2 15,-9-3 0-15,9 3-2 16,-1 0-2-16,1 0-3 0,0 0-1 16,0 0-3-1,0 8-1-15,-2 12 1 0,1 8 1 16,1 5 2-16,0 2-1 16,0 5-1-16,0 0-1 15,0 1 0-15,1-1 1 16,5-2 0-16,-1-2-1 15,-1-7-3-15,0-5 2 16,-1-4-3-16,-1-6 0 16,1-6-1-16,-3-2-2 15,3-3 1-15,-3-1-2 16,0-2 1-16,0 0-2 16,0 0-1-16,0-6-2 15,0-9-39-15,0-2-32 0,-6-4-584 16</inkml:trace>
  <inkml:trace contextRef="#ctx0" brushRef="#br0" timeOffset="216589.693">4009 14004 1792 0,'0'0'49'0,"0"0"-11"16,0 0-8-16,0 0-11 16,0 0-8-16,67-78-6 0,-37 76-2 15,6 2 1 1,2 0-2-16,-2 6 0 0,-3 10 1 16,-6 2-3-1,-5 5 0-15,-10 4-3 0,-7 1-1 16,-5 1 0-16,-6 1-2 15,-21-4 1-15,-6-2 5 16,-6-5-2-16,-1-4 1 16,1-3 1-16,5-5 1 15,7-2 0-15,12-2-1 16,8-3 0-16,7 0 3 16,0 2-2-16,0-2-1 0,7 2 0 15,13 1 2 1,2 2 2-16,9 0-2 0,1 2 0 15,-4 2 2-15,3 1-3 16,-4 5-1-16,-3 2 1 16,-6 1-1-16,-3 2-1 15,-5 0 0-15,-5-1-4 16,-2 1-1-16,-3 0-16 16,0-4-37-16,0-3-128 15</inkml:trace>
  <inkml:trace contextRef="#ctx0" brushRef="#br0" timeOffset="216874.652">4533 14355 1885 0,'0'0'44'16,"0"0"-36"-16,0 0 2 15,0 0 0-15,0 0-7 16,0 0 2-16,-3 61-1 16,3-30-3-16,1 1 0 15,8 1-1-15,-5-2 0 16,1-1 0-16,-1-4-2 16,-2-4-4-16,-2-5-3 15,0-3-5-15,0-4-11 0,0-10-34 16,3 0-33-16,-3 0-284 15</inkml:trace>
  <inkml:trace contextRef="#ctx0" brushRef="#br0" timeOffset="217108.6637">4549 14301 1560 0,'0'0'323'0,"0"0"-286"16,0 0-14-16,0 0-9 0,0 0-4 15,0 0-7 1,85-43-3-16,-51 40 0 0,-1 3-2 16,-3 0-12-16,0 0-11 15,-8 10-47-15,-7 2-134 16</inkml:trace>
  <inkml:trace contextRef="#ctx0" brushRef="#br0" timeOffset="217265.1446">4561 14486 1837 0,'0'0'70'0,"0"0"-58"0,0 0 8 15,0 0-5 1,82-17-10-16,-30 6-5 0,11-1-7 15,7-1-35-15,3-3-213 16</inkml:trace>
  <inkml:trace contextRef="#ctx0" brushRef="#br0" timeOffset="217924.3631">5184 14140 1860 0,'0'0'40'15,"0"0"-29"-15,0 0-1 16,0 0-1-16,0 0-4 15,0 0-5-15,103-22 1 16,-68 21-1-16,-1 1-3 16,0 0-20-16,-3 0-17 15,-8 0-86-15</inkml:trace>
  <inkml:trace contextRef="#ctx0" brushRef="#br0" timeOffset="218097.6358">5225 14260 1843 0,'0'0'23'0,"0"0"-15"15,0 0 13-15,0 0 0 16,85 0-13-16,-27 0-8 16,9-5-11-16,10-5-60 15,1-1-516-15</inkml:trace>
  <inkml:trace contextRef="#ctx0" brushRef="#br0" timeOffset="218513.2358">5912 13987 1928 0,'0'0'15'16,"0"0"-12"-16,0 0 2 16,0 0-2-16,0 0-1 15,-3 75 5-15,3-34-5 16,0 1 1-16,0 1-3 16,3 0 0-16,0-5-2 15,-1-5-9-15,-2-5-7 16,0-8-3-16,0-6-34 15,0-7-27-15,-2-7-262 16</inkml:trace>
  <inkml:trace contextRef="#ctx0" brushRef="#br0" timeOffset="218891.5751">5838 14066 1825 0,'0'0'44'15,"0"0"-15"-15,3-82 0 16,10 59-12-16,2 5-8 15,4 2-5-15,-1 3 1 16,3 8-3-16,0 2-1 16,3 3-1-16,-3 0 0 15,4 11 0-15,-4 5-1 16,0 2-3-16,-8 2 0 16,-8 0-3-16,-2 0 1 0,-3-1-1 15,0-2-1 1,-17-2 1-16,-8-1 4 0,1-4 3 15,-4-3 0-15,4-2 1 16,9 0 4-16,6-4 4 16,6 2-3-16,3-2-4 15,0 3-1-15,0 4-1 16,0 1 0-16,12 5 1 16,6 2 0-16,3 0 1 15,3-1-1-15,-2 2-1 16,5-2-1-16,-6 2-7 15,7-1-12-15,-4-2-32 16,6-4-97-16</inkml:trace>
  <inkml:trace contextRef="#ctx0" brushRef="#br0" timeOffset="219090.3367">6300 14282 1909 0,'0'0'26'15,"0"0"-22"-15,0 0 2 16,0 0-3-16,0 0 3 16,0 0-5-16,-6 85 1 15,6-58-2-15,6-3-1 16,1-3-9-16,-2-1-12 16,4-7-37-16,4-6-62 15</inkml:trace>
  <inkml:trace contextRef="#ctx0" brushRef="#br0" timeOffset="219313.1108">6604 14083 1838 0,'0'0'86'15,"0"0"-82"-15,0 0-1 16,0 0 6-16,100-19-5 16,-59 17-4-16,3 2-1 0,0-3-9 15,-4 3-28-15,-3-3-53 16</inkml:trace>
  <inkml:trace contextRef="#ctx0" brushRef="#br0" timeOffset="219484.5523">6667 14188 1836 0,'0'0'72'0,"0"0"-72"16,0 0 19-16,0 0-3 0,112 5-16 15,-54-6-5-15,3-12-83 16</inkml:trace>
  <inkml:trace contextRef="#ctx0" brushRef="#br0" timeOffset="219988.7787">7326 13863 1909 0,'0'0'23'0,"0"0"-14"0,0 0 4 16,0 0-6-1,0 0 4-15,-7 78 0 0,7-35-2 16,1 3-1-16,7 5-6 16,2 0 1-16,-2-3-3 15,-7-7 0-15,-1-7-8 16,0-6-7-16,0-10 0 16,-3-8-4-16,-6-7-3 15,2-3-33-15,-1-9-13 16,-2-17-215-16</inkml:trace>
  <inkml:trace contextRef="#ctx0" brushRef="#br0" timeOffset="220336.6596">7225 13960 1783 0,'0'0'49'16,"0"0"-11"-16,24-74-3 0,-6 54-11 16,4 1-11-16,0 6-2 15,2 4-1-15,0 6-4 16,0 3-2-16,0 0-3 15,-5 5-1-15,2 7 0 16,-3 3 0-16,-3 0-1 16,-2 2 1-16,-5-1-2 15,-5-1-2-15,-3 1 1 16,0 1-2-16,-5 1-1 16,-14 1 2-16,-4-2 3 15,1-2 1-15,4-4 1 0,9-2 0 16,6-3 0-16,3 0 0 15,0 2 1-15,0 4-1 16,0 1 1-16,12-1 0 16,9 2-1-16,6 2-1 15,4-2-7-15,5 2-11 16,3-1-27-16,1 2-27 16,-1-1-462-16</inkml:trace>
  <inkml:trace contextRef="#ctx0" brushRef="#br0" timeOffset="220653.6775">7744 14263 1910 0,'0'0'27'0,"0"0"-10"16,0 0 5-16,0 0-5 15,0 0-13-15,0 0-1 16,61-34-3-16,-40 34 0 15,-6 3 0-15,1 10-1 16,-8 0-1-16,-7 6 0 16,-1 1-1-16,0 3-1 15,-13 1 0-15,-7-1 4 16,5-6-2-16,2-4 0 16,7-6 1-16,6-3 1 15,0-4-2-15,0 2 0 0,25-2-1 16,11 0 3-16,13 0-2 15,7-2-14-15,5-8-8 16,9-2-40-16,-3-5-125 16</inkml:trace>
  <inkml:trace contextRef="#ctx0" brushRef="#br0" timeOffset="220864.6065">8428 13962 1863 0,'0'0'76'16,"0"0"-71"-16,0 0-3 0,0 0 1 16,80-26-3-16,-31 23-1 15,6 0-19-15,-4 0-33 16,-7 1-144-16</inkml:trace>
  <inkml:trace contextRef="#ctx0" brushRef="#br0" timeOffset="221009.5656">8415 14056 1855 0,'0'0'39'0,"0"0"-30"0,0 0 13 15,0 0-1 1,88 3-17-16,-27-5-4 0,5-10-41 15,0-3-170-15</inkml:trace>
  <inkml:trace contextRef="#ctx0" brushRef="#br0" timeOffset="221367.0771">9131 13837 1869 0,'0'0'56'15,"0"0"-53"-15,0 0-3 16,0 0 6-16,0 0 11 15,-2 102-6-15,2-54-4 16,0 7-2-16,0 1-1 16,0 0-2-16,0-8-2 15,-6-7 0-15,-4-7-5 16,3-11-4-16,-1-9-4 16,1-12-7-16,-1-2-21 15,-1-6-3-15,-3-21-72 16,-7-8-300-16</inkml:trace>
  <inkml:trace contextRef="#ctx0" brushRef="#br0" timeOffset="221681.3513">8946 13916 1601 0,'0'0'180'15,"0"0"-142"-15,45-80-3 16,-14 60-2-16,1 3-2 16,-1 6-16-16,2 5-5 15,-3 6-6-15,-2 0-1 16,-4 3-2-16,-8 12 0 15,-7 5-1-15,-6 6 0 16,-3 2-1-16,-3 2-2 16,-22 0 3-16,-10-2-1 0,-5 1 1 15,-3-4 0-15,4-2 1 16,12-5-1-16,8-4 0 16,11-2 2-16,7-2 0 15,1-2 0-15,0 3-1 16,19 3 7-16,6 2-1 15,7-1-2-15,2 1-3 16,-1-1-2-16,1-1 0 16,1-1-10-16,-1 1-19 15,2-4-45-15,-1-1-1249 16</inkml:trace>
  <inkml:trace contextRef="#ctx0" brushRef="#br0" timeOffset="222147.4298">9455 14294 1898 0,'0'0'36'16,"0"0"-21"-16,0 0 1 15,0 0 2-15,0 0-12 16,0 0-4-16,98-15-1 15,-78 15-1-15,-4 5 0 16,-4 7 0-16,-6 0-2 16,-3 2-2-16,-3 4-6 15,-7 1 2-15,-18 2 2 0,-3 0 2 16,-3-2 2-16,7 0 0 16,6-4 1-16,12-5 0 15,6-4 1-15,0-1-1 16,5-1 1-16,14 2 3 15,6-1 4-15,1 5-3 16,1-3-2-16,-2 6-1 16,-3 3 1-16,-5 2-1 15,-1 6-1-15,-8 2-1 16,-8 2 0-16,0-1 0 16,-6-1-1-16,-17-3 1 15,-5-6 1-15,-2-5 1 16,-1-5 0-16,8-5-1 15,4-2-3-15,10-5-4 0,9-17-21 16,0-9-309-16</inkml:trace>
  <inkml:trace contextRef="#ctx0" brushRef="#br0" timeOffset="223970.2628">11846 14004 1855 0,'0'0'50'0,"0"0"-25"0,0 0-5 16,0 0-8-16,0 0-4 16,0 0-5-16,0 0-3 15,0 0 0-15,0 46 0 16,0-10 3-16,0 5-2 15,0 5 1-15,0 0-2 16,0 1 1-16,0-2-1 16,-5-2-1-16,-1-6-3 15,-1-3-5-15,-2-8-4 16,0-7-6-16,1-4-11 16,1-8-36-16,-2-7-61 15,3 0-609-15</inkml:trace>
  <inkml:trace contextRef="#ctx0" brushRef="#br0" timeOffset="224667.2531">11688 14316 1710 0,'0'0'91'15,"0"0"-53"-15,0 0-21 16,0 0-8-16,0 0-4 16,0 0-4-16,100-70-1 15,-56 65 0-15,3-2-2 16,0-2-4-16,-3-2-1 15,-7-2-6-15,-9-1 5 16,-7 0 6-16,-12 0 2 16,-5 2 16-16,-4 2 8 15,0 3 3-15,0 4 0 0,0 1-8 16,0 2-5-16,0 0-6 16,0 0-5-16,0 9-3 15,0 7 1-15,0 9 1 16,0 1-1-16,3 2 0 15,6 1-1-15,-1 3 0 16,4-2-1-16,-5 0-5 16,1-5-2-16,-1 0-4 15,0-5-6-15,1-4 6 16,-2-11-17-16,2-5-9 16,2 0 24-16,-3-16 13 15,2-4 1-15,2 3 19 16,-7 4-5-16,-1 2 8 0,0 6 3 15,0 1-13 1,3-1-4-16,3 2-6 0,6 3-2 16,4 0 0-16,2 0 0 15,3 0 0-15,3 0 0 16,7 3 1-16,4-1-1 16,2-2 0-16,-1 0-5 15,1 0-2-15,0-5-11 16,-3-9-1-16,-5-6 0 15,-10-2 10-15,-10 0 6 16,-7-1 3-16,-5-1 2 16,0 2 8-16,-20 1 8 15,2 5-2-15,-1 7-1 0,5 5-5 16,4 4-2 0,3 4-6-16,2 18-2 0,2 3 2 15,3 3-1-15,0 1 1 16,6-1-2-16,10-3 0 15,6-3 0-15,6-5-8 16,10-3-6-16,7-3-2 16,6-10-37-16,-5-1-164 15</inkml:trace>
  <inkml:trace contextRef="#ctx0" brushRef="#br0" timeOffset="224989.1769">13010 14262 1619 0,'0'0'246'15,"0"0"-224"-15,0 0-9 0,0 0 2 16,0 0-11-16,0 0-2 16,0 32 0-16,5-15-1 15,1 0-1-15,0 0 0 16,6-3-6-16,1-2-6 16,4-7-4-16,-1-5 11 15,3 0-12-15,0-12 5 16,3-11-4-16,3-4 16 15,2-1 2-15,-6 5 23 16,-2 5 1-16,-5 8-6 16,-4 6-3-16,1 4-6 15,2 0-7-15,4 7-2 0,0 10 0 16,-2 3 0-16,2 4-1 16,-1 1-1-16,5-2 0 15,6 1-4-15,4-9-27 16,7-7-131-16</inkml:trace>
  <inkml:trace contextRef="#ctx0" brushRef="#br0" timeOffset="225500.1557">14828 13987 1883 0,'0'0'37'16,"0"0"-16"-16,0 0-12 16,0 0 6-16,0 0-12 15,0 0-2-15,5 55 0 0,15-13 2 16,5 3-2 0,3 5-1-16,2-3 0 15,3 2-1-15,2-6-2 0,-1-6 0 16,-3-10-6-16,-5-12-1 15,-4-11 4-15,-2-4 0 16,0-15 6-16,-1-17 1 16,-1-11-1-16,-3-6 3 15,-4-4-2-15,-4 1 5 16,-3 10-3-16,0 10 4 16,-1 13-1-16,-2 12-5 0,2 7-1 15,2 0-8 1,1 19-24-16,4 10-17 15,-1 3-124-15</inkml:trace>
  <inkml:trace contextRef="#ctx0" brushRef="#br0" timeOffset="225898.595">15475 14352 1902 0,'0'0'26'0,"0"0"-23"16,0 0 2-16,0 0 5 16,0 0-5-16,0 0-2 15,-33 89-1-15,33-64-2 16,7 1 0-16,13-6 0 15,2 0-2-15,5-9-2 16,0-3 0-16,1-8 1 16,-3 0-4-16,-2-11 3 15,-10-10 0-15,-7-6 4 16,-6-2 2-16,-3-3-1 16,-19-1 3-16,-8 6-2 15,-3 3-1-15,2 7 0 16,4 9-1-16,6 8-5 15,5 0-14-15,4 18-24 0,6 1-38 16,6 1-196-16</inkml:trace>
  <inkml:trace contextRef="#ctx0" brushRef="#br0" timeOffset="226233.8766">15865 14374 1605 0,'0'0'303'0,"0"0"-284"16,0 0-8-16,0 0-6 0,0 0-5 16,0 0 2-16,-8 42 0 15,16-17-2-15,9 0 1 16,2-4-1-16,3-2-1 15,3-6-3-15,0-6-4 16,-1-7-2-16,-2 0 1 16,-4-3 4-16,-3-14 5 15,-8-6 0-15,-7-2 4 16,0-2 3-16,0 1-3 16,-12 4-3-16,-1 3-1 0,3 7-4 15,2 7-21 1,1 2-56-16</inkml:trace>
  <inkml:trace contextRef="#ctx0" brushRef="#br0" timeOffset="226679.5693">16461 14216 1878 0,'0'0'35'16,"0"0"-25"-16,0 0 9 0,0 0-1 15,0 0-9-15,0 0-5 16,-3 5-3-16,3 9 4 15,0 4 2-15,0 1 4 16,0 5-4-16,0 1-2 16,0 4 0-16,0 4-2 15,0 1 1-15,-6 3-2 16,-2 1-1-16,0-1-1 16,3-3 1-16,3-2-1 15,2-4 0-15,0-4 0 16,3 0 0-16,11-6-1 15,4-2-1-15,6-4-6 0,7-6-2 16,5-3-5-16,4-3-6 16,-3 0-8-16,-4-15-40 15,-8-8-199-15</inkml:trace>
  <inkml:trace contextRef="#ctx0" brushRef="#br0" timeOffset="226847.7259">16282 14461 1747 0,'0'0'162'0,"0"0"-155"15,0 0 2-15,0 0 10 16,128-17-11-16,-60 12-8 16,10 0-5-16,0-4-50 15</inkml:trace>
  <inkml:trace contextRef="#ctx0" brushRef="#br0" timeOffset="227619.4077">17150 14033 1845 0,'0'0'34'15,"0"0"-16"-15,0 0 10 0,0 0-7 16,0 0-7-16,0 0-4 16,0 0-5-16,13 4-1 15,17-4 1-15,15 0-2 16,4 0-2-16,8 0-1 16,-2 0-3-16,0-1-6 15,-6 1-10-15,-5 0-10 16,-9 0-30-16,-9 0-106 15</inkml:trace>
  <inkml:trace contextRef="#ctx0" brushRef="#br0" timeOffset="227800.543">17225 14222 1896 0,'0'0'23'15,"0"0"-20"-15,81 2 17 16,-3-2-10-16,17-8-7 16,15 4-3-16,0-7-17 15,-10-2-108-15</inkml:trace>
  <inkml:trace contextRef="#ctx0" brushRef="#br0" timeOffset="232029.2971">30103 10285 1629 0,'0'0'58'16,"0"0"-40"-16,0 0-11 16,0 0 15-16,0 0 13 15,0 0-7-15,0 0-7 16,-42 7-7-16,93-7-8 15,19 0 4-15,16 0-2 16,8-5-5-16,2 0-1 16,0 3-1-16,-2-1 0 15,-8 1-1-15,-9 2 2 0,-19 0-2 16,-20 0-1-16,-19 0 1 16,-11 0 0-16,-5 0 2 15,-3 0 0-15,0 0 3 16,0 0-4-16,0 0-1 15,0 0-3-15,-8 0-11 16,0 6-26-16,5 0-91 16</inkml:trace>
  <inkml:trace contextRef="#ctx0" brushRef="#br0" timeOffset="232867.5357">31818 10263 1836 0,'0'0'29'0,"0"0"-16"15,0 0-11-15,0 0 0 16,0 0 3 46,151 145-1892 48,-151-170 1887-95,0 5 0-15,10 0 0 16,4 5 0-16,-2 1 0 16,-1-3 0-16,-5 5 0 15,-1 2 0-15,-4 0 0 16,-1 2 0-16,0 4 0 16,0 2 0-16,-1-1 0 15,-7 3 0-15,2-2 0 16,1 0 0-16,5 2 0 15,0 0 0-15,0-1 0 16,7-3 0-16,14 1 0 16,-2-1 0-16,3-1 0 15,-5 5 0-15,-5 2 0 0,3 12 0 16,-3 3 0-16,0-12 0 16,-8 5 0-16,12-4 0 15,-14 5 0-15,1 8 0 16,12 10 0-16,4-11 0 15,1-16 0-15,-7 4 0 16,35 5 0-16,-8-10 0 16,14 2 0-16,-11 0 0 15,2-1 0-15,-9-2 0 16,-30 0 0-16,6-14 0 16,34-50 0-16,-4-62 0 15,1 13 0-15,-4 6 0 16,3 9 0-16,10 3 0 15</inkml:trace>
  <inkml:trace contextRef="#ctx0" brushRef="#br0" timeOffset="233954.3131">31230 10205 0 0,'-4'17'0'0,"-3"2"0"16,-1-6 0-16,0 5 0 15,-1 4 0-15,4-2 0 16,2-8 0-16,-15 22 0 16,12-8 0-16,-6 6 0 15,1-6 0-15,4 2 0 16,0-22 0-16,1 2 0 16,-2-1 0-16,-8 7 0 0,-8-2 0 15,-19-3 0 1,13 6 0-16,4-10 0 0,1 3 0 15,2 1 0-15,-2-1 0 16,-5 4 0-16,-2-5 0 16,0 0 0-16,5-2 0 15,23 0 0-15,2-4 0 16,-6-1 0-16,13 0 0 16,25-25 0-16,8-4 0 15,3-5 0 1,5 1 0-16,2 4 0 0,0 5 0 15,0 2 0-15,0 4 0 16,-1 2 0-16,0 2 0 16,0 5 0-16,1 0 0 0,7 4 0 15,0 0 0-15,5 0 0 16,-3 0 0-16,-8 1 0 16,-4-2 0-16,-13-1 0 15,-8 0 0-15,-9 0 0 16,-6 1 0-16,-1 0 0 15,-4 2 0-15,1-2 0 16,-5 2 0-16,0 1 0 16,0 0 0-16,-2 1 0 15,-7 0 0-15,-3 1 0 16,3 1 0-16,2-2 0 16,-2 0 0-16,6 0 0 15,2-1 0-15,1 1 0 16,0 2 0-16,0-1 0 15,0 1 0-15,0 0 0 0,0 0 0 16,0 0 0-16,0-2 0 16,0-3 0-16,0 3 1589 15,0 2-1542-15,0 0 11 16,0 0 0-16,0 0-13 16,0 0-27-16,0 0 1 15,0 0 2-15,0-20 1 16,0 19 0-16,0-1-9 15,0 2-3-15,0-1-4 16,0 1-1-16,0 0 1 0,0 0-1 16,0 0-1-16,0 0 0 15,0 0 1-15,0 0 1 16,0 0 0-16,0 0 2 16,0 0-2-16,0 0-1 15,0 0-1-15,0 0 0 16,0 0-2-16,0 0-1 15,0 0-1-15,0 0 0 16,0 0 0-16,0 0-1 16,0 0-3-16,0 0-5 15,0 0-5-15,0 0-14 16,-2 0-33-16,-3 1-34 16,-2-1-1401-16</inkml:trace>
  <inkml:trace contextRef="#ctx0" brushRef="#br0" timeOffset="235565.7439">31596 10285 1717 0,'0'0'36'0,"0"0"-3"16,0 0 1-16,0 0-2 0,0 0-9 16,0 0-7-16,-15-46-4 15,14 42-4-15,1 1 0 16,-2 0 0-16,1 1-1 16,1 2 0-16,0 0-1 15,-2 0-1-15,2 0-1 16,0 0-3-16,0 0 0 15,0 0-1-15,0 0-2 16,0 12-1-16,6 10 3 16,9 11 1-16,4 4-1 15,7 4 1-15,5 2-1 16,2-1 1-16,1 3 0 16,-4-5-1-16,-5 0-1 15,-2-1 1-15,-7-6 0 16,-7-11-1-16,-3-8 1 0,-6-5-3 15,0-4 0-15,0 1 2 16,0-3-1-16,0-1-2 16,0-2 1-16,-3 0-5 15,-5 0-22-15,1-7-39 16,0-9-237-16</inkml:trace>
  <inkml:trace contextRef="#ctx0" brushRef="#br0" timeOffset="235851.9785">31947 10253 1845 0,'0'0'31'0,"0"0"-5"15,0 0-14-15,0 0-6 16,0 0 0-16,0 0-3 15,-108 48-1-15,80-19 0 16,1 4 0-16,0-2-2 16,3-2 0-16,0 0 1 15,0-3-1-15,2 0 0 16,1-4-1-16,6-3-3 0,3-3-7 16,6-7-15-16,3-6-31 15,3-3-98 1</inkml:trace>
  <inkml:trace contextRef="#ctx0" brushRef="#br0" timeOffset="236026.6521">31489 10467 1821 0,'0'0'42'0,"0"0"-21"15,0 0-13-15,89-25 8 16,-32 18-9-16,4 4-5 0,0 3-2 15,-4 0-8 1,-8 0-55-16,-10 0-136 0</inkml:trace>
  <inkml:trace contextRef="#ctx0" brushRef="#br0" timeOffset="236451.5203">31735 9983 1807 0,'0'0'21'0,"-106"-6"-1"0,37 6-3 15,-7 8 2 1,-3 14-2-16,-3 9-3 0,4 15-9 15,7 13-2-15,9 14-1 16,21 8-1-16,18 0 0 16,23 2-1-16,8-2 1 15,39-4-1-15,22-2 1 16,22-12 1 0,15-15-2-16,11-14 2 0,-1-17-1 15,-8-13 0-15,-10-4 1 16,-11-31-2-16,-13-16 1 15,-13-14 2-15,-17-12 3 16,-24-10 2-16,-20-13-3 16,-27-4-4-16,-38 5 0 0,-25 16-1 15,-13 30-1-15,0 29-2 16,8 20-11-16,12 0-37 16</inkml:trace>
  <inkml:trace contextRef="#ctx0" brushRef="#br0" timeOffset="246170.9505">18447 14110 1830 0,'0'0'34'0,"0"0"-23"15,0 0 1-15,0 0 2 16,0 0-10-16,91 0-3 15,-33-1 3-15,4-1-1 16,-1-1-2-16,-7 2 1 16,-5-2 1-16,-12 3-1 15,-5-2 1-15,-9 2 0 16,-5 0 1-16,-6 0 4 16,-6 0-3-16,-4 0-1 15,-2 0 3-15,0 0 2 16,0-2-3-16,0 2-1 15,0-3-2-15,0 3-2 16,0 0-1-16,0 0-3 0,0 0-10 16,0-2-15-16,4-3-78 15</inkml:trace>
  <inkml:trace contextRef="#ctx0" brushRef="#br0" timeOffset="247227.9231">19760 13421 1766 0,'0'0'33'0,"0"0"-16"16,0 0-1-16,0 0-2 0,0 0 3 15,0 0-5 1,-88-82-3-16,63 72-4 0,-2 0-2 16,-4 5 12-16,-4-1-7 15,-2 2-3-15,-2 0-1 16,5 1 2-16,5 3 2 16,10 0-2-16,8 0-1 15,3 0-1-15,0 11-3 16,2 9 0-16,-1 7 1 15,-2 10 1-15,6 7-1 16,0 6 0-16,3 8 2 16,0 10-2-16,0 10 3 15,9 8-2-15,3 1-1 16,-3-2-1-16,0 0 0 0,-2 2 1 16,-5 0 0-16,-2-3 0 15,0-3-1-15,0-5 1 16,0-4-1-16,0-8 0 15,0-3-1-15,7-11 0 16,1-6 0-16,2-6 0 16,-3-10 0-16,5-4 1 15,2-6-1-15,5-4 1 16,13-8-2-16,17-6 2 16,16 0-2-16,19-20-10 15,7-12-18-15,0-6-70 16</inkml:trace>
  <inkml:trace contextRef="#ctx0" brushRef="#br0" timeOffset="247820.0979">19850 13834 1709 0,'0'0'152'0,"0"0"-113"16,0 0-12-16,0 0-4 15,0 0-3-15,0 0-11 16,-17-26-6-16,17 26-3 0,0 19-2 15,9 12 2-15,8 8 1 16,6 7 0-16,4 0-1 16,4 2 0-16,5-2 0 15,2-9 0-15,2-6 0 16,-4-11-4-16,-7-8-1 16,-6-12 0-16,-7 0 4 15,-5-17 0-15,-1-15 1 16,-4-12 0-16,-4-6 0 15,-1 1 1-15,1 2-1 16,-2 12 1-16,1 9 0 16,2 11-1-16,-1 10 1 15,-1 5-1-15,6 0-15 0,4 15-59 16,-2 4-79-16</inkml:trace>
  <inkml:trace contextRef="#ctx0" brushRef="#br0" timeOffset="248396.9343">20431 14391 1653 0,'0'0'19'0,"0"0"34"16,0 0-15-16,0 0 0 15,0 0-20-15,0 0-2 16,0 46-6-16,0-46 5 16,0 0 9-16,0 0 2 15,0-10-10-15,-4-12-12 0,-1-7-1 16,5-7-2-16,0-7 0 16,0-5 1-16,0 3-2 15,9 3 2-15,-1 7 1 16,2 11 2-16,-1 4 3 15,-1 4-3-15,2 6 3 16,-1 3-5-16,3 4-1 16,6 3-2-16,1 0 0 15,8 12 0-15,3 8 0 16,-3 8 0-16,-2 2 0 16,-3 6 0-16,-10 0 0 15,0 0-3-15,-6-2 1 16,-4-5-5-16,-1-4 0 0,-1-3-4 15,0-6-15-15,0-7-21 16,-4-3-35-16</inkml:trace>
  <inkml:trace contextRef="#ctx0" brushRef="#br0" timeOffset="248578.3989">20491 14258 1838 0,'0'0'39'16,"0"0"-15"-16,0 0 0 16,0 0-9-16,0 0-10 0,0 0-4 15,67-24-1-15,-13 19-9 16,8-6-33-16,6-5-123 16</inkml:trace>
  <inkml:trace contextRef="#ctx0" brushRef="#br0" timeOffset="248801.8702">20964 13987 1812 0,'0'0'101'0,"0"0"-86"16,0 0-4-16,0 0-3 0,0 0-2 15,95-40-5-15,-45 37-1 16,3 2 0-16,1-1-2 16,-4 2-13-16,-6-2-32 15,-10-4-120-15</inkml:trace>
  <inkml:trace contextRef="#ctx0" brushRef="#br0" timeOffset="249021.2228">21093 13815 1881 0,'0'0'35'0,"0"0"-15"16,0 0-2-16,0 0-7 0,0 0-11 15,0 0 1-15,-28 80 0 16,28-41 0-16,0 5-1 15,3 1-5-15,6-4-16 16,3-9-49-16</inkml:trace>
  <inkml:trace contextRef="#ctx0" brushRef="#br0" timeOffset="249461.623">21726 13733 1806 0,'0'0'129'0,"0"0"-113"15,0 0-15-15,0 0 0 16,0 0-1-16,0 0-1 16,3 58 1-16,19-20 1 0,2 1 0 15,3 2-1-15,0-2 0 16,1-3-4-16,-4-4-3 16,-6-9-2-1,-3-11 0-15,-8-7-2 0,-2-5 7 16,2-11 4-16,1-19 1 15,2-8 1-15,-2-6 2 16,0-4 3-16,-3 2 2 16,-2 7-3-16,-1 10 0 15,-2 12-3-15,1 9-2 16,1 8-1-16,2 0-15 16,4 15-80-16,2 7-131 15</inkml:trace>
  <inkml:trace contextRef="#ctx0" brushRef="#br0" timeOffset="249734.464">22181 13936 1914 0,'0'0'20'15,"0"0"-18"-15,0 0-1 16,0 0-1-16,0 0 5 16,-9 110-3-16,9-58 0 15,0 1-1-15,0 1-1 0,0-1 0 16,0-9-1-16,-4-4 0 16,-1-8-16-16,-1-13-21 15,1-9-27-15,4-10-166 16</inkml:trace>
  <inkml:trace contextRef="#ctx0" brushRef="#br0" timeOffset="250263.041">22155 13941 1841 0,'0'0'46'0,"0"0"-12"16,0 0-15-16,0 0-9 16,0 0-4-16,0 0-5 15,30-39-1-15,-3 39 0 16,1 3 1-16,-1 9-2 16,-6 2 0-16,-4 1 1 15,-7 1 0-15,-7 4-1 16,-3 2-1-16,-3 4-2 15,-15-2 2-15,-4 1-1 16,1-6 1-16,7-2-2 16,3-6 1-16,6-3 1 0,2 1-1 15,0-2 2 1,3 2-1-16,0-2 0 0,0 3 2 16,0-2 0-16,0 3 0 15,9 3-1-15,6-2 1 16,0 3 1-16,3 1-1 15,-2 0 0-15,2 0 0 16,-1 2 0-16,-1-2 0 16,-2 1 0-16,-3-2 0 15,-6 2-5-15,-5-1-8 16,-2-2-6-16,-21-1 3 16,-7-3 7-16,-5 0 2 0,-1-4 6 15,4-5-1 1,2-1-3-16,5 0-4 0,5 0-8 15,11-7 0-15,8-7-117 16</inkml:trace>
  <inkml:trace contextRef="#ctx0" brushRef="#br0" timeOffset="250596.597">22935 13872 1754 0,'0'0'150'0,"0"0"-133"15,0 0-9-15,0 0 9 16,0 0-5-16,0 0-10 16,89-9 1-16,-39 9-1 15,1 0-2-15,-3 6 0 16,-4-1-4-16,-6-3-9 16,-10-2-16-16,-9 0-54 15,-13 0-194-15</inkml:trace>
  <inkml:trace contextRef="#ctx0" brushRef="#br0" timeOffset="250799.5629">23056 13697 1852 0,'0'0'34'0,"0"0"-13"15,0 0 6-15,0 0-10 16,0 0-14-16,0 0-1 15,-8 111 0-15,14-53 0 16,-1 9-2-16,-2 1-1 16,-3 0-15-16,0-12-43 0,0-11-160 15</inkml:trace>
  <inkml:trace contextRef="#ctx0" brushRef="#br0" timeOffset="251202.7329">23578 13716 1904 0,'0'0'31'15,"0"0"-27"-15,0 0-2 16,0 0-1-16,0 0 8 16,50 82-6-16,-31-39-1 15,2 5-1-15,-3 4-1 16,0-1 1-16,-2-4-2 16,-1-10 1-16,-3-10-2 15,0-12-1-15,0-11 2 16,0-4 1-16,3-10 0 15,0-19 0-15,0-11 0 16,-3-5 1-16,-1-3-1 16,0 3 2-16,-2 6-1 15,1 9-1-15,-4 9 0 16,0 11-1-16,-3 8-19 16,-1 2-91-16</inkml:trace>
  <inkml:trace contextRef="#ctx0" brushRef="#br0" timeOffset="251625.5136">24212 14050 1829 0,'0'0'34'16,"0"0"-19"-16,-80-3 8 16,38 13-4-16,-1 9-9 0,6 6-5 15,10 0 1 1,15 3-5-16,12 1-1 0,0 0 1 16,29-3 0-16,13-1 0 15,12-5-1-15,6-4-3 16,-1-11-24-16,-2-5-86 15</inkml:trace>
  <inkml:trace contextRef="#ctx0" brushRef="#br0" timeOffset="252349.6259">24181 13217 1750 0,'0'0'40'0,"0"0"-28"16,0 0-10-16,0 0 8 16,105-13-3-16,-62 13-5 15,9 0 0-15,2 0 0 16,1 4 3-16,0 1-2 0,-6 0 3 16,-1 0 3-16,-9-1 0 15,-8-1 2-15,-9 1-3 16,-6 2 0-16,-5 1-4 15,-2 1 2-15,0 8 2 16,0 1-7-16,-1 7 4 16,-4 7-3-16,-1 5 5 15,0 1-2-15,-3 6 0 16,0 7 1-16,0 7-2 16,0 8-2-16,0 1 2 15,0 3-4-15,0-3 3 0,0-3-3 16,0 0 1-16,-3 0 0 15,-3-1-1-15,0-2 1 16,-6-2-1-16,2-1 0 16,-5-5 1-16,3-3-1 15,0-3 0-15,-1-3 0 16,4-2 1-16,-2-1-1 16,2-4 0-16,3 0 0 15,0-3 0-15,2 1 0 16,-1 0 0-16,0 1 0 15,-1-2 0-15,-1-3 0 16,0 0 0-16,-6-6 0 16,-4-1 0-16,-8-1 0 15,-16-5 1-15,-18 3-1 16,-19-4 0-16,-16-2-1 0,-13-4-1 16,-2-7-8-1,7-3-42-15,16 0-1837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3:58:03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2450 4652 1472 0,'0'0'132'0,"2"0"-72"0,-1 0 2 0,-1 0-15 0,0-1-22 0,0 1-8 0,0 0-5 0,0 0 5 0,0 0-7 0,0 0-1 0,0 0-2 0,0 0 2 0,0 0-2 0,0 0 0 0,0 0 1 0,0 0-1 0,0 0-1 0,0 0-2 0,0 0 2 0,0 0-2 0,0-2 2 0,-3-1-1 0,-7-3-3 0,-2 1 1 0,-6 1 0 0,-6 3-2 0,-3 1 0 0,-4 0-1 0,-6 7 0 0,-2 7-1 0,3 3 1 0,-3 3 0 0,6 2-3 0,2 0 2 0,12-2-1 0,7-3 1 16,0-4 0-16,9 0-1 46,3-4 1-46,0-2-2 0,0 3 1 0,0-6-1 0,3 4 2 0,10 0 1 0,1-4 0 16,5 1 0-16,4 2 0 16,9-1 1-16,-3-2 0 15,5 4-1-15,-4 1 1 16,-6-1-1-16,-2 3 0 16,-6 2 0-16,-2 1 0 15,-8 1 0-15,-3 1-1 0,-3 1 1 16,0 0 0-16,-6 0 0 15,-11-1 1-15,-11-4 0 0,0-2-1 16,-8-1 1-16,-3-8 0 16,2-1 1-16,7 0-1 15,5 0-1-15,8-6 2 16,4 2-1 0,7 0 2-16,6 1-2 15,0 0-1-15,0 3 0 16,0 0-4-16,0 0-16 15,3-1-50-15,15-1-96 16</inkml:trace>
  <inkml:trace contextRef="#ctx0" brushRef="#br0" timeOffset="379.289">2668 4847 1808 0,'-6'0'35'15,"1"0"-21"-15,-2 0 16 0,3 0-11 16,-4 0-9-16,2 3-7 16,-1 7-2-16,1 0 0 15,0 4-1-15,6-2 1 16,0 5 0-16,0-2-1 16,0-1 0-16,12 1 0 15,4-2 0-15,5-5 0 0,7-3-2 16,-2-4 2-16,1-1-2 15,-8 0-3-15,-5 0 3 16,-9-8 2-16,-3-2 3 16,-2-3-1-16,0-3-1 15,-15-2 3-15,-9-1 0 0,-4 3-2 32,2 3-2-32,4 3 0 0,7 6 0 15,8 2-1-15,4 2-4 16,3 0-13-16,0 0-17 15,0 3-39-15,0 3-446 16</inkml:trace>
  <inkml:trace contextRef="#ctx0" brushRef="#br0" timeOffset="764.0323">2950 4572 1872 0,'0'0'34'16,"0"0"-22"-16,0 0 5 16,0 0-7-16,0 0-6 15,0 0-1-15,0 27-2 16,0-1 4-16,0 8 2 15,0 5-4-15,0 5-1 0,0 1 0 16,8-4-1-16,-3-2 0 16,0-10-1-16,-1-3-1 15,-1-6 1-15,-1-6 1 16,-2-6 0-16,1-3-1 16,-1-5 0-16,0 0 0 15,0 0 1-15,0 0 0 0,2 0-1 31,-1 0 0-31,1 0-4 16,-2 0-5-16,3-2-10 16,4-6-26-16,2-1-87 15</inkml:trace>
  <inkml:trace contextRef="#ctx0" brushRef="#br0" timeOffset="1201.985">3175 4797 1864 0,'0'0'40'16,"0"0"-38"-16,0 0-1 15,0 0 11-15,0 0-3 16,0 0-5 0,-19 77-1-16,19-59-3 15,10-2 0-15,13 1 1 16,5-8 0-16,8-1-1 16,3-8 0-16,5 0 0 15,-2 0-2-15,-6-12-4 16,-8-1 0-16,-10-1 6 0,-10-2 0 15,-8 1 2-15,0-2 1 16,0-4 0-16,-14 1 2 0,-1 2-3 16,3 5-1-1,3 4-1-15,2 4 0 0,4 4 0 16,0 1-7-16,3 0-32 16,0 7-63-16</inkml:trace>
  <inkml:trace contextRef="#ctx0" brushRef="#br0" timeOffset="1604.5088">3873 4559 1807 0,'0'0'68'0,"0"0"-55"16,0 0 17-16,0 0-4 16,0 0-15-16,0 0-4 15,0 0-6-15,0 1 1 16,0 13-2-16,0 8 2 31,3 7 1-31,-1 5 0 16,1 6-1-16,-2 0-1 0,2 4-1 15,3-3 1-15,-1-7-1 16,3-5 0-16,-3-5-1 16,4-7-4-16,-3-8-4 15,0-1-3-15,3-8-13 16,-2 0-36-16,1-5-84 15</inkml:trace>
  <inkml:trace contextRef="#ctx0" brushRef="#br0" timeOffset="1938.8487">3769 4758 1839 0,'0'0'29'15,"0"0"-19"1,0 0 14-16,0 0-7 15,0 0-15-15,0 0-1 16,76-31-1-16,-39 28 0 16,-1 1 1-16,3 2-1 15,-5 0 0-15,-5 0 0 16,-6 0 0-16,-8 0 1 16,-1 0-1-16,-8 0 3 0,-2 0 2 15,0 0 0-15,-1 2-1 16,2 6-2-16,-2 2 1 0,6 6 0 15,-4 1-2-15,2 1 2 16,-1 0-2-16,-2 2-1 16,1-3 2-16,-2-2-2 15,-2-6-2 1,1 0-3-16,1-6-8 16,4-3-38-16,2 0-106 15</inkml:trace>
  <inkml:trace contextRef="#ctx0" brushRef="#br0" timeOffset="2110.0995">4166 4538 1902 0,'0'0'28'16,"0"0"-17"-16,0 0-1 15,0 0-3-15,0 0-7 0,0 0-3 16,-14-7-22-16,14 21-44 15,8 4-192 1</inkml:trace>
  <inkml:trace contextRef="#ctx0" brushRef="#br0" timeOffset="2542.4595">4359 4739 1895 0,'0'0'18'0,"0"0"-13"0,0 0 7 16,0 0-5-16,0 0-5 0,0 0-1 15,0 0 0-15,-40 85-1 16,40-68 0-16,0 0 0 15,18-1 1-15,7-6-2 16,4-5 1-16,2-3-3 16,6-2-2-16,-5 0-7 15,-7-13 2 1,-5-2 1-16,-10-1 8 16,-7-4 1-16,-3-1 6 15,0-3 2-15,-19-1 2 16,-5 0-4-16,-3 5 0 15,0 6-1-15,3 7-3 16,3 7-2-16,5 0-1 16,-2 12-3-16,6 9-7 0,5 4-24 15,7-6-46-15,0-5-1232 16</inkml:trace>
  <inkml:trace contextRef="#ctx0" brushRef="#br0" timeOffset="2964.2565">4768 4727 1730 0,'0'0'199'0,"0"0"-187"0,0 0-5 15,0 0 6 1,0 0-8-16,0 0-5 0,-7 19 0 0,7 4 0 15,1 0 0-15,8-4 0 16,3 0 0-16,0-6-5 16,6-6-4-16,-5 0-3 15,1-7-3-15,1 0 5 16,-2-9 8-16,5-9 2 16,-4-5 0-1,0-1 2-15,-6 0 4 16,1 4 6-16,-2 8-4 15,-4 5 1-15,-1 5-3 16,-2 2-1-16,1 0-3 16,7 0-2-16,5 6-2 15,2 9 1-15,10 5 1 16,-4-1 1-16,3-2-1 0,0-3 0 16,4-2-3-16,7-8-19 0,2-4-78 15</inkml:trace>
  <inkml:trace contextRef="#ctx0" brushRef="#br0" timeOffset="3369.2993">5686 4562 1884 0,'0'0'57'15,"0"0"-47"-15,0 0 7 16,0 0 6-16,0 0-1 16,0 0-11-16,-6-2-7 0,6 2-4 15,0 0-1-15,0 0-6 0,0 0-18 16,0 12-12-16,0 8-17 15,0 5-396-15</inkml:trace>
  <inkml:trace contextRef="#ctx0" brushRef="#br0" timeOffset="3569.7747">5714 4928 1881 0,'0'0'64'15,"0"0"-56"-15,0 0 12 16,0 0 4-16,0 0-10 16,0 0-11-16,-8 0-3 15,8 0-2-15,0 2-11 0,0 4-11 16,5-3 1-16,8-2-30 16,2-1-173-16</inkml:trace>
  <inkml:trace contextRef="#ctx0" brushRef="#br0" timeOffset="4903.4194">7902 4545 1757 0,'0'0'71'0,"0"0"-49"15,0 0 10-15,0 0-3 16,0 0-10-16,0 0-10 15,0 0 0-15,-51-16-3 0,23 15 1 16,-5 1 0-16,-7 0-2 16,3 7-2-16,1 6 0 15,1 4-3-15,4 2 1 0,4 4-1 16,5 3 0 0,7 4 0-16,6 2 0 0,8 2 0 15,1-2 0-15,10 3-3 16,21-6 0-16,13-1-1 0,14-7-3 15,6-8-5-15,12-2-10 16,-1-9-36-16,-4-2-62 16,-1 0-588-16</inkml:trace>
  <inkml:trace contextRef="#ctx0" brushRef="#br0" timeOffset="5375.1218">8491 4665 1718 0,'0'0'109'0,"0"0"-86"16,0 0 4-16,0 0 0 16,0 0-9-16,-86-23-5 15,59 23-8-15,-3 0-2 16,5 3 0-16,1 11-2 15,6-2 1-15,0 5-2 16,3 5 0 0,2 0 0-16,5 1 0 15,5 2 0-15,3-3-2 16,0-3-2-16,12-2-3 16,9-2-5-16,10-8-9 15,2-6-9-15,3-1-8 16,-5-1-7-16,-4-14-2 15,-6 0 46-15,-9 1 1 0,-5 0 36 16,-1 1 8-16,-4 4-4 16,-1-2-10-16,-1 8-1 15,0-2-11-15,0 3-7 16,0 2-6-16,0 0-3 0,0 0-2 16,0 0-1-16,5 0-1 15,4 7-2 1,7 5 3-16,2 1-2 15,6 0-16-15,3-6-27 16,-2-1-47-16</inkml:trace>
  <inkml:trace contextRef="#ctx0" brushRef="#br0" timeOffset="5775.8404">8737 4725 1871 0,'0'0'29'15,"0"0"-3"-15,0 0-1 16,0 0-10-16,0 0-11 16,0 0-4-16,-3-8-2 15,3 16-1-15,0 8 1 0,0 1 2 16,5 2-5-16,1-3-3 16,3 0-1-16,-2-4-7 0,4-3-15 15,-4-6-4 1,1-3-1-16,0 0 31 0,1-9 5 15,2-10 10-15,1-6 10 16,0-3 7 0,-1 0-5-16,-3 4-5 15,1 9-5-15,-3 4-4 16,-1 5 0-16,-1 6-3 16,0 0-3-16,2 0-2 15,2 0-1-15,5 0-1 16,-1 18 2-16,0 3 0 15,-3 4-3-15,0-3-2 0,-1-2-6 16,2-1-8-16,2-5-16 16,3-5-31-16,4-4-302 15</inkml:trace>
  <inkml:trace contextRef="#ctx0" brushRef="#br0" timeOffset="6394.7406">9765 4492 1928 0,'0'0'24'0,"0"0"-18"16,0 0 2-16,0 0-1 16,0 0-6-16,0 0-1 15,-5 20 0 1,5 10 0-16,0 2 0 0,0 1 0 16,6 0 0-1,0-5-3-15,2-5-6 0,1-7 0 16,-2-6-3-16,-1-9-5 15,2-1-1-15,5 0 12 16,1-15 5-16,2-5 1 16,-4 0 3-16,-3 5 2 0,1 4 8 15,-5 1 2-15,-1 4-3 16,-1 2-1-16,0 3-2 16,0 1-3-16,3 0-4 15,3 0-2-15,5 0-2 16,2 9 0-16,-1 8 0 15,1 6 2-15,-5 0-2 0,-2 4-2 16,-4-4 2-16,-3-2-1 16,-2-3-6-16,0-4 3 15,-16-6 2-15,-13-2 2 16,-6-6-5-16,-4 0-3 16,6-3 8-16,6-8 2 0,12-2 1 31,11 1 1-31,4 3-2 0,0-2-2 15,6 0-14 1,13 0-46-16,8-1-319 0</inkml:trace>
  <inkml:trace contextRef="#ctx0" brushRef="#br0" timeOffset="6833.3735">10295 4676 1888 0,'0'0'37'0,"0"0"-27"0,0 0 3 31,0 0-4-31,0 0-5 16,0 0-4-16,32-2-1 15,-5 2 1-15,0-3-2 16,0 3-3-16,-9-3-2 15,-2-3-1-15,-7 1-2 16,-4-3 6-16,-5-1 4 0,0-1 1 16,-11-3 0-16,-11 2 1 0,-1 1 1 15,-4 1 6-15,1 2-1 16,-4 7-3-16,3 0-3 16,6 0 0-16,3 12-2 15,3 7 0-15,3 7 0 16,2 5 0-16,4 3 0 15,5-2 0 1,1 0 0-16,0-2 0 16,17-9 0-16,10 0 0 15,3-9 0-15,6-7 0 16,4-5 1-16,-2 0-1 16,3-2-5-16,-2-10-19 15,-5-5-81-15</inkml:trace>
  <inkml:trace contextRef="#ctx0" brushRef="#br0" timeOffset="7449.412">11791 4659 615 0,'0'0'1262'0,"0"0"-1237"15,0 0 1-15,0 0-4 16,0 0-9-16,0 0-7 0,-8-14-5 15,8 20-1-15,0 11-2 16,0 6 2-16,0 4 1 16,3-2-1-16,6 0 0 15,-3-4 0-15,0-5-6 16,0-5-8-16,2-11-24 16,-1 0-52-16,-4-10-1039 0</inkml:trace>
  <inkml:trace contextRef="#ctx0" brushRef="#br0" timeOffset="7611.7827">11788 4461 499 0,'0'0'1380'0,"0"0"-1339"0,0 0-29 16,0 0-7-16,0 0-5 15,0 0-4-15,-2-3-29 16,15 23-4-16,4 2-100 15</inkml:trace>
  <inkml:trace contextRef="#ctx0" brushRef="#br0" timeOffset="8265.5811">12053 4637 1799 0,'0'0'104'0,"0"0"-92"16,0 0 2-16,0 0-7 15,0 0-6-15,0 0-1 16,-3 46 0-16,8-24 0 0,5 5 1 16,3-4-1-16,-2 0-4 15,4-5-19-15,-5-8-11 16,-1-6-15-16,3-4-11 0,-1-3-14 15,-1-15-13-15,2-3 87 16,-3-4 40-16,-3 3 53 16,4 1-24-16,-4 3-28 15,2 2-2-15,-4 2-9 16,2 7-9-16,-2 0-10 16,-1 4-3-16,0 1-4 0,4 2-4 15,5 0 0-15,4 0-2 16,6 0 1-16,-1 4 1 15,2 2-4-15,-1 2-4 16,0 0 4-16,1 1-2 16,-4-3-8-16,2-2-11 0,-5-4 6 31,-2 0-2-31,-5 0 17 16,1-3 4-16,-1-9 2 15,-2 1 13-15,1-1 3 16,-2-3 7-16,0 3-6 0,3-1-6 15,-2 5-6-15,-1 0-3 16,0 3-2-16,0 3-1 16,-1 1 0-16,2 1-1 0,4 0-1 15,2 0 0-15,1 8 1 16,-1 4-2-16,0 5 2 16,-1 2 0-16,3 1-1 15,0-1 1-15,-2-2-2 16,-2-5-3-16,-1 0-8 15,-2-7-20 1,1-4-46-16,1-1-1079 16</inkml:trace>
  <inkml:trace contextRef="#ctx0" brushRef="#br0" timeOffset="8550.1618">12999 4659 1930 0,'0'0'29'0,"0"0"-19"15,0 0 1-15,0 0-3 16,0 0-8-16,0 0 0 16,1 76 0-16,9-36 0 0,0 2 1 15,-3 1-1-15,-1-3 0 16,1 2 0-16,-2-8 0 15,-1 0-1-15,-1-7-1 16,-3-5-4-16,0-6-6 31,0-9-2-31,0-4-7 16,0-3-26-16,-3-3-28 0,-3-16-1230 16</inkml:trace>
  <inkml:trace contextRef="#ctx0" brushRef="#br0" timeOffset="8850.1802">13006 4691 1830 0,'0'0'49'0,"0"0"-14"0,0 0-9 16,0 0-6-16,0 0-7 16,0 0-7-16,90-68-1 15,-66 68-3-15,-2 4-2 16,2 12 1-16,-3 6-1 15,-3 4 1 1,-5 1-2-16,-4 1 0 16,-8 0-2-16,-1-5-3 15,0 1 0-15,-17-7-1 16,-10-5-1-16,-6-4-7 16,3-8-25-16,2 0-16 15,7-3-17-15,7-19-452 16</inkml:trace>
  <inkml:trace contextRef="#ctx0" brushRef="#br0" timeOffset="9114.9365">13354 4483 1708 0,'0'0'223'0,"0"0"-209"16,0 0-2-16,0 0 8 15,0 0-8-15,0 0-11 16,0 0 0-16,9 38-1 16,2-4 3-16,0 4-3 31,-3 2 0-31,-2 5 1 0,-2-6-1 16,-3-2-2-16,2-8-1 15,-3-5-3-15,2-6-3 16,-2-5-8-16,0-6-10 15,0-7-70-15,0 0-345 16</inkml:trace>
  <inkml:trace contextRef="#ctx0" brushRef="#br0" timeOffset="9536.998">13545 4738 1904 0,'0'0'37'16,"0"0"-26"-16,0 0 0 15,0 0-2-15,0 0-7 16,0 0-2-16,71-13 0 16,-45 12 0-16,-1-2-1 15,-4-1-3-15,-5-3-3 16,-2 0 0-16,-8-5 2 0,-5-1 4 15,-1-3-2-15,0-3 3 16,-15 3-1-16,-9-1 1 16,-4 3 1-16,-2 4 0 15,3 4 4-15,4 6-1 16,6 0-4-16,2 0 1 16,3 13-1-1,5 11 1-15,-1 4-1 16,8 7 0-16,0 3 0 0,12 1 1 15,13-5-1-15,4-8 0 16,-1-7-1-16,5-5 1 16,-2-9-6-16,-1-5-8 15,9 0-45-15,3-5-167 16</inkml:trace>
  <inkml:trace contextRef="#ctx0" brushRef="#br0" timeOffset="10301.401">14034 4645 1883 0,'0'0'35'16,"0"0"-27"-1,0 0-5-15,0 0 0 0,0 0 1 16,0 0 2-16,10 75-3 0,-1-54-2 15,-3 1-1-15,2-7 0 16,-1-2 0-16,-1-5-5 16,0-5-9-16,-1-3-9 15,1 0 13-15,1-13 9 16,3-7 2-16,1-3 0 16,-1-3 13-1,-1 4 4-15,-3 0 1 16,0 5-3-16,1 3 0 15,-2 6-4-15,0 2-3 16,-1 5-4-16,4 1-5 16,5 0-1-16,5 7 0 0,3 8 0 15,-1 1-1-15,-3 4-2 16,-1 2-5-16,-2-3 1 0,-2-2 4 16,-3-6-7-16,-5-5-2 15,1-3 5-15,-1-3 3 16,3-3 5-16,4-14 2 15,3-5 0-15,3-4 2 16,1-1 3-16,0 1 1 16,0 4 0-16,-1 5-2 0,-1 4-1 15,-4 4-2-15,3 5 0 16,-3 4-3-16,2 0 0 16,0 0-1-16,-2 13-1 15,3 7 2-15,-5 9 0 16,1-3 0-16,-2 6 0 15,-3-3 0 1,0-9 0-16,-3-1 0 16,-2-7-2-16,2-5-12 15,-2-3-2-15,1-4-45 0,1 0-126 16</inkml:trace>
  <inkml:trace contextRef="#ctx0" brushRef="#br0" timeOffset="10718.612">14860 4685 1865 0,'0'0'69'16,"0"0"-56"-1,0 0-3-15,0 0 1 16,0 0-6-16,0 0-5 15,23-3 0-15,-1 1 0 16,2-2-1-16,-1-1-3 16,-4-4-1-16,-3-1-2 0,-9-4 1 15,-4-1 4-15,-3-4 0 16,-3 1 1-16,-17-1 1 0,-7 5 1 16,1 0 0-1,2 6 4-15,1 3 3 0,5 4-5 16,1 1-2-16,3 0 1 15,1 16-2-15,1 6 1 16,4 8-1-16,3 1 0 16,5 2 1-1,0-2-1-15,3-3 0 16,18-5 0-16,9-4 0 16,6-5-3-16,6-6-10 15,8-6-18-15,2-2-30 16,2 0-102-16</inkml:trace>
  <inkml:trace contextRef="#ctx0" brushRef="#br0" timeOffset="11105.6704">15273 4657 1818 0,'0'0'61'0,"0"0"-16"0,0 0-16 16,0 0-5 0,0 0-7-16,0 0-8 0,0-27-8 15,0 27-1-15,3 12-5 16,4 5 4-1,1 6 1-15,1-2 0 16,3 0-2-16,0-4-3 16,2-4-6-16,0-4 3 15,0-6 3-15,1-3 1 16,-3 0 1-16,0-3 1 16,1-14 2-16,-1-5 0 15,4-4 0-15,-2-1 3 0,2-1 2 16,-2 6 4-16,-3 5-2 15,-1 6 4-15,-6 7-3 16,1 2-3-16,-4 2-2 16,6 0-3-16,1 5-3 15,2 14 2-15,4 5-1 0,-4 3 1 16,-2 2 1-16,-1-5-1 0,2-7-2 16,-2-3-1-16,0-8-10 15,0-6-8-15,6 0-38 16,5-6-1838-16</inkml:trace>
  <inkml:trace contextRef="#ctx0" brushRef="#br0" timeOffset="11862.073">15968 4341 1840 0,'0'0'68'16,"0"0"-48"-16,0 0 2 16,0 0-4-16,0 0-7 15,0 0-6-15,0 1-5 16,0 23 0-16,0 8 3 15,0 6-2-15,0 4 1 16,0 3-1-16,0-1-1 0,0 0 0 16,3-1 0-16,1-6 1 0,-3-10-1 15,1-6-1 1,-1-8-2-16,-1-4-4 0,2-4-11 16,0-5-5-16,0 0-13 15,1-9-28-15,-3-11-315 16</inkml:trace>
  <inkml:trace contextRef="#ctx0" brushRef="#br0" timeOffset="12294.3661">15783 4603 1795 0,'0'0'32'0,"0"0"-10"15,0 0 14-15,0 0-9 0,0 0-14 16,0 0-10-16,81-7 1 15,-35 7-2-15,6 0-2 16,10 0 1-16,5 0-1 16,5 0 0-16,0 0-3 15,-6 0-1-15,-11 0-6 16,-14 0 3 0,-16 0 5-16,-13-3 2 15,-6-4 1-15,-6-2 6 0,0-1-2 16,-4-4-2-16,-12-1 1 15,-3 3-3-15,-1 1 3 16,-3 5 0-16,2 1 1 16,1 2 0-16,4 3-2 15,2 0-2-15,3 0-1 0,2 11 0 16,1 6 0-16,0 4 0 16,1 3 0-16,4 5 0 15,3 0 1-15,0 1-1 16,5 1 0-16,14-6 0 15,8-4 0-15,6-5 0 16,7-5-8-16,11-6-4 0,5-5-23 16,9 0-56-16,3-2-1589 15</inkml:trace>
  <inkml:trace contextRef="#ctx0" brushRef="#br0" timeOffset="12848.9812">16980 4642 1859 0,'0'0'26'15,"0"0"0"-15,0 0 5 16,-100-46-15-16,73 43-4 16,5 2-2-16,2 1-5 15,1 0-3-15,4 1-2 0,0 16 0 16,1 1 0-16,4 5-1 15,3 2 0-15,2 2 1 16,5-3-3-16,0-5-2 16,12-2-2-1,12-8 2-15,7-4-5 16,7-5-4-16,0 0-12 16,0-20-7-16,-6-10 13 15,-5-9 12-15,-1-7 8 16,-10-4 0-16,-3-6 2 15,-8 0 16-15,-5-3 2 0,0 4 6 16,-2 7-11-16,-9 9 4 16,3 10-2-16,1 11-2 15,5 7-2-15,2 6 0 0,0 5-8 16,0 0-5-16,0 11-5 16,0 24 1-16,0 11 4 15,0 7 0-15,5 3 0 16,4 2 0-16,2-5 0 15,0-1 0-15,0-2-1 16,0-12 1 0,-3-4-4-16,-4-14 1 15,1-8 0-15,-5-7 1 16,1-3-2-16,-1-2 1 16,2 0 2-16,2-3-4 15,2-11-6-15,3-7-23 16,0-6-59-16</inkml:trace>
  <inkml:trace contextRef="#ctx0" brushRef="#br0" timeOffset="13644.2624">18498 4509 1675 0,'0'0'197'16,"0"0"-169"-16,0 0 2 16,0 0-7-16,0 0-9 15,0 0-8-15,-18 0-5 16,11 15-1-16,-2 9 0 0,4 2 1 16,5 6-1-16,0 2-1 15,5-3 1-15,19-3-1 0,7-7-1 16,5-9-3-16,5-6-1 15,-3-6-1-15,-5 0-1 16,-5-8 5-16,-6-12 3 16,-8-8 1-16,-5-3-1 15,-3-3 3-15,-6 1 1 16,0-1 0 0,0 8-1-16,-8 5 0 15,4 6-1-15,1 8-1 16,1 4-1-16,2 0-2 15,0 3-9-15,0 0-29 16,6 3-56-16,11 7-84 16</inkml:trace>
  <inkml:trace contextRef="#ctx0" brushRef="#br0" timeOffset="14145.5052">19192 4495 1794 0,'0'0'46'0,"0"0"-16"15,0 0 1-15,0 0-12 16,-81-32-13-16,65 32-3 16,2 0-3-16,0 4-1 15,3 9 0-15,-1 2 0 16,5-1-2-16,1 2 0 15,3 1 1-15,3 0 0 0,0-2-1 16,0 1 2-16,0-5 1 16,4-1 0-16,4-3 0 15,2-1 2-15,-3 0 2 16,4-3 3-16,4 4-2 16,-3-4-1-16,6 5 3 15,-2 0-5 1,-1-2 1-16,-1 3-1 15,-4-3-2-15,-1 2 0 16,-2 3 0-16,-2-2 0 0,-2 0 0 16,-3 1-1-16,0 1 0 15,0 0-1-15,-8-1 1 16,-11-1 1-16,-5-3 0 16,-9-6 0-16,-1 0 0 0,-3 0-1 15,2-3 0-15,6-5 1 16,6 3-1-16,13 1-4 15,8-1-7-15,2-1-3 16,11-2-29-16,13 0-38 16,8-4-622-16</inkml:trace>
  <inkml:trace contextRef="#ctx0" brushRef="#br0" timeOffset="14352.4981">19483 4627 1783 0,'0'0'142'0,"0"0"-130"15,0 0-3-15,0 0-2 16,0 0-7-16,0 0 0 16,-15 52 0-16,15-26 0 15,0-1 0-15,11-4-13 16,2-4-43-16,0-8-162 15</inkml:trace>
  <inkml:trace contextRef="#ctx0" brushRef="#br0" timeOffset="14517.947">19526 4445 1919 0,'0'0'22'0,"0"0"-17"15,0 0 0-15,0 0-4 16,0 0-1-16,0 0-18 16,-8 9-46-16,18 15-35 0</inkml:trace>
  <inkml:trace contextRef="#ctx0" brushRef="#br0" timeOffset="14953.8722">19739 4632 1819 0,'0'0'101'0,"0"0"-89"0,0 0-5 32,0 0 0-32,0 0-7 15,0 0 0-15,-4 39 0 16,4-14 1-16,0 0 0 0,7-3-1 15,5 1 0-15,2-7-7 16,0-2-6-16,1-5-17 16,5-8-10-16,-4-1 4 15,4 0 12-15,-4-15 24 16,0-7 4-16,-1-1 27 16,2-6-4-16,2-2 3 0,-5 4-3 15,2-1-6-15,-7 10-5 16,-2 8-8-16,-2 3 0 15,-2 7-1-15,-3 0-7 0,3 0-2 16,1 13-1-16,2 5 3 16,3 4 0-16,0 0 0 15,1 0-2-15,6-2-8 16,6-4-1-16,8-6-7 16,9 0-55-16,8-10-90 15</inkml:trace>
  <inkml:trace contextRef="#ctx0" brushRef="#br0" timeOffset="15486.5573">20440 4645 1831 0,'0'0'41'16,"0"0"-15"-16,0 0 9 0,0 0-19 16,0 0-5-16,0 0-6 0,-89-35-3 15,78 49-2-15,2 5 0 16,3 4 0-16,5-1-1 15,1 0-6-15,0-3-2 16,0-2-2-16,12-5-9 16,3-4-5-16,3-5 2 15,-5-3 2-15,-1 0 21 0,-6 0 2 16,-1-6 25-16,-2-5 6 16,-2 5-4-16,2-1-7 15,-3 5-5-15,0 0-4 16,0 2-6-16,0 0-7 15,0 2-1-15,0 19-4 16,0 9 5 0,0 9 0-16,0 9 0 15,0 10 1-15,0 12-1 16,0 5 0-16,6 5 0 16,0 0 0-16,-3-10 1 15,-3-10-1-15,0-14-1 16,-6-16 0-16,-14-13 0 0,-5-13 0 15,-9-4 1-15,-7-15 1 0,-5-15-1 16,3-8-1-16,7-9 1 16,9-4 1-16,14-1-1 15,10 2 0-15,3 2 4 16,12 6-1-16,7 8-2 16,10 4-1-16,-1 5 0 15,3 6-2 1,5 5-8-16,6 8-10 15,-2 1-21-15,2 2-187 16</inkml:trace>
  <inkml:trace contextRef="#ctx0" brushRef="#br0" timeOffset="19511.3204">21754 4528 1852 0,'0'0'59'16,"0"0"-49"-16,0 0 6 15,0 0-1-15,0 0-8 16,0 0-7-16,0 0 0 16,0 45 0-16,2-22 0 15,1 2 1-15,0-4 0 0,-2-3-1 16,1-2 0-16,-2-4 0 0,0-1 0 15,0-3-3-15,3-2-13 16,-2-6-28-16,2 0-62 16</inkml:trace>
  <inkml:trace contextRef="#ctx0" brushRef="#br0" timeOffset="19696.1771">21795 4311 1887 0,'0'0'30'0,"0"0"-20"16,0 0-8-16,0 0-2 0,0 0-22 16,0 0-72-16,-2 12-57 15</inkml:trace>
  <inkml:trace contextRef="#ctx0" brushRef="#br0" timeOffset="20165.861">21957 4555 1847 0,'0'0'65'0,"0"0"-64"16,0 0 0-16,0 0 0 0,0 0 0 16,0 0 4-16,7 73-2 15,1-50-2-15,1 0 0 16,2-2 0-16,0-6 0 16,-2-5-1-16,-1-5-1 15,1-5-3-15,-3 0-7 0,1-1 5 16,2-16 4-16,3-4 0 15,-3-6 1-15,6 0 1 16,-2 1 1-16,4 4-1 16,-2 5 2-16,-3 3 6 0,-2 7 8 15,-2 2-4-15,-2 3-5 16,2 2-2-16,1 0-4 16,3 0-1-1,3 11-1-15,-1 4 1 16,0 2 0-16,-1 1 0 15,-3 3 0-15,0-2 0 16,-5 0-1-16,-2-7-3 16,-3-1-6-16,0-2-28 15,0-9-29-15,0 0-173 16</inkml:trace>
  <inkml:trace contextRef="#ctx0" brushRef="#br0" timeOffset="20531.4767">22425 4507 1899 0,'0'0'37'0,"0"0"-21"0,0 0 3 16,0 0-8-1,0 0-10-15,0 0-1 0,45 21 0 16,-21 1-1-16,0 1 2 15,0 4-2-15,-5 1 1 16,4-2 0-16,-3-5-2 0,-1-8-2 16,-3-3 1-16,-7-8 1 15,-2-2 0-15,0 0 2 16,1-12 0-16,3-8 1 16,-2-6 1-16,2-3-1 15,0 3-1-15,-5 4 2 16,1 7 2-16,-4 3-3 0,-1 3-1 15,-1 5 0-15,1 3-5 16,-2 1-17-16,1 0-54 31</inkml:trace>
  <inkml:trace contextRef="#ctx0" brushRef="#br0" timeOffset="20967.5432">22970 4607 1886 0,'0'0'43'0,"0"0"-29"16,0 0-3-16,0 0-6 15,0 0-5-15,0 0 0 16,48-6 0-16,-20 6-1 15,2 0-3-15,-2 2-4 16,-1-2-7-16,-8 0-8 16,-5 0 4-1,-5-10 12-15,-9-1 7 16,0-4 5-16,0 1 3 16,-12 0 4-16,-9 1-4 15,-2 5 0-15,-2 4-3 0,1 2 0 16,2 2-3-16,4 0-1 15,-1 13 0-15,1 8-1 16,3 5 0-16,2 6 0 16,4 4 0-16,7-1 0 0,2-2 1 15,3-3 0-15,21-5-1 16,7-6 1-16,7-6 1 16,-1-4-2-16,6-8-6 15,2-1-25-15,-1 0-13 16,0-8-172-1</inkml:trace>
  <inkml:trace contextRef="#ctx0" brushRef="#br0" timeOffset="21384.3859">23418 4531 1872 0,'0'0'65'15,"0"0"-53"-15,0 0-2 16,0 0 5-16,0 0-9 0,83 0-3 16,-56 19-2-16,0 5-1 15,-2 6 0-15,-1 1 1 16,-5 0-2-16,-1-1 0 15,-7-5-4-15,-7-4-6 16,-4-2-3-16,0-9 2 16,-7-6-3-1,-9-4-4-15,-1-4 0 16,6-18 7-16,4-7 12 16,7-6 4-16,0-8 7 15,18 0 5-15,6 4-2 16,4 10-11-16,2 5-2 15,-4 9-1-15,-1 4-15 16,-3 5-63-16,-4 2-1159 0</inkml:trace>
  <inkml:trace contextRef="#ctx0" brushRef="#br0" timeOffset="21731.7693">24107 4397 1828 0,'0'0'105'0,"0"0"-87"0,0 0-8 16,0 0 4-16,0 0-6 15,0 0-8-15,0 11-1 16,4 9 1-16,5 6 1 16,-3 6 0-16,0 3-1 15,-3 3 0-15,0 3 0 16,0 1 1-16,0-6-1 0,0-2-1 16,3-8-3-16,-3-3-5 0,0-6-8 15,1-4-13-15,-1-8-54 16,3-5-268-16</inkml:trace>
  <inkml:trace contextRef="#ctx0" brushRef="#br0" timeOffset="22032.4281">24014 4637 1853 0,'0'0'39'16,"0"0"-27"-16,0 0-11 15,0 0 13-15,107-47-8 16,-69 44-4-16,-1 3-2 0,-3 0 0 16,-5 0 0-16,-2 3 0 15,-7 3 0-15,-8-1 0 16,2 1 1-16,-8 0 3 16,0 1 5-16,0 3-2 0,-2 2-5 15,-1 5 0-15,4-1-1 16,-2 4-1-1,-2-2 1-15,3-1-1 16,-3-4 0-16,0 1 0 16,2-5-8-16,3-9-40 15,1 0-59-15</inkml:trace>
  <inkml:trace contextRef="#ctx0" brushRef="#br0" timeOffset="22202.0783">24441 4431 1867 0,'0'0'46'0,"0"0"-21"15,0 0-11-15,0 0-12 16,0 0-2 0,0 0-14-16,-6 20-13 15,6 0-35-15,6 1-480 16</inkml:trace>
  <inkml:trace contextRef="#ctx0" brushRef="#br0" timeOffset="22618.6259">24626 4607 1899 0,'0'0'31'16,"0"0"-16"-16,0 0-5 15,0 0-7-15,0 0-3 16,0 0-2-16,-3 48 2 0,7-25 0 16,1-5 0-16,2-2 0 15,-1-4-4-15,2-4-5 16,-1-3-3-16,3-5-1 16,2 0-1-16,3-5 7 15,0-12 7-15,1-5 0 16,1 0 1-1,-1-3 11-15,-2 6 4 16,-1 3-3-16,-5 6 1 16,-2 5-1-16,-3 2 2 0,0 3-9 15,0 0-3-15,1 0-3 16,6 0-1-16,3 8-1 16,4 8 2-16,0 0-2 15,7 3-4-15,7 0-5 0,9-4-6 16,14-2-27-16,9-4-1 15,8-4-38-15,-4-5-192 16</inkml:trace>
  <inkml:trace contextRef="#ctx0" brushRef="#br0" timeOffset="23135.4787">25368 4638 1737 0,'0'0'84'16,"0"0"-32"-16,0 0-14 15,0 0-9-15,-50-73-13 16,42 68-4-16,1 4-5 15,-2 1-4-15,-2 0-3 16,1 13-2-16,0 5 2 0,1 5-1 16,4 2 0-16,5-1-3 15,0-1-5-15,0-3-1 0,8-7-4 16,4-2-4-16,2-6-4 16,2-5 8-16,-3 0 14 15,-4-2 0-15,0-9 14 16,-2-2 16-16,-3 3-7 15,0 0-4-15,-3 2-2 16,1 4-2-16,-1 4 1 0,-1 0-8 16,0 0-7-16,0 0-1 15,0 12-5-15,0 13 1 16,-4 8 4-16,-4 9 1 16,-1 6 1-16,5 8-2 15,4 11 0-15,0 6 0 16,0 2 0-1,3-8 0-15,0-9 0 16,-3-16-1-16,0-16 1 16,0-8 0-16,-9-12-4 0,-8-6 4 15,-7-2 1 1,-7-20-1-16,-3-11 0 0,-2-6-1 16,5-4 0-16,8-1 1 15,7 4 1-15,10 5-1 0,6 5-1 16,0 6-2-16,1 5-6 15,22 4-11-15,8 3-19 16,11-1-142-16</inkml:trace>
  <inkml:trace contextRef="#ctx0" brushRef="#br0" timeOffset="24074.4981">26954 4448 1811 0,'0'0'49'0,"0"0"-21"16,0 0 9-16,0 0-18 15,0 0-6-15,0 0-4 16,-64-27-3-16,35 23-1 16,1 4-2-16,-2 0-1 15,2 8 0-15,3 9-2 0,4 2 1 16,1-2-1-16,6 3 0 16,8-1-1-16,4 0-1 15,2 0-2-15,0-1-1 16,19-1 1-16,5-6-2 15,7-1 0-15,4-5-1 0,-4-5-2 32,-3 0-2-32,-6 0 5 0,-6-13 6 15,-4-4 0-15,-2-2 4 16,-5 2 3-16,-1 0 2 16,-1 4 1-16,-1 2 1 15,-2 6-2-15,1 1-2 16,1 4-3-16,-1 0-1 15,1 0-3-15,1 0-1 0,2 0-2 16,7 0-2-16,8 11 5 16,-1 2 0-16,4 2-1 15,-1 2-3-15,3 1-5 16,8 1-2-16,6-1-16 16,4-6-56-16,3-5-212 15</inkml:trace>
  <inkml:trace contextRef="#ctx0" brushRef="#br0" timeOffset="24653.9764">27563 4503 1862 0,'0'0'36'0,"0"0"-9"16,0 0-3-16,0 0-13 15,0 0-3-15,0 0 1 16,-75-53-3-16,46 51-2 16,0 0 0-16,-3 2-2 15,4 0-1-15,3 2-1 0,4 9 0 16,7 3-1-16,4 0 0 16,6 0-2-16,4 3-3 15,0-2-1-15,20 0 1 16,13-6 0-16,8-3-6 15,5-2-10-15,0-4-20 16,-1-4-6 0,-8-13 24-16,-4-6 3 15,-6-8 8-15,-8-3 13 16,-5-4 22-16,-7-5 4 16,-5 1-2-16,-2 3 12 0,0 3-8 15,-2 8-5-15,-5 6-4 16,-1 8-2-16,2 7-4 15,4 5-5-15,2 2-5 0,0 0-3 16,0 1-3-16,0 21-8 16,0 10 9-16,0 8 2 15,5 1 0-15,6 3-1 16,3 0 1-16,-2-6-1 16,0-7 0-16,-1-7-2 15,-5-7 1-15,-2-7 0 0,-1-6 0 16,0-1-1-16,-1-3-4 15,-1 0 1-15,2 0-3 16,1-9-14-16,-1-3-81 16,3-4-723-16</inkml:trace>
  <inkml:trace contextRef="#ctx0" brushRef="#br0" timeOffset="25241.1043">28244 4464 1094 0,'0'0'819'0,"0"0"-797"15,0 0-3-15,0 0-5 16,-103-64-3-16,75 58-3 15,4 4-6-15,3 2 0 16,2 0 0 0,0 13-2-16,3 3-1 15,3 2 1-15,4 2 0 0,6-1-1 16,3-1-4-16,0-3-2 16,11-1 0-16,16-4-1 15,8-6 0-15,10-4-7 16,-2 0-5-16,3-11-1 15,-5-13 4-15,-5-5 10 0,-6-5 4 16,-5-7 3-16,-6-4 1 16,-8-2 3-16,-5 2 3 15,-6 6 15-15,0 10 0 16,0 8-2-16,0 10-7 16,0 5 2-16,0 5-3 15,0 1-6 1,0 0-6-16,0 0 0 15,0 15-4-15,-2 11 1 16,2 12 3-16,0 4 0 16,0 0 0-16,2 0 0 15,8 0-1-15,2-8 1 16,-3-4 0-16,1-8-1 16,-4-4-2-16,0-7-3 0,-3-4-2 15,0-4-1-15,0-3-8 0,3 0-11 16,2 0-30-1,4 0-158-15</inkml:trace>
  <inkml:trace contextRef="#ctx0" brushRef="#br0" timeOffset="25657.3011">28678 4449 1859 0,'0'0'80'16,"0"0"-66"0,0 0-3-16,0 0 0 15,0 0-10-15,0 0-1 16,34-3 0-16,-10 3-2 16,-3 0-2-16,-1 0-2 0,-7 0 1 15,-4 0-2-15,-6-1 5 16,-3-7 2-16,0-1 1 15,-2-5 1-15,-15-2-1 16,-10 1-1-16,-3 0 4 0,-3 6-2 16,5 3 1-16,5 6 0 15,7 0-2-15,2 0-1 16,1 13 0-16,4 9 0 16,3 1 0-16,5 5 0 15,1 3 1 1,4-1-1-16,17-2 1 15,9 0-1-15,9-4 0 16,1-8 0-16,6-2-9 16,-1-13-16-16,-1-1-68 15,-2-7-697-15</inkml:trace>
  <inkml:trace contextRef="#ctx0" brushRef="#br0" timeOffset="26042.4936">29078 4353 1519 0,'0'0'426'0,"0"0"-406"15,0 0-4-15,0 0 4 16,0 0-10-16,86-23-7 15,-51 35-3-15,-1 7 0 16,-4 6 0-16,-3 1-1 16,-3 1 0-16,-6 0-3 0,-7-1-9 15,-8 0-3-15,-3-3 3 16,-3-5 1-16,-16-5 6 16,-8-11 1-16,-1-2-4 15,8-7-6-15,7-15 15 16,13-8 1-16,0-7 16 15,11-4-7-15,13-1 1 0,1 2-1 16,2 3-3-16,-2 3-7 16,-8 2-12-16,-3-5-55 15</inkml:trace>
  <inkml:trace contextRef="#ctx0" brushRef="#br0" timeOffset="27985.1026">7590 5961 1791 0,'0'0'69'16,"0"0"-35"-16,0 0 0 0,0 0-9 15,0 0-2-15,0 0-5 16,0 0-5-16,-6-17-4 16,5 17-6-16,1 0-2 0,0 0-1 15,0 0-3-15,0 14 1 16,0 11 1-16,0 9 1 15,0 8 1-15,0 3-1 16,0 2 0-16,3 2 0 16,4 0 0-16,-1-6 1 15,3-7-1 1,-3-4 0-16,-1-10 0 16,-2-5 0-16,-3-7 0 15,0-5 0-15,0-2-1 16,0 0 1-16,0-3 1 15,1 2-1-15,-1-1 0 16,2-1 0-16,-2 0 1 0,1 0-1 16,2 0 1-16,-3 0-1 15,3 0-1-15,1 0 1 0,4 0-3 16,7 0 3-16,13 2 0 16,4-2 0-16,6 0-7 15,1 0-6-15,6 0-7 16,4 0-2-16,5 0-30 15,-3 0-76 1</inkml:trace>
  <inkml:trace contextRef="#ctx0" brushRef="#br0" timeOffset="28718.2486">8212 6289 699 0,'0'0'1230'16,"0"0"-1218"-16,0 0-8 0,0 0 2 15,0 0 3-15,0 0-6 16,6 0-2-16,12 0-1 15,3 0 0-15,1-1-2 16,-5-5-5-16,-4-2 0 16,-7-3 2-16,-6 0 3 15,0-3 2 1,0-3-2-16,-9 1 2 16,-10 2 1-16,-2 5 1 15,0 3 0-15,-3 4 2 16,3 2-1-16,3 0-1 15,2 0-1-15,4 14 0 16,-1 5 0-16,8 6-1 16,2 4 0-16,3 2 1 0,0-2-1 15,15 0 1-15,11-2 0 0,5-7-1 16,10-6-1 0,6-9-5-16,3-5-2 0,-3-5-2 15,2-17-7-15,-9-7-4 16,-7-7 3-16,-6-5 11 15,-8-2 7 1,-8-6 1-16,-7-2 2 16,-4 0 7-16,0 7 12 15,0 6 3-15,-3 9-7 16,-3 10-5-16,2 6-3 16,1 8 2-16,1 1-5 15,2 4-4-15,0 0-3 16,-1 12-2-16,-1 14-2 0,1 11 4 15,1 4 0-15,0 2 0 16,0 2 0-16,9-4 0 16,3-2-1-16,7-5 1 15,3-4 0-15,4-8-1 16,-1-5-2-16,4-10-4 16,-1-7-6-1,2 0-17-15,-3-5-51 16,-4-14-522-16</inkml:trace>
  <inkml:trace contextRef="#ctx0" brushRef="#br0" timeOffset="28865.2996">8746 6141 1928 0,'0'0'22'15,"0"0"-18"-15,0 0 1 16,0 0-5-16,115-8-11 15,-46-1-120-15</inkml:trace>
  <inkml:trace contextRef="#ctx0" brushRef="#br0" timeOffset="29735.9099">10493 5927 1881 0,'0'0'46'0,"0"0"-26"16,0 0-3-16,0 0-4 0,0 0-9 15,0 0-4-15,-10 41 1 16,10-2 1-16,0 4-1 0,0 2 0 15,0 3-1-15,0 2 1 16,0-3-1-16,0-4 1 16,0-6-1-16,0-9 0 15,0-6 0-15,0-6 0 16,0-7-2-16,0-5-1 16,0-3-7-1,0-1-3-15,0 0 1 16,0-4 2-16,0-15-23 15,0-8-59-15,0-6-192 16</inkml:trace>
  <inkml:trace contextRef="#ctx0" brushRef="#br0" timeOffset="30252.6144">10442 5937 686 0,'0'0'1117'0,"0"0"-1068"15,0 0-9-15,9-73-7 16,7 59-15-16,10 3-9 16,7 4-3-1,7 7-3-15,9 0 0 16,-4 6-2-16,-2 12 0 16,-9 4-1-16,-7 5 0 15,-9 2 0-15,-3 4-1 16,-12 0 0-16,-3 0 0 15,0-3-1-15,-10 0 0 16,-13-5 1-16,-7-3 0 0,-4-5-1 16,-6 0 0-16,1-6 0 15,3-5 1-15,9-6-1 16,11 0 1-16,10 0 0 16,6 0 1-16,0 0 1 0,3 0-1 15,10-3-1-15,4 1 1 16,5 1 2-16,4 1-1 15,0 0 1-15,4 0-1 16,-3 11 0-16,0 8-1 0,0 4-1 16,-5 5 1-16,-1 5 0 15,-6 1 2-15,-2-3-2 16,-2-3 0-16,-5-4 1 16,4-7-1-1,-7-5 0-15,-1-7 1 16,-2-2-1-16,1-3-2 15,-1 0-2-15,0-6-9 16,0-13-74-16</inkml:trace>
  <inkml:trace contextRef="#ctx0" brushRef="#br0" timeOffset="30570.3241">11222 6208 1926 0,'0'0'29'0,"0"0"-12"0,0 0 3 16,0 0-11-16,0 0-9 16,0 0-2-16,-7 41 2 15,7-7 1-15,0 2-1 16,3 0 0-16,3-2 0 15,-2-1 0-15,2-2 0 16,-1-6 0-16,-2-3 0 0,-2-9-3 16,1-3-3-16,2-5-2 15,-3-4-5-15,1-1-8 16,-2 0 8-16,0-1-3 16,1-14-76-16,-1-6-239 15</inkml:trace>
  <inkml:trace contextRef="#ctx0" brushRef="#br0" timeOffset="30784.9299">11275 6163 1670 0,'0'0'243'0,"0"0"-225"16,0 0-14-16,0 0 4 15,0 0-3-15,83-36-4 16,-52 36-1-16,1 0-1 16,-2 4-15-16,-7 8-54 15,-5 2-113-15</inkml:trace>
  <inkml:trace contextRef="#ctx0" brushRef="#br0" timeOffset="30960.1794">11246 6346 1879 0,'0'0'14'15,"0"0"-12"-15,0 0 10 0,0 0 3 16,106-5-15 0,-55-2-1-16,4-1-60 0,3-4-564 15</inkml:trace>
  <inkml:trace contextRef="#ctx0" brushRef="#br0" timeOffset="31336.738">12038 6089 1921 0,'0'0'31'0,"0"0"-27"16,0 0 2-16,0 0 5 15,0 0-8-15,0 0-3 16,103-22-1 0,-54 22-4-16,1 0-14 15,0 0-30-15,-5 0-60 0</inkml:trace>
  <inkml:trace contextRef="#ctx0" brushRef="#br0" timeOffset="31524.0013">12026 6268 1396 0,'0'0'522'0,"0"0"-518"16,0 0-4-16,0 0 8 15,0 0 1-15,124 4-9 0,-48-10-1 16,10 1-12-16,4-4-73 0,-6-1-437 16</inkml:trace>
  <inkml:trace contextRef="#ctx0" brushRef="#br0" timeOffset="31855.8686">12908 5986 1952 0,'0'0'23'15,"0"0"-8"-15,0 0 4 0,0 0-7 0,0 0-11 16,0 0-1-16,-5 39-2 16,5-8 2-16,0 6 1 15,0-1 0-15,0 1-1 16,5-3 0-16,-1-5 0 0,-1-1-1 0,1-8-7 16,-2-4-6-16,-2-5-3 15,6-5-11-15,0-6-12 16,3 0-59-16,4-8-1529 15</inkml:trace>
  <inkml:trace contextRef="#ctx0" brushRef="#br0" timeOffset="32272.0836">13242 6024 1882 0,'0'0'57'0,"0"0"-44"16,0 0 0-16,0 0 2 15,0 0-10-15,0 0-2 16,-57 46-1-16,48-20 0 0,2 6 0 16,5 1-2-16,2 1 0 15,0-4-1-15,18 0 1 16,8-5 0-1,6-3-2-15,8-8 0 16,2-6-2-16,-1-8 3 16,-4 0-1-16,-10-10-2 15,-3-8 4-15,-8-6 0 16,-5-4 0-16,-10-4 2 16,-1-6-2-16,-8-1 2 15,-15 0-1-15,-7 2 0 0,-6 7 0 16,-4 8-2-16,-3 10-1 15,7 9-19-15,7 3-6 16,16 0-48-16,10 12-612 16</inkml:trace>
  <inkml:trace contextRef="#ctx0" brushRef="#br0" timeOffset="32672.3591">13832 5934 1655 0,'0'0'287'0,"0"0"-273"0,0 0 3 16,0 0-2-16,0 0-11 0,0 0-3 15,-25 61 5-15,21-31-1 16,0 2-1-16,4 3-3 16,0 0 0-16,0-1-1 15,0-4 1-15,0-5-1 31,0-7-1-31,4-6-3 16,-3-4-3-16,1-5-1 0,-1-2-9 16,1-1-3-1,2 0 1-15,2-4-18 0,6-13-109 16</inkml:trace>
  <inkml:trace contextRef="#ctx0" brushRef="#br0" timeOffset="33073.2169">14088 5964 1807 0,'0'0'87'16,"0"0"-57"-16,0 0-11 15,0 0-8-15,0 0-7 16,0 0-4-16,-23 16 0 15,4 1 1-15,-5 2 0 16,-4 1-1-16,-2-1 1 0,1-1-1 31,3-2 0-31,7-4 0 16,8-3 0-16,6-3-1 0,4-4-1 16,1 3-1-16,0-1-1 15,0 1 4-15,7 4-1 16,10-1 1-16,6 2 1 15,7-1 0-15,3 1-1 16,3 0 1-16,-3 0-1 0,-5 0 1 16,-7 0-1-16,-3 1 0 15,-3-3 0-15,-6 1-1 16,6-4-10-16,0-4-42 16,4-1-65-16</inkml:trace>
  <inkml:trace contextRef="#ctx0" brushRef="#br0" timeOffset="34096.4669">14401 6249 1866 0,'0'0'26'0,"0"0"-16"16,0 0 15-16,0 0-17 15,0 0-4-15,0 0-4 16,34 20 2-16,0-14 0 16,4 1-1-16,2-1 0 15,2-2-1-15,-4-1 0 0,-3-2 0 16,-7-1 0-16,-6 0 0 0,-11 0 1 15,-6 0-1-15,-5-4 1 16,0-8 3-16,0-2-3 16,-2-6-1-16,-10-5 0 15,-7-5 0-15,-2-4 0 16,0-2 0 0,0 1-1-16,2 2 1 15,7 2 1-15,3 4-1 16,4 2 2-16,5 2 2 15,0 5 1-15,3 0-3 16,9 2 0-16,4 5 0 16,1 5-1-16,2 6-1 15,5 0-1-15,9 3 1 0,1 13 1 16,4 1-1-16,-2 1 1 16,-5 1-1-16,-4 1 0 15,-7 1 0-15,-9 3 0 16,-2-4 0-16,-5 3 0 15,-4-3 0-15,0 4 0 16,-2-2 0-16,-9-1 1 0,0-4-1 16,3-4 0-16,5-4 1 0,3-3 1 15,0-2-1-15,16 0 3 16,26-3-2-16,31-1 0 16,22 0-2-16,14-9-33 15,2-13-299-15</inkml:trace>
  <inkml:trace contextRef="#ctx0" brushRef="#br0" timeOffset="43072.1755">14659 8712 711 0,'0'0'980'0,"0"0"-940"15,0 0-13-15,0 0 11 16,0 0-13 0,0 0-13-16,0 0-1 15,0 0-1-15,-5-11 5 16,5 11-7-16,0 0-1 0,0 0 0 15,0 0 1-15,0-2 0 16,0 2-3-16,0 0 1 16,0 0 0-16,0 0-2 15,0 0-2-15,0 0 0 0,0 0 0 16,0 0 1-16,0 0-1 16,0 0 0-16,0 0 0 15,0 0 0-15,0 0-2 16,0 0 1-16,0 0-1 15,0 0 0-15,0 0 0 16,0 0 0-16,0 3 0 0,-1 5 0 16,1 1 1-16,0 2-1 15,-2 0 0-15,1 1 0 16,-1 0 0-16,2 1 0 16,-2 0 0-16,2 1 0 15,0-1 1-15,0 0-1 0,-2 2 0 31,2-1 0-31,0 0 0 0,-1-2 0 16,1 3 0 0,-2-1 1-16,2 1-1 0,-1-1 1 15,1-2-1-15,-2-1 0 16,2 3 0-16,-1-2 0 16,1-1 0-16,-2 2 0 15,2-2 0-15,0 0 0 0,0 3 1 16,0-2-1-16,0 2 0 15,0 0 0-15,0-1 1 16,0-1-2-16,0 2 2 16,0-1-1-16,0 2 0 15,0-1 0 1,0 3 0-16,0-2 1 16,0-1-1-16,0-2 0 15,0 0 1-15,0-1-1 16,0 3 0-16,0-2 0 15,0 0 0-15,0 2 0 16,0-4 0-16,0 2 0 16,0 2 1-16,0 1-1 0,2-1 1 15,-2 2-1-15,1-2 0 0,1-2 1 16,-1 2-1-16,-1 1 1 16,0 0-1-16,0 1 0 15,0-1 0-15,0-1 0 16,2 1 0-16,-2-1 0 15,0 0 1-15,1 1-1 16,-1 0 0 0,2 2 0-16,-2 0 0 15,0 2 0-15,0 0 1 16,0-2-1-16,0 0 0 16,0 0 0-16,0-1 0 15,2 1 0-15,0-2 0 16,-1 1 1-16,1-2-1 0,-1 0 0 15,1 1 0-15,-2 1 0 16,1 0 0-16,-1 1 0 0,0 0 0 16,0 0 0-16,2 0 0 15,-2 1 0-15,0-1 0 16,0 0 0-16,1-2 0 16,1 1 0-16,-1-4 0 15,-1 4 0-15,0 0 0 0,0-1 0 16,0 2 0-16,0 0 0 15,0-1 0-15,0-2 0 16,0 0 0-16,0 0 0 16,0-2 0-16,0 2 0 15,0 1 0-15,0 0 1 16,2 1-1 0,-2 3-1-16,0-1 1 15,0-2 0-15,0 4 0 16,0-6 0-16,0 3 0 15,0 0 0-15,0 0 0 0,0-3 0 16,0 2 0-16,0 0 0 16,0-1 1-16,0 1-1 15,0-1 0-15,0 0 0 16,0 1 0-16,0 0 0 0,0-1 0 16,0 0 0-16,0-3 0 31,0-1-1-31,0 0 1 0,0 1 0 15,0 2 0-15,0 1 0 16,0 2 0-16,0 1 1 16,0 4 1-16,0-2-1 15,-2-2 2-15,1 0-2 16,1 2-1 46,0 0 0-62,0 0 0 0,0 1 1 0,0-2 0 0,0 0 0 0,0-1 0 0,0 2-1 0,0-4 0 0,0 1 0 0,0 0 1 16,0-3-1-16,0 1 0 16,0-1 0-16,-3 1 0 15,3-1 0-15,-2 1 0 0,2 1 0 16,0 0 0 0,0 4 0-16,0 0 1 0,0 0-1 15,0 2 0-15,0-1 0 16,0-1 0-16,0-2 0 0,0 0 0 15,0-1 0-15,0-4 0 16,0 0 0-16,0-2 1 16,0-2-1-16,0-1 0 15,0 1 0-15,-1-1 0 16,-1 1 0 0,2-1-1-16,0 0 1 15,0 5 0-15,-1-1 0 16,-1 2 0-16,2 3 0 15,-1-2 0-15,1-3 1 16,0-3 0-16,0-3-1 16,0 1 0-16,0-3 0 15,0-1 0-15,0-2 0 0,0-1-1 16,0 0-4-16,0 0-10 16,0-5-18-16,0-18-171 15</inkml:trace>
  <inkml:trace contextRef="#ctx0" brushRef="#br0" timeOffset="45076.8775">14672 8686 1672 0,'0'0'110'0,"0"0"-93"16,0 0 2-16,0 0 13 16,0 0-6-16,0 0-12 15,0 0-6 1,0 0-3-16,0 0 4 15,0 0-2-15,0 0-4 16,0 0-1-16,2 2-1 16,5 0 0-16,2 4 2 15,3 0 1-15,1 2 0 16,3 0-2-16,3 3 1 0,3 0 1 16,1 0 0-16,2 3-2 15,2 1-1-15,4-1 2 0,-1 1-1 16,6 1 0-16,2 1 0 15,0 1 0-15,-1 2-1 16,2-2-1-16,-1 1 1 16,0-3 0-16,1 3-1 15,0 1 1-15,1 0-1 0,-1-1 0 16,-1 4 0-16,2 1 0 16,-2 0 0-16,-1 3 0 15,2-2 0-15,0 1 0 16,1 2 1-16,3-3-1 15,-1-1 0-15,-2 0 1 16,-4-2-1 0,0 2-1-16,1-2 1 15,-1 2 0-15,3-2 0 16,1 3 0-16,3 1 0 16,1 0 0-16,0 0 0 0,-3 2 0 15,-2-3 0 1,-1 0 0-16,-2 0 0 0,-3-4 0 15,0 1 0-15,2-2 0 16,1 1 1-16,4 1-1 0,-1 0 0 16,2-2 0-16,2 1 0 15,-3 1 0-15,-1-3 0 16,-3 3 0-16,1 0 0 16,0-3 0-16,-1 2 1 15,3-1-1 1,1 0 0-16,-1 1 0 15,4-1 0-15,0-1 0 16,1 3 0-16,-1-2-1 16,-6 1 1-16,-1 1 0 15,-2-1 0-15,-2-1 0 16,-1-3 0-16,-1 0 0 16,-3-1 0-16,-4-2 0 0,-2 2 0 15,-4-4 0-15,0 0 0 16,-3 1 0-16,1-2 0 15,-2 1 0-15,4 0 0 0,-5-4 0 16,-2 1 1-16,0-4-1 16,-5-2 0-16,0 0 0 15,-4-3 0 1,-1 0 0-16,2 1-1 16,-2-1-10-16,0 0-38 15,0-2-1010-15</inkml:trace>
  <inkml:trace contextRef="#ctx0" brushRef="#br0" timeOffset="46935.8604">14669 11458 209 0,'0'0'1477'0,"0"0"-1448"16,0 0-5-16,0 0 34 15,0 0-33-15,0 0-5 16,9-2-5-16,3-6 4 16,-1-1-8-16,2 1 1 0,2-1-1 15,1 0-2-15,2-1 0 16,3-1-3-16,1-2-1 15,2 1-1-15,-1-3 0 16,4 2-2-16,-2 1 1 16,3 0 0-16,2 0 0 15,0-2-1 1,1 4 1-16,-1-3-1 16,-2 0 0-16,2 3-1 15,-3-3 0-15,6 2 0 16,-2-1 0-16,4-2-1 15,-1 0 0-15,2-1 0 0,-2 2 1 16,-2-2-1 0,-1 2 0-16,-1-3 0 0,-2 2 0 0,3-1 0 15,1 1 1-15,0-1-1 16,1-1-1-16,0 1 1 16,3 2 0-16,-2 0 0 15,-1-2 1-15,0 0-1 16,-2 3-1-16,0-2 1 15,-2 0 0 1,1 0 0-16,-4-1 0 16,3 2 0-16,0 0 0 15,1-1 0-15,3 0 0 16,-2 2 0-16,2 1 0 16,-3-2 0-16,0 0 0 0,-2 2 0 15,-1 0 0-15,1 0 0 16,-1 0 0-16,0 0 0 0,1-1 0 15,0 0 1-15,0 2-1 16,-1 1 0-16,-1-1 0 16,1 0 0-16,0 0 0 15,0 0 0-15,1 1 0 16,-1-2 0-16,3 2 0 16,-5-2 0-16,1 3 0 0,-2 0 0 15,-5 2 0-15,-1-2 0 16,1 4 0-16,-2-1 0 15,2 0 1-15,-4-1-1 16,0 0 0-16,-3 1-1 31,1-1 1-31,1 0 0 0,0 1 0 16,0 0 0-16,2 0 0 16,1 0 0-16,1-2 0 15,2 2 0-15,2-2 1 0,0 0-1 16,2 0 0-16,-6-1-1 15,1 3 1-15,-1-1 0 16,-2-1 0-16,5 0 0 16,0-2 0-16,-1 2 0 0,0 0 0 15,-1 0 0-15,-2-1 0 16,1 1 0-16,-3 0 0 16,1 2 0-16,1-2 0 15,-4 4 0-15,-1 0 0 16,-1-2 0-16,-3 3 0 15,1-2 0 1,-1-1 0-16,2 4 0 16,-2-5 0-16,1 3 0 15,-3-1 0-15,2-1 0 16,-1 3 0-16,0-2 0 16,1 0 0-16,3-1 0 15,1 0 0-15,3-2 0 16,2 0 0-16,0 0 0 0,-3 2 0 0,-2 0 0 15,-5 5 0 1,-4-3 0-16,-3 3 0 0,0-2-4 16,0 2-8-16,-3 0-13 15,-19 0-33-15,-9 0-1607 16</inkml:trace>
  <inkml:trace contextRef="#ctx0" brushRef="#br0" timeOffset="48005.6648">14897 9476 1797 0,'0'0'53'0,"0"0"-47"16,0 0 13-16,0 0 14 16,0 0-13-16,0 0-8 15,0 0-4-15,-3 2-2 16,5-2-3-1,10 0-1-15,9 1 0 16,4 1-2-16,8 1 2 16,3 2-2-16,1-2 1 15,2 0-1-15,-1 0 1 16,-6-2 0-16,-7-1-1 16,-5 0 2-16,-7 0 0 15,-4 0-2-15,-4 0 2 0,-4 0 0 16,-1 0-1-16,0 0-1 15,0 0 0-15,0 0-8 16,-1 10-26-16,-12 3-76 0</inkml:trace>
  <inkml:trace contextRef="#ctx0" brushRef="#br0" timeOffset="48607.1228">14948 10435 1889 0,'0'0'22'16,"0"0"-20"-16,0 0 21 16,0 0-4-16,0 0-11 15,0 0-3-15,-6 0-2 0,15 0-1 16,11 0 2-16,9 0 1 15,6 0-3-15,3 0 1 16,0 0-3-16,-2-2 1 16,-4 1 0-16,-5 1-1 0,-8 0 0 15,-6 0 0-15,-7 0-1 16,-5 0 1-16,1 0 0 16,-1 0-4-16,-1 0-5 0,0 0-5 15,0 0-8-15,0 0-20 16,0 1-13-16,-1-1-94 15</inkml:trace>
  <inkml:trace contextRef="#ctx0" brushRef="#br0" timeOffset="48875.9541">15127 10270 1839 0,'0'0'56'16,"0"0"-33"-16,0 0 5 0,0 0-6 16,0 0-16-16,0 0-6 15,-6 24-2-15,5 10 2 16,-1 2 3-16,1-2-2 16,1 0 0-16,0-5 0 15,0-3-1-15,0-5 0 0,0-3-1 31,0-2-9-31,0-7-24 16,0-4-91-16</inkml:trace>
  <inkml:trace contextRef="#ctx0" brushRef="#br0" timeOffset="49996.3058">13399 10386 1767 0,'0'0'41'16,"0"0"-26"-16,0 0 16 16,0 0-3-16,0 0-15 15,0 0-6-15,4-3-5 0,11 3 0 16,10 0-1-16,8 0 5 15,7 0-3-15,6 0 0 16,5 0 1-16,3 0 1 16,3 0-3-16,-1 0-1 15,2 0-1-15,1 0 1 16,-6 0-1 0,-5 0 1-16,-5 0-1 15,-7 0 1-15,-2 0 0 16,-1 0-1-16,-3 0 0 15,-2 0 0-15,-1 0 1 16,0 0-1-16,-3 0-1 0,1 0 1 16,-2 0 1-16,0 1-1 15,-3-1 0-15,1 2 1 0,-2-2-1 16,-7 0 0-16,-3 3 0 16,-3-3 1-16,-5 0-1 15,-1 0 1-15,2 0-1 16,2 0 2-16,3 0-2 15,2 0 1-15,2 0 0 16,0 0-1 0,2 0 1-16,-2 0-1 15,-2 0 1-15,-2 0-1 16,-1 0 1-16,-3 0-1 16,0 0 0-16,-2 0 0 15,1 0 0-15,6 0 0 16,-1 0 0-16,2 0 1 15,1 0-1-15,-1-3 0 0,-1 3 0 16,-4-2 0-16,-1 1 0 16,0 1-1-16,-1 0 1 0,-2 0 0 15,0 0 1 1,0 0-1-16,0 0 0 0,0 0-1 16,1 0 1-16,2 0-4 15,5 0-3-15,0 0-5 0,1 0-11 16,-1 0-17-16,-3 0-14 15,-4 0-212-15</inkml:trace>
  <inkml:trace contextRef="#ctx0" brushRef="#br0" timeOffset="51099.164">13421 10436 1113 0,'0'0'642'0,"0"0"-614"16,0 0-1-16,0 0 7 0,0 0-2 15,0 0-15-15,0-6-3 16,0 6-1-16,0 0-5 15,0 0-3-15,0 0-1 16,0 0-2-16,0 0-2 16,0 3 0-16,1 11 0 0,2 3 3 15,-1 8-1-15,1 0 0 16,3 4 0-16,-2 10 0 16,-1 5-1-16,2 9 0 15,-4 5 2-15,2-1-2 0,-1 2 0 16,-2-2-1-16,0-2 0 15,0-2 0-15,0 0 0 32,0-1 1-32,0-1-2 0,0 1 2 15,1 1-1-15,-1 0 3 16,3 3-3-16,-1 0 1 16,-1 1 2-16,-1 2 0 15,0-1-1-15,0 0 0 16,0 0 1-16,-3-4 0 15,-1-1 0-15,1-3-2 0,1-4 1 16,2-3 0-16,0-5-1 16,0-2 0-16,0-5-1 15,0-2 0-15,0 0 0 16,0-2 0-16,0-4 1 16,0-2-1-16,0-5 1 0,0-2 0 31,0-6-1-31,0-2-1 15,0-3 1-15,0-2 1 0,0 1-1 16,0 0 0-16,0-1 0 16,0 3 0-16,0 1 0 15,0-2 0-15,0 0 1 16,0 0-1-16,0-2-1 16,0-1 1-16,0 2 0 0,0-2 0 15,0 0-2-15,2 0-6 16,-2 0-9-16,1-3-48 15</inkml:trace>
  <inkml:trace contextRef="#ctx0" brushRef="#br0" timeOffset="52219.2855">13078 12310 202 0,'0'0'1463'16,"0"0"-1400"-16,0 0-13 16,0 0-10-16,0 0-10 15,0 0-7 1,-6 0-6-16,6 0-4 15,0 0 1-15,0 0-1 0,0 0-4 16,0 0-1-16,3 0-3 16,18 0-2-16,16 0 3 15,12 0 0-15,9 0-3 16,4 0-1-16,-1 0-2 16,1 0 1-16,0 0-1 0,-1 0 0 15,-2 0 0-15,-7 0 1 16,-7 0-1-16,-8-2 0 15,-8-1 0-15,-8 1 0 16,-8 1 0-16,-7-1 1 16,-3 2-1-16,-3-1 0 15,0 1 1 1,0 0-1-16,0 0 0 16,0 0-1-16,0 0-11 15,0 0-24-15,0 0-61 16,0 6-98-16</inkml:trace>
  <inkml:trace contextRef="#ctx0" brushRef="#br0" timeOffset="52572.7308">13385 12548 1402 0,'0'0'431'0,"0"0"-399"16,0 0-5-16,0 0 10 15,0 0-18 1,0 0-9-16,-6-6-4 15,6 6-1-15,0 0-3 16,0 0-1-16,6 0-1 16,15 0 0-16,3 0 0 0,11 0 0 15,4 0-3-15,2 0-13 16,-1 0-19-16,-4 3-34 16,-8 2-102-16</inkml:trace>
  <inkml:trace contextRef="#ctx0" brushRef="#br0" timeOffset="52851.1668">13461 12722 1794 0,'0'0'20'0,"0"0"-7"15,0 0 32-15,0 0-12 16,0 0-12-16,0 0-9 16,29 0-7-16,-4 0-5 15,8 0-1-15,5-1-47 0,4-8-1271 16</inkml:trace>
  <inkml:trace contextRef="#ctx0" brushRef="#br0" timeOffset="55750.249">7317 9414 1690 0,'0'0'31'0,"0"0"-24"31,0 0 22-31,0 0 11 0,0 0-25 0,0 0-1 16,0 0 2-16,-65-24-3 0,62 22-1 31,-2 0-1-31,5 1-5 15,-3 1 3-15,-1-2-3 16,4 2 1-16,0 0 0 0,0 0-2 16,0 0 1-16,0 0 0 15,0 0-5-15,0 0 1 16,0 0-2-16,0 0 1 16,0 0-1-16,10 0-1 0,8 0 1 15,12 2 2-15,3 2-2 16,11 1 0-16,3-2 1 15,8 0 1-15,3-1-1 16,2 1-1-16,1 0 1 16,0 0-1-16,-3 2 0 15,0 1 1 1,-4 0-1-16,-6-1 0 16,1 1 0-16,0-1 0 0,-1-1 0 15,1 0 0-15,-1-1 1 0,-2-1-1 16,-4 1 0-16,-6 1 0 15,-3 1 0-15,-5-2 0 16,-1-1-1 0,-2 3 1-16,-1 2 0 0,1-2 0 15,-4 0-1-15,-3 0 2 16,-6-3-1-16,-2 1 0 16,-5-1 0-16,-2-1 0 15,-3-1 0-15,3 0 0 16,-3 0 0-16,0 0 1 15,0 0 0 1,0 0 1-16,0 0 0 16,0 0-1-16,0 0 1 15,0 0 0-15,0 0 1 16,0 0-1-16,0 0 0 16,3-1 0-16,2-11 0 15,0-5-2-15,1-4 0 0,2-6 0 16,-1-4 0-16,1-2 0 0,-1 2 0 15,2 0 0-15,-1 2 0 16,-2 2 0-16,1 3 1 16,-3 5-1-16,1 3 0 15,-2 7 0-15,0 2 0 16,0 2 0-16,0 4 0 16,4 1-3-1,4 0 2-15,4 9 1 16,3 12-1-16,1 2 1 15,-1 5 0-15,1 1-1 16,-2 0 1-16,-1 0 0 16,0-2 0-16,-2-4-2 15,0-4 2-15,0-4-2 16,-3-4 2-16,-1-3-2 0,-4-5 1 16,0-3 1-16,2 0 0 0,2-11 0 15,-1-9 1-15,0-1-1 16,1-1 1-16,-1 1-1 15,-1 0 0-15,2 0 0 16,-1 1 1-16,0 4 0 16,-1 2-1-16,-5 8 4 0,-2 1-4 15,5 5 0-15,3 0-2 16,0 0 1-16,7 20-1 16,-2 1 2-16,0 4 0 15,3 1 0-15,1-4 0 16,0 0 0-16,4-5 0 15,-1-3-2 1,-1-6 1-16,0-7-1 16,0-1-1-16,-2-4 0 15,1-13 1-15,-3-10-1 16,-2-2 1-16,-2-4 0 16,-2-1 2-16,-1 2 0 0,-3 8-1 15,-1 5 1 1,-2 3 5-16,1 7 2 0,-3 4 1 0,-1 3-4 15,2 2-4-15,1 0-2 16,3 2 0-16,2 16 1 16,5 6 1-16,0 4 0 15,-2 2 0-15,5 2 0 16,-5-1 0-16,2-1 0 16,2-5 0-1,-3-3 0-15,0-5 1 16,-3-5-1-16,3 0-2 15,1-8-12-15,5-4-64 16,2 0-1331-16</inkml:trace>
  <inkml:trace contextRef="#ctx0" brushRef="#br0" timeOffset="58191.0443">9546 9433 1697 0,'0'0'29'16,"0"0"-29"-16,0 0 26 16,0 0 27-16,0 0-31 15,0 0 1-15,0 0-5 16,74 6-9-16,-45-6 0 0,2 0-2 16,6 0-1-16,4-3 0 15,2-2-3-15,3 2-1 16,2 0 0-16,1 0-1 15,0 1 0-15,2 2 0 16,-3 0 1-16,1 0-1 16,0 0 2-1,-1 0 0-15,1 0 0 16,3 0-2-16,-1 0 0 0,0 0 0 16,-2 0 1-16,-1 0 0 15,1 0-1-15,2 0 0 16,2 0 0-16,-1 0 0 15,2 0 0-15,3-1-1 16,-3-4 0-16,2 2 0 0,-1-2 0 16,-1 2 0-16,-3 0 0 15,-2 2 0-15,-1-1 0 16,-2-1 0-16,-1 3 0 16,-5 0 0-16,2 0 0 15,2 0 0-15,-2 0 0 16,1 0 0-1,-1 0 0-15,-1 0 0 16,0 0 0-16,0 0 1 16,-1 0-1-16,5 0 0 15,0 0 0-15,2 0 0 16,1 0 0-16,-2 0 0 16,-2 0 0-16,-6 0 0 15,-1 0 0-15,-4 0 0 0,0 0 0 16,1 0-1-16,2 0 1 0,3 0 0 15,1 0 1-15,1 0-1 16,0 0 0-16,-2 0 0 16,0 0-1-16,-2 0 1 15,0 5 0-15,-1-5 0 16,-3 3 1 0,4-2-1-16,-1 1-1 15,3-2 1-15,-2 1 0 16,2 2 0-16,0-1 1 15,-1 1-1-15,-2 2 0 16,-1-2 0-16,-3 0 0 16,3 0 0-16,-1 0 0 15,3 2 0-15,-1-2 0 0,1 0 0 16,1-1 0-16,-1-1 0 16,0 1 0-16,-1-1 0 15,0 1 0-15,-2-2 0 16,-1 2 0-16,0-2 0 0,0 0 0 15,-2 0 0-15,-1 0 0 16,4 0 0-16,-8 0 0 0,2 0 0 16,-3 0-1-16,-1 0 1 15,-2 0 0-15,-1 0 0 16,-1 0 1-16,-4 0-2 16,-1 0 1-16,0 0 0 15,-2 0 0-15,1 0 0 16,1 0 1-1,-2 0-1-15,6 0 0 16,1 0 0-16,-1 0 0 16,4 0 0-16,-3 0 0 15,0 0 0-15,1 0 0 16,-2 0 0-16,-1 0 0 16,1 0 0-16,0-2 0 15,-2 0 0-15,1 1 1 0,0-1-1 16,3 1 0-16,-2 1 0 15,-1-1 0-15,0 0-1 0,-6 1 1 16,3-2 0 0,-3 2 0-16,-1 0 0 0,0-1 0 15,-3 0 0-15,-1-1 0 16,2 1 0 0,-3-1 0-16,0 0 0 15,0 2 0-15,0-3 0 16,0 3 0-16,1-3 0 15,2 1 0-15,-1 1 0 16,7-2 0-16,-6 0 0 16,1 1 0-16,0 2 0 15,0-3 0-15,-1 3 0 0,-1 0 0 16,0-2 0-16,-1 1 0 16,1 1 0-16,2-2 0 15,1 1 0-15,-2-1 0 16,1 1-1-16,-1-1 1 15,0 2 0-15,1-1 1 16,-1 1-1-16,0 0 0 0,2-2 0 16,-2-1-1-16,3 3 1 15,1-2 0 1,-2 0 0-16,-2 1 0 16,-1 0 0-16,0-1 0 15,-4 2 0-15,2-1 0 16,-3 1 0-16,-1 0 0 15,-1 0 0-15,-1 0 0 0,3 0 0 16,-3 0 0-16,0 0 0 16,0 0 0-16,0 0-2 15,0 0-10-15,0 0-11 16,0 0-14-16,0 0-58 16,2 0-357-16</inkml:trace>
  <inkml:trace contextRef="#ctx0" brushRef="#br0" timeOffset="61550.7928">7198 10585 1715 0,'0'0'93'0,"0"0"-84"16,0 0-6-16,0 0 29 0,0 0-6 15,0 0-14-15,0 0-8 32,-6-3 2-32,6 3 2 0,0 0 0 15,0 0-2-15,0 0-2 16,0 0-2-16,14 0-1 16,8 0-1-16,9 0 2 15,7-2-1-15,9 1 1 16,5 0-1-16,8-1 0 15,1 2-1-15,6 0 0 0,-1 0 0 16,-2 0 0-16,-3 0 0 16,-1 0 1-16,0 0-1 15,-2-1 0-15,1-1 0 16,1 2 0-16,0 0 0 16,-4 0 1-16,-3 0-1 15,-6 0 0-15,-5 0-1 0,-3 0 1 16,-5 0 0-16,-1 0 0 15,0 0 0-15,0 0-1 0,-2 0 1 16,0 0 0-16,-1 0 0 16,-5 0 0-16,-1 0 0 15,-6 0 1-15,-3 0-1 32,-6 0 0-32,-3-1 1 0,-4 1-1 15,-1 0 0-15,-1-2 1 16,0 2-1-16,0 0 1 15,0 0 0-15,0 0 2 16,0 0 0-16,0 0-1 16,0 0 1-16,0 0-1 15,0-2 0-15,0-3 2 0,0-5 1 16,0-1-3-16,0-12-2 16,0 1 0-16,0-3-1 15,0-3 0-15,0 4 1 16,9 2 0-16,0 0-1 15,-3 1 1-15,6 4 0 0,-6 4 0 32,-2 6 1-32,-1 3-1 0,0 4 0 15,3 0-3 1,3 0 0-16,6 11 3 0,3 8-1 16,-3 3 0-16,3 3 1 15,-3-1-1-15,1 0 1 16,1-3 0-16,-1-1 0 15,3-3-1-15,-1-4 0 0,0-4 1 16,0-3 0-16,-2-3-2 16,-5-2 1-16,2-1 1 15,-2 0 0-15,1-10 0 16,1-6 0-16,-2-4 1 16,2 1-1-16,-3-1 1 15,1-2-1-15,1 5 1 0,-5 1 1 16,-1 7 2-16,0 3 2 15,-4 4-4-15,1 2-2 16,2 0-1-16,0 0-2 16,7 11 2-16,1 4 0 15,2 2 0-15,0-2 1 0,0 2-2 32,3-5-1-32,2-1 1 0,3-5 0 15,4-2-1 1,0-4-3-16,7 0-3 0,-2-14 0 15,-1-5-5-15,-1-3 7 16,-8 0 6-16,-7 5 1 16,-6-2 2-16,-5 5 15 15,-1 3-2-15,-1 5-2 0,-1 3-5 16,-1 1-3-16,2 2-4 16,-2 0-1-16,3 0-3 15,3 12-2-15,3 6 5 16,0 5 0-16,0-2 0 15,-2 2 0-15,2-4 0 16,5-2 0 0,-1-3 0-16,-1 0 0 15,7-6 0-15,-5-1 0 16,2-4 0-16,-2-2 0 16,-2 0 1-16,-2-1-1 0,-1 0 0 15,2 0 0-15,0 0 1 16,4 0-1-16,0 0 1 15,7 0-1-15,1 0 0 0,2-2 0 16,7-1-1 0,5 0 1-16,6-1 0 0,2 1 0 15,9-1 0-15,1 1 0 16,4-1 0-16,1 2 0 16,3-1 0-16,-1 0 0 15,-2 1 0-15,1 0 1 0,-6 2-1 16,-2 0 0-16,-4 0 0 15,-3 0 0-15,-6 0 0 16,-4 0 0-16,-8 0-1 16,-2 2 1-16,-11 3-1 15,-2 0 0-15,-1-2 1 16,-4 0 0 0,2-2 0-16,0 1 0 15,4 0 0-15,-1-1 0 16,-1 1 0-16,0-2 0 15,2 0 0-15,-3 0 1 0,-3 0-1 16,-2 0 0 0,-3 0 1-16,3 0-1 0,1 0 0 15,-2 0 1-15,-2-2-1 0,0 1 0 16,0-3 0-16,-2 3 1 16,1-5-1-16,1-4 1 15,-2-2-1-15,-1-5 0 16,0-2 0-16,0-6 1 15,0 0-1-15,0-5 0 16,0-4 1 0,0-5-1-16,0-1 0 15,0-5 1-15,0 4 1 16,0 1 0-16,0 3-1 16,0 2 0-16,0 1 2 15,0 0-3-15,-1 4 1 16,1-1 0-16,-2 4-1 15,2 2 0-15,0 4 1 0,0-1-1 0,0 5 0 16,0 1 0-16,0 3 0 16,0 3 0-16,0-1 0 15,0 3-1-15,0-1 2 16,0 3-1-16,0-2 0 16,0 2 0-16,0-2 0 15,0 0 0 1,0-3 0-16,0 0 0 15,0 0 0-15,0-1 0 16,0-1 0-16,0 2 0 16,0-1 1-16,0 2-1 15,0 1 0-15,0 1 1 16,0 1-1-16,0-1 1 16,0 2-1-16,-1 1 0 0,-1 0-1 15,2 1 1-15,0 0 0 16,-1 2 1-16,1-3-1 15,0 1 0-15,0-2-1 0,0-1 1 16,0 0 1-16,0 3-1 16,0-1 0-16,0 0 0 15,0 2 0-15,0 0 0 0,0 2 0 16,0-1 0-16,0 1 0 16,0 1 0-16,0 0 0 15,0 0 0-15,0 0 0 16,0 0 0-16,0 0-1 15,0 0 0-15,0 0 0 32,0-2 1-32,0 2-2 0,0 0 0 15,0 0-4-15,-5 0-13 16,-1 2-41-16,-7-1-268 16</inkml:trace>
  <inkml:trace contextRef="#ctx0" brushRef="#br0" timeOffset="63557.744">13465 9380 1683 0,'0'0'67'15,"0"0"-35"-15,0 0 3 0,0 0-2 16,0 0-12-16,0 0-11 16,0 0-1-1,-4 0-3-15,4 0 3 0,0 0 4 16,0 0 3-16,0-5-5 0,0-6-8 15,0-4 2-15,0-4-3 16,-1-4-1-16,1-8-1 16,-2-7 0-16,2-9 1 15,0-6-1-15,0-5 0 16,0 2 0-16,0-1 0 16,0 0 0-16,0-9 0 0,7 0 0 15,-4 1-1 1,0 1 1-16,-3 7 1 15,0-1-1-15,0-1 0 16,-1-2 0-16,-1 3 0 16,1 5 0-16,-2 7 1 15,-4 10-1-15,1 2 1 16,0 5-1-16,0 4 0 16,3 6 0-16,-3 2 1 15,6 2-1-15,-2 6 0 16,2 0-1-16,0 2 2 0,0 1-1 15,0 2 0-15,0 0 0 16,0 0 0-16,0 2 0 16,0 0 0-16,0-1 0 0,0 3 0 15,0-3 0-15,0 2-1 16,0-2 1-16,0 1 0 16,0 1 0-16,0-1 1 15,0 2-1-15,0 0 0 16,0 0 0-16,0 0 0 15,0 0 0 1,0 0 0-16,2 0-1 16,5 0-2-16,2 0 3 15,6 0 0-15,6 3 0 16,4 2 0-16,5-1 0 16,6 1 0-16,10 1 0 15,4-2 0-15,8 0 0 0,3 1 0 16,5 0 0-16,5-1 0 15,2 2 0-15,3 1 0 0,0 0 1 16,0 1-1-16,0 1 0 16,8 0 1-16,2 1-2 15,-1 1 1-15,1-2 0 16,-1 1 0-16,1-3-2 16,6 0 2-16,2-4-1 0,1-1 1 15,-3-2 0-15,-3 1 0 16,-2-1 0-16,-2 2-1 15,-2-1 1-15,0 2-3 16,-3-1 1-16,-3 1 1 16,-6-3-1-16,-7 0 2 15,-2 0 0 1,-3 0-2-16,-4 3 2 16,-6-2 0-16,-3 1 0 15,-7 0 0-15,-3-2 0 16,-6 0 0-16,-9 0 0 15,-7 0 0-15,-8 0 0 16,-4 0 0-16,-2 0 1 0,0 0-1 16,0 0 0-16,0 0 0 0,0 0-5 15,0 0-37-15,-2 0-97 16</inkml:trace>
  <inkml:trace contextRef="#ctx0" brushRef="#br0" timeOffset="65800.1993">16395 8143 1714 0,'0'0'69'0,"0"0"-37"15,0 0 1-15,0 0-4 16,0 0-17-16,0 0-5 16,0 0-3-16,-9 0-4 15,9 0 1-15,0 0-1 16,0 0 0-16,0 0 0 0,-2 0 0 0,2 0 1 16,0 0 1-16,-1 0-1 15,1 0 0-15,0 0 0 16,0 0 0-16,0 0 0 15,0 0 3-15,0 0 6 16,0-3 2-16,0-2 1 16,0-6-2-1,0-6-10-15,6-2 0 16,3-6-1-16,3-6 0 16,-2-2 0-16,1-5 0 15,-1 0 0-15,-2 5 0 16,-2 10 0-16,-3 6 0 0,0 10 1 15,-2 5-1 1,-1 2 0-16,2 0 0 0,3 2-1 16,1 16-2-16,7 7 3 15,3 9 0-15,2 2 0 0,1-1 0 16,2-3 0-16,0-5 0 16,0-4 0-16,1-8 0 15,-2-5 0-15,-3-4-1 16,0-6 1-1,-1 0 0-15,1-3 0 16,-2-17 1-16,1-5-1 16,-2-8 1-16,-2-1-1 15,-1 3 0-15,-2 5 1 16,-4 5-1-16,-2 5 0 16,-2 7 0-16,-1 6 1 15,0 2 1-15,2 1-2 0,1 0-2 0,3 7 0 16,3 15 1-16,7 3 1 15,4 1 0-15,3 3 0 16,4-7 0-16,3-3-1 16,0-2 1-16,1-9-3 0,-1-4 0 15,-2-4-2 1,-1 0 0 0,0-12 1-16,-3-12 1 15,0-7 3-15,-2-5-1 16,-1 0 1-16,-3 1 0 15,0 6 0-15,-8 7 1 16,-2 6 0-16,-5 6 3 16,1 3 3-16,-4 6-1 15,1 1-3-15,-1 0-3 0,2 0 0 16,3 5-2-16,2 9 0 16,5 8 2-16,4 5 0 15,-2 0 0-15,1 4 0 0,0-1 0 16,-3-2 0-16,1-6 0 15,-3-5 0-15,-1-7 0 16,-1-3 0-16,1-3 0 0,3-1 1 16,1-2-1-16,10-1 1 15,5 0 0-15,6 0-1 16,4 0 0-16,5 0 0 16,2-1 0-16,7 1 0 15,4 0 0-15,5 0 0 16,7 0 0-1,3 0 0-15,7 0 1 16,7 1-1-16,3 6 0 16,-3-3 0-16,-3 0 0 15,-6-1-3-15,-7-1 1 16,-7-1 0-16,-7-1 2 16,-11 0-1-16,-10 0 1 15,-7 0-1-15,-8 0 1 0,-7 0 0 16,-3 0 0-16,-6 0 0 15,-2 0 0-15,-1 0 1 16,3 0-1-16,0 0-1 0,4 0 1 16,-1 7 0-1,1 2 0-15,0 5-1 0,-1 3 1 32,0 3 1-32,2 2-1 0,-1 4 2 15,-1 3-2-15,3 6 0 16,0 5 1-16,3 5 0 15,-1 3 0-15,-4 2-1 16,2 0 2-16,-5 4-2 16,-1-2 1-16,0 2 0 15,0-2 0-15,-1 1-1 0,1 1 0 16,-2-1 1-16,1-2-1 16,2 0 0-16,-2 2 1 15,-1 0-1-15,-1 3 1 16,0-1 0-16,0-1-1 15,2-1 0-15,-2-3 0 16,3 0 0-16,1 0 0 0,1-5 0 16,-1 1 0-16,2-4 0 15,1-4 1-15,1 0-1 16,0-1 0-16,-2-2 0 0,1-2 0 16,-4-2 0-16,0-4 0 15,0-3 0-15,0-4 0 16,0-1 0-1,0-4 0-15,-2-3 1 16,1-2-2-16,-1-2 2 16,-1-2-2-16,2-1 1 15,-1-5-1-15,2 0-18 16,0 0-71-16</inkml:trace>
  <inkml:trace contextRef="#ctx0" brushRef="#br0" timeOffset="67091.1823">17540 10311 1371 0,'0'0'334'16,"0"0"-303"-16,0 0 7 15,0 0-4-15,0 0-12 16,0 0-5-16,0 0-7 0,-7-12-4 15,7 12-4-15,0 0 0 0,0 0-1 16,0 0-1-16,0 0-1 16,9 0 1-16,12 2 4 15,10 4-1-15,10-2 1 16,9 1 1-16,11 1 2 16,9-2-1-16,7 0 0 15,8 2 2 1,10-2-1-16,9 2 0 15,3-2-3-15,4-1-4 16,2-1 2-16,7-2-2 0,7 0 0 16,7 0 1-16,2 0 0 15,-3 0 1-15,-2 0-1 16,0 0 2-16,-3 0-1 16,1 3-2-16,-2 2 1 15,-4 1 0-15,1 1 0 16,-8 1-1-16,-5 1 1 15,-10-1 0-15,-10 1-1 16,-13-1 1-16,-17-4 0 16,-16 1 0-16,-18-4 0 0,-11-1 2 15,-12 0 2-15,-4 0 0 0,0 0 0 16,0 0 1-16,-7 0-5 16,-14 0-1-16,-7-1-21 15,-10-6-22-15,-6 1-62 16</inkml:trace>
  <inkml:trace contextRef="#ctx0" brushRef="#br0" timeOffset="68136.2174">19060 9956 1323 0,'0'0'223'0,"0"0"-163"31,0 0 2-31,0 0 0 16,0 0-19-16,0 0-15 16,0 0-2-16,0 0-8 0,0 0 9 15,-1 0-12-15,1-3-3 16,0 3-2-16,0 0 1 16,-2 0-5-16,2 0-2 15,0 0-1-15,-1 0-3 16,1 0 0-16,0 7-1 0,-3 6 1 15,1 4 0-15,1 4 1 16,-3-1 0-16,2 0 0 16,2 4 0-16,0-1 0 15,0 2 0-15,0-1-1 16,0 2 0-16,0-1 1 16,7-1-1-16,-2-3 0 0,-1-3 0 15,-1-5 0-15,-1-5 1 16,1-2-1-16,-3-2 0 15,2-2 0-15,-1-2 0 16,-1 0 0-16,0 3 0 0,0-3 0 16,2 0 0-16,-2 0 1 31,0 0 1-31,0 0-1 0,0 0 3 16,0 0 1-16,0 0-1 15,0 0 0-15,0 0-2 16,0-3 0-16,0-1-2 15,1-6-1-15,6-5-9 0,2-4-43 16,0-8-898-16</inkml:trace>
  <inkml:trace contextRef="#ctx0" brushRef="#br0" timeOffset="78713.4556">20943 10040 1722 0,'0'0'117'16,"0"0"-95"-16,0 0-1 0,0 0 13 15,0 0-13-15,0 0-10 16,0 0-9-16,-8-19 0 16,8 19-2-16,0 3 0 15,2 13 0-15,7 11 0 16,5 7 0-16,2 14 1 15,0 8-1-15,-1 4 1 0,3 0-1 16,0-4 0-16,3-7 1 31,-1-9-1-31,-1-8 0 16,-3-12 0-16,-7-10 1 0,-3-6-1 16,-3-4 0-16,4 0 3 15,5-12 2-15,3-17 1 16,6-9-4-16,0-9-2 15,-2-8 1-15,1-6 2 16,-4 4-3-16,-4 6 1 16,-4 11 3-16,-5 12-2 0,-2 11-1 15,1 8-1-15,-2 3 0 16,0 6-2-16,2 0-8 16,-2 0-13-16,0 7-44 0,0 12-59 15,0 4-1383-15</inkml:trace>
  <inkml:trace contextRef="#ctx0" brushRef="#br0" timeOffset="79146.0857">21379 10428 1802 0,'0'0'70'0,"0"0"-67"0,0 0-3 16,0 0 11-16,0 0 2 16,0 0-9-16,-39 79-3 15,39-52 1-15,0 1 0 16,0 0-1-16,10-1 0 15,8-1 0 1,1-4 0-16,4-3 0 16,-1-7 1-16,-1-5-1 15,-3-6 1-15,-3-1-1 16,-5-3 1-16,-2-21 1 16,-3-4-2-16,-5-6 0 15,0 1 1-15,-10 0-2 16,-9 6 2-16,-4 2-1 0,0 9-1 15,3 8-1-15,7 7-1 16,4 1-7-16,2 4-19 16,2 10-40-16,2 0-199 0</inkml:trace>
  <inkml:trace contextRef="#ctx0" brushRef="#br0" timeOffset="79583.8552">21668 10526 1899 0,'0'0'18'16,"0"0"-18"-16,0 0 0 16,0 0 6-16,0 0-6 0,0 0 0 15,0 39 0-15,7-17 0 16,8 1 0-16,2-2 0 16,3-1 0-16,4-3-1 0,-1-4-14 15,1-5 2-15,-1-5-3 16,-2-3 3-16,-6 0 7 15,-3-7 6 1,-5-10 3-16,-2-6 5 16,-5-3 4-16,0 0-1 15,0-2-2-15,-5 5-1 16,-2 3-2-16,1 6-2 16,5 6-4-16,-1 5 0 15,1 3-11-15,-2 0-24 16,-2 0-160-16</inkml:trace>
  <inkml:trace contextRef="#ctx0" brushRef="#br0" timeOffset="80018.0772">22226 10422 1868 0,'0'0'37'16,"0"0"-31"-16,0 0-1 15,0 0 13 1,0 0-11-16,0 0-5 16,-3 35 2-16,3-12 1 15,0 2 0-15,0 5 0 16,0 0-1-16,0 4-2 15,0 2 0-15,0 0-1 16,0-3 0-16,0 0-1 16,0-6 1-16,0-2-1 0,0-7 0 15,0-6 0-15,0 1 0 16,0-6 1-16,0-2-1 16,6 1 0-16,7-3 1 15,7-3-1-15,5 0 0 16,2 0-2-16,-1 0-10 15,1-3-12 1,-3-11-33-16,-6-3-137 0</inkml:trace>
  <inkml:trace contextRef="#ctx0" brushRef="#br0" timeOffset="80204.2787">22085 10558 1890 0,'0'0'33'15,"0"0"-33"-15,0 0 0 16,121-2 5-16,-60 1-5 16,5-1 0-1,-5-2-61-15,-1-3-851 0</inkml:trace>
  <inkml:trace contextRef="#ctx0" brushRef="#br0" timeOffset="81840.6667">16777 6909 1863 0,'0'0'37'0,"0"0"-10"16,0 0-2-16,0 0-6 16,0 0-6-16,0 0-6 15,0 0-6-15,-12-12-1 16,11 22-2-16,1 16 1 16,-3 11 0-16,0 4 2 15,1 2-1-15,0-1 0 0,1 1 0 16,-1-3 0-16,2 0 0 15,0-3 0-15,-1-7 0 16,1-3 0-16,-2-7-3 16,1-4-1-16,-1-7 1 15,2-1-1-15,-3-3-1 16,3-2-2-16,0-2-5 0,0-1-4 16,0 0-18-16,0 0-28 15,0-12-340-15</inkml:trace>
  <inkml:trace contextRef="#ctx0" brushRef="#br0" timeOffset="82357.0572">16753 6912 1821 0,'0'0'56'16,"0"0"-41"-16,0 0-6 0,0 0 11 16,0 0-11-16,95-73-7 15,-63 73 0-15,2 0-2 16,-1 3 0-16,-5 11 0 16,-2 5-1-16,-9 1 1 15,-5 4-1-15,-7 1 1 0,-5 1-5 31,0 0-2-31,-9-2-3 16,-13-4 2-16,-7-1 3 16,-3-4-2-16,0-3 3 15,2-3 1-15,5-5 3 0,8 0 1 16,6-4-1-16,5 0 0 16,6 0 3-16,0 0 4 15,0 0-3-15,0 1-2 0,3 1 2 16,11 2-3-16,2 3 5 15,1 3-1-15,-2 2-2 16,2 3 1-16,-1 2-3 16,0 2 0-16,0 3 1 15,-5 1-1-15,-2-4-1 16,-3-1 0-16,-1-2 0 0,-1-5 0 16,-4-5 0-16,2-3-7 15,-2 0-14-15,1-3-17 16,-1 0-47-16,3-6-926 15</inkml:trace>
  <inkml:trace contextRef="#ctx0" brushRef="#br0" timeOffset="82666.7462">17205 7171 1637 0,'0'0'277'0,"0"0"-258"0,0 0-11 16,0 0 2-16,0 0-7 15,0 0-3-15,-5 36 0 16,1-8 0-16,3 4 0 16,-4 0 0-16,2-3 0 15,-1 0 0-15,-1-3 1 16,2-6-1-1,2-1 0-15,1-5-1 16,-2-4 1-16,2-2-5 16,0-4-1-16,0-1-10 0,0-3-19 15,0 0-18-15,0 0-58 0</inkml:trace>
  <inkml:trace contextRef="#ctx0" brushRef="#br0" timeOffset="82911.4561">17219 7160 1853 0,'0'0'62'0,"0"0"-46"16,0 0-14-16,0 0 1 15,0 0-1-15,0 0-2 16,107-28 0-16,-78 28-1 16,-2 0-10-16,-5 2-31 15,-2 4-47-15,-8 0-806 0</inkml:trace>
  <inkml:trace contextRef="#ctx0" brushRef="#br0" timeOffset="83095.9776">17266 7299 1025 0,'0'0'853'15,"0"0"-841"-15,0 0-9 16,0 0 12-16,0 0 3 31,0 0-17-31,54 3-1 0,-19-6-18 16,6-7-71-16</inkml:trace>
  <inkml:trace contextRef="#ctx0" brushRef="#br0" timeOffset="83443.4059">17858 7047 1870 0,'0'0'49'0,"0"0"-42"16,0 0 2-16,0 0 0 15,0 0-6-15,0 0-1 0,73 0-2 16,-40 0-12-16,-2 0-44 16,-4 6-68-16</inkml:trace>
  <inkml:trace contextRef="#ctx0" brushRef="#br0" timeOffset="83612.5318">17826 7216 1453 0,'0'0'398'0,"0"0"-394"16,0 0-4-16,0 0 18 15,0 0-14-15,105-9-4 16,-66 2-19-1,2 2-124-15</inkml:trace>
  <inkml:trace contextRef="#ctx0" brushRef="#br0" timeOffset="83912.2518">18333 7120 1922 0,'0'0'20'15,"0"0"-12"-15,0 0 5 16,0 0-6 0,0 0-7-16,0 0 1 15,-2 62 2-15,2-34-1 0,0 0-2 16,0-1 1-16,0-1-1 15,0-4 0-15,0-3-1 16,0-6-5-16,0-5-9 16,2-4-12-16,4-4-39 15,3 0-106-15</inkml:trace>
  <inkml:trace contextRef="#ctx0" brushRef="#br0" timeOffset="84296.4399">18621 7171 1889 0,'0'0'48'16,"0"0"-34"-16,0 0 3 16,0 0-1-16,0 0-12 15,0 0-4-15,-19 19 0 16,15 1 0-1,2 6 0-15,2 1-1 16,0-1 1-16,5 0-1 0,12-3 0 16,5-5 0-16,2-5-3 15,1-7 1-15,2-3 2 16,-3-3-1-16,-3 0 1 16,-4-7 1-16,-4-8 0 15,-9-6 2-15,-4-3-2 0,0-2 0 16,-6-6 0-16,-15 3-1 15,-4 0 0-15,1 9-1 16,-2 8-5-16,4 9-6 16,0 3-19-16,5 0-45 15,6 1-280-15</inkml:trace>
  <inkml:trace contextRef="#ctx0" brushRef="#br0" timeOffset="84644.3209">19029 7132 1848 0,'0'0'98'0,"0"0"-80"15,0 0 0-15,0 0-4 16,0 0-9-16,0 0-5 0,-7 27-1 31,5-1 1-31,-2 5 2 16,1 3 0-16,0 1-2 16,1-7 1-16,2 1-1 15,0-7 0-15,0-3 0 16,0-2-2-16,0-6-1 15,0-5-4-15,0-3-6 0,0-3-4 16,0 0-4-16,0 0-19 16,0 0-17-16,9-14-690 15</inkml:trace>
  <inkml:trace contextRef="#ctx0" brushRef="#br0" timeOffset="85014.629">19208 7168 1733 0,'0'0'142'16,"0"0"-123"0,0 0-2-16,0 0 5 15,0 0-15-15,0 0-7 16,-19 9 0-16,1 6 0 15,-5 0 0-15,3-2 0 16,3 0 0-16,4-3 0 0,7-1-1 16,1-1 1-16,4-1-2 15,1 0 0-15,0 1-1 16,0 2 2-16,10 0 1 16,7 1 0-16,-1 1 0 0,0-2 1 15,0 0-1-15,-2-1 1 16,-3 0 0-16,-2-1-1 15,0-2 0-15,-2 0 0 16,-1 0-7 0,-1-1-57-16,1-2-131 15</inkml:trace>
  <inkml:trace contextRef="#ctx0" brushRef="#br0" timeOffset="85632.1361">19427 7361 1922 0,'0'0'12'0,"0"0"-10"0,0 0 7 0,0 0-4 16,0 0-5-1,0 0 2-15,68 28-1 0,-45-26-1 16,0-2 1-16,-4 0-1 16,-1 0 0-16,-3-2 0 15,-5-13-4-15,-4-2 0 16,-1-2-7 0,-4-8-2-16,-1 1-2 15,2-3 4-15,-2 2 4 16,0 1 6-16,0 8 1 15,0 3 5-15,0 4 11 16,0 1 4-16,0 4-7 16,3 0-2-16,3 3-3 15,3 1-1-15,0-1-5 0,7 3-2 16,5 0-1-16,4 0 1 16,7 3 0-16,-2 8 0 15,-2 2 0-15,-3-3 1 16,-4 3-1-16,-6 1 1 0,-2 0 0 15,-5 0 0-15,-4 3-1 32,-4 3 0-32,0 1 1 0,-4 2-1 15,-9-3 1-15,2 0-1 16,0-2 0-16,4-3 0 16,4 0 1-16,3-2-1 15,0-2-1-15,10-1 1 16,20-3 0-16,14-3 0 15,20-3-15-15,21-1-83 0</inkml:trace>
  <inkml:trace contextRef="#ctx0" brushRef="#br0" timeOffset="88674.7417">5551 9255 1874 0,'0'0'38'16,"0"0"-26"-16,0 0 5 0,0 0 3 15,0 0-9-15,0 0-7 16,0 0-4-16,2 9 0 16,14 13 0-16,8 9 2 0,3 2 0 15,1 2-2 1,2 0 0-16,-2 0 0 0,-1-4 0 15,-3-9 0-15,-9-5 0 16,-3-7-1-16,-8-6 0 16,-2-1 1-16,-2-3 1 0,1 0 1 15,4-9 3-15,1-15-2 16,3-9-2-16,3-7-1 16,-3-6 1-16,-5-3 0 15,1 1-1-15,-1 6 2 16,-4 11 0-16,3 12-1 15,-3 11 0 1,0 4-1-16,0 3-2 16,0 1-9-16,6 0-13 15,0 6-42-15,2 10-12 16,3 2-696-16</inkml:trace>
  <inkml:trace contextRef="#ctx0" brushRef="#br0" timeOffset="88947.8511">6141 9243 1856 0,'0'0'42'0,"0"0"-27"15,0 0 16-15,0 0-11 0,0 0-12 16,0 0-4 0,10 6-4-16,-1 16 1 0,1 9 0 15,2 6 0-15,0 6 0 16,-3 6-1-16,0 9-9 0,-6-1-27 16,-3-1-174-16</inkml:trace>
  <inkml:trace contextRef="#ctx0" brushRef="#br0" timeOffset="89734.2543">5639 11103 1951 0,'0'0'18'15,"0"0"-16"-15,0 0-1 16,0 0 5-16,0 0-6 16,0 0-3-1,27 37 3-15,1-3 0 16,2 4 1-16,-4-2-1 16,4-4 0-16,-5-5 0 15,-1-9 0-15,-5-5 0 16,-4-7 1-16,-6-6-1 15,-3 0 0-15,-3 0 1 16,1-14 3-16,2-16 2 0,-1-10-6 16,-5-5 3-16,0-2 2 15,0 5-2-15,0 6-3 16,0 10 0-16,0 6 0 16,0 8-1-16,0 5-6 15,0 5-4-15,0 2-18 0,3 0-67 31,7 9-426-31</inkml:trace>
  <inkml:trace contextRef="#ctx0" brushRef="#br0" timeOffset="90181.4034">6166 11272 1881 0,'0'0'33'16,"0"0"-28"-16,0 0 6 0,0 0 7 16,0 0-12-16,0 0-6 15,52-19 1-15,-24 19-1 16,2 0 0-16,3 10 1 15,0-1-1-15,-8 2 0 16,-1 0 0-16,-9-1 0 0,-9 1-1 31,-3 2 0-31,-3 1 1 0,0 5 0 16,-12 3 0-16,-13 6 2 16,-4 3-2-16,-2-2 0 15,3-3 1-15,4-4-1 16,12-8 1-16,6-7 1 15,6-4 1-15,0 0-3 16,1-2 1-16,20-1 0 0,18 0 1 16,9-8-2-16,19-17-1 15,9-4-11-15,15-5-33 16,9-2-46-16</inkml:trace>
  <inkml:trace contextRef="#ctx0" brushRef="#br0" timeOffset="94637.2531">5077 14338 1811 0,'0'0'37'16,"0"0"-3"-16,0 0-4 15,0 0-5-15,0 0-9 16,0 0-4-16,0 0 1 0,0 0-7 15,-20-46 1-15,20 46-5 16,0 0-1-16,0 0-1 16,0 16-2-16,14 14 1 15,8 14 1-15,5 8 0 0,4 7 1 16,4 1-1-16,-1-5 0 16,-1-8-1-1,-3-11 1-15,-5-9-2 16,-8-12 1-16,-6-5 1 15,-6-6-1-15,-5-4 1 16,3 0 0-16,0-6 1 16,5-17 2-16,2-11-3 15,-3-8 0-15,-1-7 1 16,0-3-1-16,-4-3 1 0,2 3 1 16,-4 7-2-16,0 13 1 15,0 15-1-15,0 10 0 16,0 7 0-16,0 0-2 15,0 0-11-15,6 19-21 16,0 8-6-16,-1 4-40 16,-2 1-555-16</inkml:trace>
  <inkml:trace contextRef="#ctx0" brushRef="#br0" timeOffset="95069.8171">5581 14836 1736 0,'0'0'152'0,"0"0"-145"0,0 0-5 15,0 0 18-15,0 0-8 16,0 0-10-16,0 41-2 16,0-18 1-16,0 2-1 15,9-7 2-15,12-2-2 16,4-8 1-16,5-4-1 0,1-4 0 31,4 0-2-31,-1-16-1 0,-4-6-2 16,-6-4-2-16,-11-2 4 15,-8-4 1-15,-5 2 1 16,-5 0 1-16,-20 3-1 16,-6 4 1-16,-7 8 0 15,-2 5-1-15,4 9 0 16,8 1 1-16,7 0-5 0,10 7-18 16,10 4-35-16,1 1-103 15</inkml:trace>
  <inkml:trace contextRef="#ctx0" brushRef="#br0" timeOffset="95476.3417">6050 14754 1656 0,'0'0'240'0,"0"0"-227"16,0 0 4-16,0 0 1 0,0 0-13 15,0 0-4-15,-22 33-1 16,22-11 0-16,2 1 1 31,13-3-1-31,10-3 0 16,7-6-1-16,2-7-2 15,5-4-11-15,-2 0-11 0,-6-12-1 16,-8-6 12-16,-2-4-3 16,-12-2 10-16,-8-1 7 15,-1 2 1-15,0 0 5 16,-12 5 5-16,-3 3-1 16,0 6 4-16,3 3-7 15,2 6-7-15,1 0 0 0,6 0-10 16,0 6-38-16,3 3-134 15</inkml:trace>
  <inkml:trace contextRef="#ctx0" brushRef="#br0" timeOffset="95846.3735">6522 14621 1822 0,'0'0'109'16,"0"0"-99"-16,0 0-1 15,0 0 8-15,0 0-11 0,0 0-4 16,-4 34 0-16,4-7 3 16,0 4 0-16,3 3 0 15,0 2-3-15,0 6-1 16,-2 2-1-16,1-4 1 15,-1-2-1-15,1-8 0 16,1-6 0-16,1-5 0 0,5-5 0 16,-1-1 0-16,4-3 0 15,1-4 0-15,2-1-1 16,6-4 0-16,-2-1-4 16,4 0-9-16,-1-6-11 0,-4-8-34 15,-5-4-111-15</inkml:trace>
  <inkml:trace contextRef="#ctx0" brushRef="#br0" timeOffset="96040.6434">6494 14839 1510 0,'0'0'420'0,"0"0"-411"15,0 0-8-15,0 0 5 16,0 0-2-16,0 0-4 16,103-6-1-16,-51-2-29 15,2-2-79-15</inkml:trace>
  <inkml:trace contextRef="#ctx0" brushRef="#br0" timeOffset="96350.5237">7396 14497 1876 0,'0'0'66'0,"0"0"-65"16,0 0-1-16,0 0 0 16,0 0 0-16,102-17-1 15,-63 17-25-15,-1-1-59 16,-5-3-1382-16</inkml:trace>
  <inkml:trace contextRef="#ctx0" brushRef="#br0" timeOffset="96515.6525">7383 14647 1805 0,'0'0'143'0,"0"0"-141"0,0 0-2 16,0 0 6-16,0 0-2 15,104 0-4-15,-53-2-2 16,0-7-56-16</inkml:trace>
  <inkml:trace contextRef="#ctx0" brushRef="#br0" timeOffset="99819.1127">8496 14604 1781 0,'0'0'40'16,"0"0"-20"-16,0 0 11 15,0 0-7-15,0 0-9 16,0 0-9-16,-8 0-1 16,16 0-4-16,8 0-1 0,8 0 1 15,10 0 0-15,5 0-1 16,0 0 0-16,-2 0 0 0,-1 0 1 31,-5 0-1-31,-7 0 0 0,-11 0 0 0,-5 0 0 31,-7 0 0-31,-1 0 0 0,0 0 0 0,0 0 1 32,0 0 1-32,0 0-2 0,0 0 1 15,0 0-1-15,2 0 0 16,1 3-12-16,3 2-10 16,2-2-60-16,6-3-972 15</inkml:trace>
  <inkml:trace contextRef="#ctx0" brushRef="#br0" timeOffset="100781.2347">9711 14087 1507 0,'0'0'285'0,"0"0"-267"15,0 0-9-15,0 0 11 16,0 0-2-16,0 0-10 16,-70-44 2-16,52 37-2 15,-4 1 4-15,-5-3-2 16,-1 6-8-16,-3 0 2 15,-2 0-3 1,-3 3 1-16,3 0 1 16,5 0 1-16,7 0-1 15,9 0 3-15,4 3-4 0,1 8-1 16,0 8 1 0,-1 3-2-16,0 4 4 0,5 4-1 15,-1 4 2-15,2 4 2 16,0 6-3-16,0 6 0 0,1 2 1 15,-1 4 0-15,1 2 1 16,-1 4-1-16,1 0-4 16,-2 1 0-16,0 0 0 15,-2 3 0-15,2 4 0 16,2 0 1-16,-1-4-1 16,-2-3 1-1,4-8 0-15,0 1-2 0,0 0 0 16,0-4 1-16,0 2 0 15,0-1-1-15,0-6 0 16,0 1 0-16,-3-7 0 16,0-3 0-16,-2-4 0 15,2-3 0-15,3-4 0 16,0 0 1-16,0-5-1 0,0-1 0 16,0 1 0-16,6-5 0 15,8 3-1-15,4-6 1 16,7-2 0-16,21-4 0 0,15-4-1 15,17-4-3-15,13 0-8 32,16-9-30-32,5-12-265 15</inkml:trace>
  <inkml:trace contextRef="#ctx0" brushRef="#br0" timeOffset="101518.8119">10083 14245 1786 0,'0'0'129'16,"0"0"-106"-16,0 0-9 15,0 0 8-15,0 0-9 16,0 0-11-16,0 0-2 0,0 42 0 16,0-4 4-16,0 6-2 15,0 1 0-15,3 2 0 0,1-1-1 16,0 0-1-16,-2-7 0 16,-1-5 0-16,-1-8 0 15,0-7-2-15,0-6-2 31,0-6-3-31,0-7-3 0,0 0-2 16,0 0-1-16,-3-3-12 16,-8-18-88-16,0-6-776 15</inkml:trace>
  <inkml:trace contextRef="#ctx0" brushRef="#br0" timeOffset="102008.2689">10069 14209 1795 0,'0'0'40'15,"0"0"-16"-15,0 0 1 0,0 0 6 32,75-72-14-32,-50 65-11 0,2 6-4 15,3 1-1-15,-3 0-1 16,-4 14 0-16,-4 8-1 15,-5 5 1-15,-9 2-2 16,-5 2-2-16,0-3-7 16,-16 0-6-16,-6-3 3 15,-6-1 4-15,-2-6 4 0,2-4-8 16,1-5 9-16,5-3 4 16,7-5 1-16,6-1 1 15,6 0 0-15,3 0 8 16,0 0 0-16,0 0-2 15,2 0-4-15,12 0-1 16,3 0 13-16,5 3-1 0,-1 5-5 16,-3 3-1-16,0 4-5 15,-3 6-1-15,-2 3 0 16,-2 3 0-16,-2 0 0 0,-2 0-1 16,-1-3-1-16,-3-3 0 15,0-4 0-15,0-4 0 31,-1-6-9-31,1-3-10 0,0-4-50 16,4 0-114-16</inkml:trace>
  <inkml:trace contextRef="#ctx0" brushRef="#br0" timeOffset="102292.8677">10521 14455 1890 0,'0'0'39'0,"0"0"-38"15,0 0 12-15,0 0-3 16,0 0-8-16,0 0 4 16,0 74-4-16,0-46-1 0,3 2 0 15,0-2-1-15,2-1 0 16,-4-4 0-16,1-1 0 15,-2-4 1-15,1-3-2 16,2-2 1-16,-3-5-2 16,2-2-4-16,-2-3-11 15,0-3-23-15,1 0-8 0,2 0-74 16</inkml:trace>
  <inkml:trace contextRef="#ctx0" brushRef="#br0" timeOffset="102541.701">10587 14433 1844 0,'0'0'17'15,"0"0"-16"-15,0 0 21 0,0 0-12 16,97-25-9-16,-66 25-1 16,-3 0-13-16,-1 0-40 15,-9 0-131-15</inkml:trace>
  <inkml:trace contextRef="#ctx0" brushRef="#br0" timeOffset="102725.196">10560 14601 1043 0,'0'0'853'16,"0"0"-840"-16,0 0-12 16,0 0 2-16,121-28-2 0,-75 25-1 15,-1 3-17-15,-6 0-80 16</inkml:trace>
  <inkml:trace contextRef="#ctx0" brushRef="#br0" timeOffset="103212.2218">10032 14971 1878 0,'0'0'16'0,"0"0"-16"15,0 0 12-15,0 0 12 16,0 0-19-16,90 2 4 16,-13-3-2-16,17-9-4 15,13 0-1 1,14-3 0-16,7 0-2 15,1 3 1-15,-8-1-1 16,-18 3-1-16,-20 2 0 0,-23 2 1 16,-24 3 0-16,-19-1 0 15,-14 0 0-15,-3 0 1 16,0 1 5-16,0 1-2 16,0 0-2-16,-10 0-2 0,-6 0-8 15,-1 0-51-15</inkml:trace>
  <inkml:trace contextRef="#ctx0" brushRef="#br0" timeOffset="104328.7083">10208 15342 1808 0,'0'0'56'0,"0"0"-17"16,0 0-6-16,0 0-8 15,0 0-11-15,0 0-6 16,0-4-5-16,0 17-3 16,0 16 0-16,0 13 0 0,0 4 3 15,0 2-1-15,0-2-1 16,0-4 0-16,0-6-1 15,2-7 0-15,-1-7 0 16,-1-4 0-16,0-6-1 16,0-4-3-16,0-5-1 0,0-3-4 31,0 0-1-31,0 0 1 0,-4-5-20 16,-7-10-49-1,0-7-112-15</inkml:trace>
  <inkml:trace contextRef="#ctx0" brushRef="#br0" timeOffset="104944.1133">10187 15329 1711 0,'0'0'109'0,"0"0"-79"16,0 0 1-16,0 0 2 15,0 0-15-15,0 0-11 16,72-54-4-16,-47 54-2 0,3 0 0 15,-1 0 0-15,3 13-1 16,-4 2 0-16,-6 4 0 16,0-1 0-16,-8 1-2 15,-8 1-4-15,-4 1-4 16,0 3-11-16,-13-4 9 16,-13-1 2-16,-5-2 6 0,0-3 2 15,-4-4 1-15,4-3 0 16,7-3 1-16,8-1 0 15,13-3 1-15,3 0 4 16,0 0 11-16,0 0 2 16,3 0-8-16,13-2-8 15,5-2-1 1,-1 3 1-16,0 1 0 16,0 0 1-16,-2 5-2 15,-1 8 0-15,-1 3 0 16,-2 5 0-16,-2 1 0 15,0 1 0-15,-3-1-1 16,-1-1 1-16,-1-5-1 0,-1-3 0 16,-2-3 0-16,-2-5 0 0,-2-3 1 15,0-2-1 1,0 0-1-16,0 0-4 0,1 0-5 16,1 0-19-16,-2-5-88 15</inkml:trace>
  <inkml:trace contextRef="#ctx0" brushRef="#br0" timeOffset="105313.5394">10821 15579 608 0,'0'0'1317'0,"0"0"-1295"15,0 0-6-15,0 0 7 16,0 0-12-16,0 0-11 0,0 5-2 16,0 14 0-16,0 6 2 0,0 3 0 15,3 0 1-15,-3 0-1 16,0-2 0-16,0-6 0 15,0-5 0-15,1-4 0 16,-1-5 0-16,0-2 0 16,2-3 0-16,-2-1-1 31,0 0-2-31,1 0-4 0,1 0-13 16,1-7-35-16,-2-11-1562 15</inkml:trace>
  <inkml:trace contextRef="#ctx0" brushRef="#br0" timeOffset="106785.0581">8321 8009 1892 0,'0'0'34'16,"0"0"-26"-16,0 0 10 15,0 0-4-15,0 0-7 16,0 0-5-16,0 0-2 0,0 16 2 15,0 9-2-15,2 10 4 16,5 8-1-16,2 6-1 16,-3 2 0-16,0 3 1 15,2-7-1-15,-5-3-1 16,2-7 0-16,-2-8-1 16,0-6 0-16,0-6 1 0,-1-6-1 15,-1-4 0-15,1-5 0 16,-2-2-1-16,0 0-3 15,1 0-2-15,-1 0-3 16,0 0-3-16,2-5-8 16,-2-8-47-16,0-4-91 0</inkml:trace>
  <inkml:trace contextRef="#ctx0" brushRef="#br0" timeOffset="107317.3263">8306 8008 1850 0,'0'0'39'15,"0"0"-34"-15,0 0-2 16,0 0 9-16,0 0-3 15,84-63-6 1,-54 61-2-16,0 2 0 16,-2 0-1-16,-6 6 1 15,-3 7-1-15,-5 6 0 16,-5 6-2-16,-5 1-5 0,-4 3 0 16,-2 3 2-16,-15 1 1 15,-5-2 2-15,-2-2 0 16,1-7 1-16,1-6 1 0,9-8 0 15,5-4 1-15,7-2 1 16,1-2 1-16,0 0 7 16,0 0 2-16,0 0-7 15,0 0-2-15,4 0 2 16,6 0-2-16,1 0 0 16,7 0 2-16,0 2-3 0,4 8 0 15,2 2-2-15,1 2 1 31,-2 1-1-31,-2 4 0 0,-6-1 1 0,-4 1-1 16,-3-1 0-16,-5-5 0 31,-3-2-1-31,0-5-4 0,0-1-6 16,0-5-16-16,0 0-13 16,0 0-111-16</inkml:trace>
  <inkml:trace contextRef="#ctx0" brushRef="#br0" timeOffset="107566.2661">8809 8299 1870 0,'0'0'69'15,"0"0"-66"-15,0 0-2 16,0 0 10-16,0 0 1 15,0 0-8 1,-3 87-2-16,3-66-1 16,0-3 0-16,3-2-1 15,0-1 0-15,0-7-1 16,-1-2-9-16,-2-4-5 0,0-2-22 16,0 0-34-16,0 0-192 15</inkml:trace>
  <inkml:trace contextRef="#ctx0" brushRef="#br0" timeOffset="107817.7578">8944 8101 1919 0,'0'0'27'0,"0"0"-22"0,0 0 2 16,0 0-3-16,0 0-3 15,81-34-1-15,-51 28-2 16,0 3-12-16,1 2-39 16,-7 1-91-16</inkml:trace>
  <inkml:trace contextRef="#ctx0" brushRef="#br0" timeOffset="107980.4924">9012 8279 1752 0,'0'0'123'0,"0"0"-115"16,0 0 18-16,0 0 5 16,0 0-21-16,0 0-7 15,114-47-3-15,-58 22-50 16,8-4-1291-16</inkml:trace>
  <inkml:trace contextRef="#ctx0" brushRef="#br0" timeOffset="108937.8719">8241 11380 1853 0,'0'0'61'0,"0"0"-47"15,0 0 6-15,0 0-3 16,0 0-10-16,0 0-6 0,0 0 0 16,0 63 3-16,5-23 0 15,0 3-1-15,1-1 0 16,3 0-3-16,-2-2 0 15,1-4 0-15,-4 1 2 16,-1-5-2-16,0-2 0 16,-1-5-4-1,-1-7 0-15,-1-5-7 16,0-4-4-16,0-4-12 16,0-5-21-16,0 0-22 0</inkml:trace>
  <inkml:trace contextRef="#ctx0" brushRef="#br0" timeOffset="109423.4527">8233 11428 1632 0,'0'0'234'0,"0"0"-201"16,0 0-10-16,0 0 1 15,21-77-11-15,-4 68-9 16,3 5-3-16,6 4 0 0,2 0-1 15,3 1 0-15,1 16 0 16,-1 3 0-16,-3 5 0 16,-7 1-5-16,-7-3-2 15,-8-1-4-15,-6-4-2 16,0-2 4-16,-12-2 2 0,-11 0 5 31,-2-5 2-31,-2-1 0 16,3-2 1-16,5-1-1 15,3 0 3-15,5-3 6 0,8 1-3 16,3-3 0-16,0 0 2 16,0 0-2-16,0 0-2 15,0 0 0-15,0 3-4 16,3 4-1-16,10 6 1 0,2 2 0 16,0 5 0-16,3 1 0 15,1 0 1-15,0 3-1 16,-2 1 0-16,-2-3 0 15,0-2 0-15,-4-3 0 16,-3-3 0-16,-5-4 0 16,0-4 0-1,-3-2-4-15,0-1-12 16,2-3-32-16,-2 0-50 16</inkml:trace>
  <inkml:trace contextRef="#ctx0" brushRef="#br0" timeOffset="109839.8564">8649 11928 1928 0,'0'0'26'16,"0"0"-20"-1,0 0 10-15,0 0-4 16,0 0-10-16,0 0-2 16,47 0 0-16,-33 0-2 15,-3 5 2-15,1 4 0 16,-6 2-3-16,-5 3-1 16,-1 3-1-16,0 4 3 15,-4 0 2-15,-11 1 0 0,0 1 0 16,0-4 0-16,3-2 0 15,3-4 1-15,2-2-1 16,4-5 0-16,3-2 0 0,0 1 1 16,0-3-1-16,16-2 2 15,11 0 0-15,4 0 0 16,2-7-2-16,3-5 0 0,-2-5-10 16,2 1-10-16,-3-1-52 15,-5-3-282-15</inkml:trace>
  <inkml:trace contextRef="#ctx0" brushRef="#br0" timeOffset="110124.7934">9000 11493 1948 0,'0'0'11'0,"0"0"-6"16,0 0 4-16,0 0-4 15,0 0-4-15,106-42-2 16,-75 41-7-1,-1 1-24-15,-8 0-76 16</inkml:trace>
  <inkml:trace contextRef="#ctx0" brushRef="#br0" timeOffset="110294.195">9043 11676 1842 0,'0'0'71'15,"0"0"-62"-15,0 0 8 16,0 0-4-16,83-16-13 0,-38 3 0 16,0-1-38-16,0 3-323 15</inkml:trace>
  <inkml:trace contextRef="#ctx0" brushRef="#br0" timeOffset="111590.3512">11561 14541 1853 0,'0'0'48'0,"0"0"-27"15,0 0-6-15,0 0-8 16,0 0-7-16,0 0 2 16,0 0 2-16,36 82-2 15,-19-54-1-15,-3 0-1 0,5-3 1 16,-1-4-1-16,0-5 0 16,-1-6 0-16,-3-4 0 15,-3-6 0-15,-1 0-1 16,-2-3 2-16,-1-18-1 15,-2-5 1-15,-1-5-1 0,-1-2 1 16,0 1 0-16,-3 0 2 16,3 6 0-16,-3 5 0 0,0 6 0 15,0 5-1-15,0 6-2 16,0 4 0-16,0 0-7 16,6 0-24-16,2 6-85 15,1 8-123-15</inkml:trace>
  <inkml:trace contextRef="#ctx0" brushRef="#br0" timeOffset="111875.4534">12032 14699 1899 0,'0'0'30'16,"0"0"-18"-16,0 0 5 0,0 0-6 16,0 0-11-16,0 0 1 15,0 51 1-15,0-21 0 16,3-1-1 0,4-1 0-1,-2-1-1-15,0-4 0 0,-1-3 1 16,-1-6-1-16,2-5 0 15,0 0-5-15,0-3-10 16,1-1-32-16,1-5-126 16</inkml:trace>
  <inkml:trace contextRef="#ctx0" brushRef="#br0" timeOffset="112398.8285">12702 14618 1839 0,'0'0'71'16,"0"0"-55"-16,0 0-3 16,0 0 6-16,0 0-12 15,0 0-5-15,57-7-2 16,-17 7 0 0,-1 0 0-16,-5 0 1 15,-1 0-1-15,-6 0 0 0,-7 0 0 16,-3 0-1-16,-7 0-1 15,-5 0-4-15,-4 0 0 16,2 0-2-16,-3 0-10 16,0-4-44-16,0-2-73 15</inkml:trace>
  <inkml:trace contextRef="#ctx0" brushRef="#br0" timeOffset="112661.5361">12861 14459 1891 0,'0'0'37'16,"0"0"-24"-16,0 0 0 15,0 0-11-15,0 0-2 16,0 0 3-16,0 103 1 15,5-67-3-15,-2-1-1 16,0-1 0-16,-3-5 0 0,0-2-4 16,0-3-15-16,0-8-55 15,0-6-282-15</inkml:trace>
  <inkml:trace contextRef="#ctx0" brushRef="#br0" timeOffset="113162.7762">13780 14216 1908 0,'0'0'31'15,"0"0"-16"-15,0 0 7 16,0 0-10-16,0 0-12 0,0 0 1 16,-9 53-1-16,8-14 2 15,-1 3-1-15,2-1 0 16,-1 4 0-16,1-2-2 15,0 0 1-15,0-6-1 16,0-5-5-16,0-8-11 16,0-7-4-16,0-7-28 0,0-9-41 15,0-1-794 1</inkml:trace>
  <inkml:trace contextRef="#ctx0" brushRef="#br0" timeOffset="113603.3856">13743 14202 1828 0,'0'0'47'15,"0"0"-20"-15,0 0-4 16,81-90-7 0,-51 78-3-16,2 5-11 15,4 7-1-15,-2 0 0 16,-2 10-1-16,-6 10 0 15,-6 7-1-15,-4 5 0 16,-10 0 1-16,-6 2-6 16,0-2-7-16,-17-4-1 15,-11-3-7-15,-6-4 8 0,0-9 6 0,1-3 4 16,5-5 3-16,8-3 0 16,7-1 0-16,8 0 2 15,5 2 10-15,0-2 2 16,0 0-2-16,0 0-3 15,0 2-3-15,5 3-3 16,10 3 4 0,3 3 1-16,3 6-3 15,1 2-3-15,-1 3-1 16,0 2 0-16,-5 2-1 16,-2-2 0-16,-1-2 0 15,-6-1 0-15,2-3-9 16,-1-4-20-16,4-8-45 15,1-2-231-15</inkml:trace>
  <inkml:trace contextRef="#ctx0" brushRef="#br0" timeOffset="113866.6208">14276 14479 1891 0,'0'0'59'0,"0"0"-49"15,0 0 10-15,0 0-4 16,0 0-13-16,0 0-2 16,0 41-1-16,0-8 1 15,-2 1-1-15,2 0 1 16,0 2-1-16,-1-4 0 16,1-2 0-16,-2-5-5 0,1-6-8 15,1-5-3-15,0-5-4 16,0-9-22-16,0 0 5 15,0-6-76-15</inkml:trace>
  <inkml:trace contextRef="#ctx0" brushRef="#br0" timeOffset="114082.6907">14320 14427 1442 0,'0'0'451'32,"0"0"-428"-32,0 0-13 0,0 0 7 15,0 0-14-15,97-30-3 16,-65 30 0-16,-1 0-1 16,0 3-24-16,-4 5-60 15,-5 2-591-15</inkml:trace>
  <inkml:trace contextRef="#ctx0" brushRef="#br0" timeOffset="114251.7857">14345 14621 1889 0,'0'0'28'0,"0"0"-15"0,0 0 12 31,114 0-16-31,-60-5-9 0,-1 2-4 15,-2 1-39-15,-5 0-106 16</inkml:trace>
  <inkml:trace contextRef="#ctx0" brushRef="#br0" timeOffset="114652.9214">13832 14962 1888 0,'0'0'63'15,"0"0"-52"-15,0 0 7 16,0 0-2-16,0 0-8 16,0 0-3-16,17 0-2 0,40 0 0 15,25 0 0-15,15 0-1 16,6 0-2-16,2 0 0 16,-6 0-5-16,-10 0-4 15,-15 0-8-15,-24 0 1 16,-18 0 6-16,-18 0 6 15,-9 0 4-15,-5 0 0 0,0 0 0 16,0 0 0-16,0 0-7 16,-3 0-42-16,-7 0-340 15</inkml:trace>
  <inkml:trace contextRef="#ctx0" brushRef="#br0" timeOffset="115428.4991">14039 15422 1811 0,'0'0'70'0,"0"0"-32"16,0 0-5-16,0 0-7 16,0 0-11-16,0 0-8 15,0 3-6-15,0 16 0 16,0 12 7-16,0 5 2 16,2 3-5-1,0 1-2-15,-1 0 1 16,1 1-3-16,1-3 0 15,-2-6-1-15,1-5 0 0,-2-9-1 16,0-5-7-16,0-7-3 16,0-1-8-16,0-5-7 15,0 0 5-15,0-10-11 16,-3-13-238-16</inkml:trace>
  <inkml:trace contextRef="#ctx0" brushRef="#br0" timeOffset="115913.703">14014 15413 1839 0,'0'0'46'0,"0"0"-15"16,0 0-4-16,0 0-12 16,90-66-6-16,-67 64-5 15,0 2-3-15,4 0-1 16,1 16 0-16,-2 3 0 15,-3 6-1 1,-6 2 0-16,-5 2-2 16,-9-3-8-16,-3 0 1 15,-6-2 0-15,-14-2 2 0,-5-4-2 16,-3-2 4-16,1-8 2 16,3-5 2-16,5-3 2 15,4 0 1-15,4 0 1 16,7 0 3-16,2-6 14 0,2 1-6 15,0 0-5-15,0 0-6 16,11 1 0-16,5 4 0 16,1 0-1-16,0 0 1 15,2 7-1-15,1 6 0 16,3 6-1-16,-2 0 1 16,1 4 0-1,-3 1-1-15,-4-1 0 16,-4-5 0-16,-4-2 0 15,-4-6 1-15,-1-5-1 16,-1 0 0-16,-1-5-2 16,0 0-6-16,0 0-3 15,2 0-25-15,-1-5-73 0</inkml:trace>
  <inkml:trace contextRef="#ctx0" brushRef="#br0" timeOffset="116292.4079">14620 15659 1942 0,'0'0'26'15,"0"0"-9"-15,0 0 3 16,0 0-5-16,0 0-13 15,0 0-2-15,61-11 0 16,-31 11-1-16,-4 0 0 0,-6 8-1 16,-3 6-3-16,-8 2-1 15,-6 3-3-15,-3 3 1 16,0 0-1-16,-12 1 5 16,-9-2 3-16,-1-1 0 15,2 3 1-15,-1-4 0 0,3-2 1 16,6-3-1-16,5-4 0 0,7-3 0 15,0-2 0-15,6-2 0 16,21-3 2-16,10 0 0 16,23 0-2-16,7-10-7 15,6-5-67-15</inkml:trace>
  <inkml:trace contextRef="#ctx0" brushRef="#br0" timeOffset="117250.236">15231 14502 1823 0,'0'0'53'0,"0"0"-12"16,0 0-14-16,0 0-3 15,0 0-6-15,0 0-4 16,-11-61-3-16,11 61 2 15,0 0-5-15,-2 0-4 16,2 0-4-16,0 0-1 16,0 13-2-1,10 16 1-15,7 11 2 16,4 5 0-16,0 0 0 16,-2-1 0-16,4-3 0 15,-3-6-1-15,-3-8-2 16,-5-9-1-16,-5-9 0 15,-4-6 2-15,-1-3 2 0,1 0 0 16,0-10 3-16,1-13-1 16,5-8-2-16,-3-4 0 0,3-4 1 15,-1-4-1-15,0-3 0 0,-3 2 0 16,-1 4 0-16,-1 12 1 16,-3 10-1-16,0 10 1 15,0 3-1-15,0 5-2 31,2 0-11-31,2 7-24 16,1 13-31-16,1 5-41 0</inkml:trace>
  <inkml:trace contextRef="#ctx0" brushRef="#br0" timeOffset="117712.8042">15691 14807 1636 0,'0'0'250'16,"0"0"-205"-16,0 0-19 15,0 0-3-15,0 0-11 16,0 0-5-16,0-10-6 15,14 10 0-15,5 0-1 16,3 0 0-16,-2 0-1 16,-1 12 1-1,-5 4 0-15,-3 2-2 16,-6 5 0-16,-5 1-3 0,0 2 3 16,-11-3-1-16,-13 3 2 15,-7-3 1-15,-2 0 1 16,-1-2-1-16,6-2 0 15,8-5 0-15,10-3 0 16,10-4 0-16,0-2-2 0,3 0 1 16,25-3 1-16,13 0 1 15,12-2-1-15,8 0 0 16,2 0-17-16,4-7-7 16,0-5-122-16</inkml:trace>
  <inkml:trace contextRef="#ctx0" brushRef="#br0" timeOffset="118491.8886">16024 13894 1748 0,'0'0'22'15,"0"0"-15"-15,0 0 8 0,88-33 3 16,-54 26-13-16,3 3-2 16,2 0 2-16,-3 4 0 15,-2 0 9-15,-6 0-7 0,-2 0 1 16,-4 0 0-16,-2 3-1 15,-7 0-1-15,-3 4 3 32,-2 3 0-32,-1 4-1 15,-1 7 2-15,3 6 4 16,-3 10-4-16,-1 7-1 16,-2 3 0-16,-2 7-1 15,-1 6-2-15,0 2-1 16,2 5-2-16,-2 6-1 0,0 3 3 15,0-1-1-15,0 3-1 0,0 0-1 16,0-3 1 0,0 0-1-16,0-6 0 0,0-5 0 15,0-4-1-15,0-2 0 16,0-1 0-16,0-3-1 16,0 0 0-16,0-2 2 15,0-5-2-15,0-3 0 0,0-3 1 16,0-3-1-16,1-1 1 15,2-4 0-15,-1 1-1 16,1-4 1-16,-3-2-1 16,0 0-1-16,0-4 1 15,0-1 0-15,0-5 1 16,-9-2-1 0,-9 1 1-16,-16-2 0 0,-13 2 0 15,-20-2 0-15,-19 1-1 16,-15-6-4-16,-3-10-27 15,13 0-103-15</inkml:trace>
  <inkml:trace contextRef="#ctx0" brushRef="#br0" timeOffset="122819.6293">22080 12880 1821 0,'0'0'35'15,"0"0"-6"-15,0 0 8 16,0 0-16-16,0 0-8 0,0 0-5 15,0 0 0-15,-3 0-5 16,3 0 2-16,0 0-5 16,0 3 0-16,-2 15 0 31,-2 11 0-31,-3 7 0 0,1 7 2 16,-1 6-1-16,0 2 1 15,1 2-1-15,0-3-1 16,1 1 0-16,2-7 1 15,3-8-1-15,0-7 0 16,0-4 0-16,-2-9 0 16,2-7 0-16,0-3 0 0,0-4-1 15,0-2 1-15,0 0-4 16,0 0-3-16,0-14-9 16,0-6-59-16,0-4-56 15</inkml:trace>
  <inkml:trace contextRef="#ctx0" brushRef="#br0" timeOffset="123289.6301">22060 12878 1786 0,'0'0'27'0,"0"0"-2"15,0 0 4-15,89-40-7 16,-62 40-12-16,1 0-3 16,0 1-3-16,-3 15 1 15,-4 7-4-15,-9 2 0 16,-9 3-1-16,-3 2 0 16,-3-2-4-16,-18 0-6 0,-6-2-1 15,-4-4 3-15,-1-3 2 16,2-7 1-16,4-4-1 15,6-4 5-15,10-2 1 16,5-2 1-16,5 2 3 0,0 1 9 16,0 0-3-16,3 0-8 31,8 5-2-31,7 3 11 0,0 4-1 16,1 6-2-16,0 2 0 15,-2 5-5-15,-2 2 1 16,-3 3-4-16,-2-2 2 15,-1-2-1-15,-3-2-1 16,-3-4 0-16,0-7 0 16,0-7-4-16,-3-4-13 0,2-5-33 15,-1 0-55-15</inkml:trace>
  <inkml:trace contextRef="#ctx0" brushRef="#br0" timeOffset="123576.7688">22472 13307 1928 0,'0'0'16'16,"0"0"-14"-16,0 0 6 15,0 0-4-15,0 0-3 0,0 0 1 16,0 76-1-16,0-48 0 0,0 0-1 15,0-3 1-15,0 0 0 16,0-5-1-16,0-4 0 16,0-2-1-16,0-7 0 15,0-2-4-15,0-5-3 16,0 0-10-16,1 0-15 0,1 0-14 31,3-14-530-31</inkml:trace>
  <inkml:trace contextRef="#ctx0" brushRef="#br0" timeOffset="123792.2556">22518 13237 1874 0,'0'0'38'0,"0"0"-32"15,0 0 2-15,0 0 2 16,0 0-9-16,97-30-1 16,-70 30-2-16,-2 0-12 0,-5 11-50 15,-6 1-113-15</inkml:trace>
  <inkml:trace contextRef="#ctx0" brushRef="#br0" timeOffset="123961.3983">22545 13397 1747 0,'0'0'150'0,"0"0"-143"16,0 0-7-16,88-10 0 0,-42 9 0 16,2 1-39-1,0 0-131-15</inkml:trace>
  <inkml:trace contextRef="#ctx0" brushRef="#br0" timeOffset="124361.6452">21953 13754 1903 0,'0'0'17'16,"0"0"-17"-16,0 0 2 15,0 0 11-15,0 0-9 16,107 0 0-16,-16 0-1 0,14 0-3 15,2-2 1-15,-3-2-1 16,-4 2 0-16,-10 0 0 16,-13 1 0-16,-17 1 0 0,-18-2 0 15,-18 2-1-15,-15 0 1 16,-8 0-1-16,-1 0-1 16,0 0-6-16,-4 0-32 15,-15 2-38-15,-4 7-949 16</inkml:trace>
  <inkml:trace contextRef="#ctx0" brushRef="#br0" timeOffset="124678.2292">22282 14054 1958 0,'0'0'21'15,"0"0"-21"-15,0 0 1 16,0 0 4-16,0 0-4 16,-1 72 0-1,1-30 2-15,0 2-1 16,0 2-2-16,0 0 1 15,-5-3-1-15,-1-1 0 16,1-6-1-16,0-3 1 16,1-8-6-16,1-6-3 15,1-5-4-15,0-8-10 16,2-6-33-16,-1 0-24 0,-2-16-1449 16</inkml:trace>
  <inkml:trace contextRef="#ctx0" brushRef="#br0" timeOffset="125060.6627">22221 14146 1859 0,'0'0'46'0,"0"0"-33"15,60-77 2-15,-32 58 6 0,2 3-12 16,3 8-5-16,3 3-3 16,-2 5-2-16,-1 0 1 15,-6 11 0-15,-8 7 0 16,-8 2-5-16,-7 3-1 15,-4 4-1 1,-1 0-3-16,-21 1 3 16,-4-3 3-16,-6-4 0 15,-1-3 4-15,2-4 0 16,6-2 0-16,4-5 0 16,12-4 2-16,6 1 1 15,3-1-1-15,0 1-1 16,0 4 0-16,14 2 1 0,5 2 1 15,5 0 0-15,-2 1-1 16,4 1-2-16,-3 0 0 16,-2 0 0-16,-3 0-3 15,-2-3-11-15,0-2-44 16,-5-6-71-16</inkml:trace>
  <inkml:trace contextRef="#ctx0" brushRef="#br0" timeOffset="125262.727">22649 14357 1935 0,'0'0'17'0,"0"0"-9"16,0 0 7-16,0 0-6 0,0 0-9 16,0 0 1-16,2 46-1 15,2-18 0-15,1 2 0 16,2-1 0-16,-1-2-2 15,-1-3-9-15,-1-6-9 16,-1-5-9-16,-1-10-42 16,-1-3-295-16</inkml:trace>
  <inkml:trace contextRef="#ctx0" brushRef="#br0" timeOffset="125645.3799">23319 13525 1850 0,'0'0'81'16,"0"0"-75"-16,0 0-3 15,0 0-2-15,0 0-1 16,82-17-3-16,-46 17-28 16,0 0-65-16</inkml:trace>
  <inkml:trace contextRef="#ctx0" brushRef="#br0" timeOffset="125830.4189">23292 13730 1880 0,'0'0'10'0,"0"0"-10"16,0 0 9 0,88 0-9-16,-42-6-1 0,2-4-78 15</inkml:trace>
  <inkml:trace contextRef="#ctx0" brushRef="#br0" timeOffset="126502.2587">24080 13430 1847 0,'0'0'56'16,"0"0"-52"-1,0 0 4-15,0 0 13 16,0 0-11-16,-91 68-5 16,83-34-1-16,5 2-1 0,3 3-2 15,0-3-1-15,15-3 0 16,9-8-2-16,1-8 1 15,7-6 0-15,1-10 0 16,-2-1-2-16,2-3-4 0,-8-20 1 16,-6-5 0-16,-8-7 5 15,-8-3 1-15,-3-1 4 16,-3 0-1-16,-18 5-2 16,-5 5 1-16,0 10-1 15,0 6 0-15,4 8-1 16,5 5-1-1,3 0-2-15,2 10-21 16,5 7-36-16,7 0-112 16</inkml:trace>
  <inkml:trace contextRef="#ctx0" brushRef="#br0" timeOffset="126731.9746">24457 13541 1927 0,'0'0'28'0,"0"0"-25"16,0 0 15-16,0 0-8 0,0 0-10 16,0 0 0-16,-3-10-16 15,3 10-17-15,0 0-72 16,9 0-653-16</inkml:trace>
  <inkml:trace contextRef="#ctx0" brushRef="#br0" timeOffset="127224.2784">24670 13397 1736 0,'0'0'201'0,"0"0"-193"16,0 0-8-16,0 0 0 0,0 0-1 16,0 0 1-1,-24 43 1-15,24-24-1 0,0 1 0 16,7-5-2-16,7-1-1 16,3-4 0-16,1-3 1 15,1-6-2-15,0-1 1 16,-1 0 3-1,-4 0 0-15,-5 0 0 16,0 0 2-16,-3 0 7 16,0-4 2-16,0 4-1 15,4-4 1-15,0 1-2 0,4 3-1 16,1 0-4-16,-2 0-2 16,2 5-2-16,-3 4 1 15,0 6-1-15,-3 0 0 16,-2 1 0-16,1 2 0 15,-1 1 1-15,-2-2-1 16,-5 2-1-16,0-2-4 0,0-2 2 16,-5-2 0-1,-11-2 0-15,-8-1 2 0,-3-3 0 32,-4-1-5-32,-2-3-3 0,3-3-4 15,8 0-8-15,4 0-19 16,7 0-46-16</inkml:trace>
  <inkml:trace contextRef="#ctx0" brushRef="#br0" timeOffset="127448.7238">24793 13375 1912 0,'0'0'34'16,"0"0"-24"-16,0 0-1 15,0 0-6-15,103-25-3 16,-44 25 0-16,7 0-10 0,4 0-76 16</inkml:trace>
  <inkml:trace contextRef="#ctx0" brushRef="#br0" timeOffset="127953.3419">26645 13472 1902 0,'0'0'34'0,"0"0"-33"15,0 0 0-15,0 0 2 0,102 0-2 16,-55 0-1-16,4 0 0 16,6 0-4-16,-4 0-45 15,-5 0-119-15</inkml:trace>
  <inkml:trace contextRef="#ctx0" brushRef="#br0" timeOffset="128154.6989">26724 13638 1818 0,'0'0'73'15,"0"0"-71"-15,0 0 3 0,0 0 22 16,0 0-18-16,0 0-7 15,106-5-1-15,-65 1-1 16,5-2-16-16,-3-2-51 31,-3 0-298-31</inkml:trace>
  <inkml:trace contextRef="#ctx0" brushRef="#br0" timeOffset="128592.4307">26878 13138 1898 0,'0'0'26'0,"0"0"-17"15,0 0 14-15,0 0 0 16,0 0-18 0,0 0-4-16,22-1 1 15,8 15 0-15,12 3 6 16,1 4-6-16,-1 5 0 0,3 3 0 16,-3 4-2-1,-4 2 0-15,-2 2 0 0,-9 3 0 16,-11 1-1-16,-8 1 1 15,-8 1 0-15,-5 3-1 0,-21 2 0 16,-12 3 0-16,-5 0 1 16,-6-1-1-16,1-6-1 15,9-5-8-15,6-8-9 16,14-6 0-16,13-9-33 16,6-7-38-16,13-8-1388 15</inkml:trace>
  <inkml:trace contextRef="#ctx0" brushRef="#br0" timeOffset="128877.2337">27801 13332 1958 0,'0'0'23'0,"0"0"-20"0,0 0 12 16,0 0-3-16,0 0-11 15,0 0 2-15,-21 82 0 0,20-40-2 16,1 5 1-16,0 1-2 16,0 1 0-16,0-1-3 15,-3-6-11-15,0-9-3 16,-2-9-3-16,-2-9-9 15,-3-12-34-15,-1-3-82 16</inkml:trace>
  <inkml:trace contextRef="#ctx0" brushRef="#br0" timeOffset="129276.9943">27758 13273 1865 0,'0'0'44'15,"0"0"-19"-15,0 0-2 0,94-77-7 0,-58 72-7 16,2 5-7-16,1 0-2 16,-3 13 0-16,-7 9 0 15,-7 6 0-15,-12 1-1 16,-6 2-3-16,-4-2 1 16,-11 0-1-16,-13-1-3 15,-9-6 0 1,-6-5 1-16,-3-4 3 15,-1-6 2-15,9-4-1 16,9-3 2-16,14 0 0 16,8 2 0-16,3-2 4 0,0 0 2 15,0 2-1-15,11 2-1 16,5 3-2-16,4 5 0 16,0 4-1-16,-2 1 0 0,-1 5 0 15,-1 2 0-15,-4 3-1 16,3-1 0-16,-5 3 0 15,1-3-5-15,2-3-11 16,2-8-35-16,4-8-64 16</inkml:trace>
  <inkml:trace contextRef="#ctx0" brushRef="#br0" timeOffset="129513.5657">28238 13566 1935 0,'0'0'43'16,"0"0"-38"-16,0 0 6 15,0 0-6-15,0 0-3 0,0 0-2 16,-4 94 0 0,4-53 1-16,0-2-1 0,0-3 1 15,0-4-2-15,0-4 0 16,0-6-3-16,0-8-4 15,0-6-6-15,0-5-8 0,0-3-12 16,7 0-10-16,5-17-276 16</inkml:trace>
  <inkml:trace contextRef="#ctx0" brushRef="#br0" timeOffset="129798.1537">28731 13322 1949 0,'0'0'22'0,"0"0"-14"0,0 0 10 16,0 0-10-16,0 0-7 16,85 0-1-16,-35 0-6 15,1 0-28 1,-6 0-41-16</inkml:trace>
  <inkml:trace contextRef="#ctx0" brushRef="#br0" timeOffset="129982.4721">28686 13464 1949 0,'0'0'7'16,"0"0"1"-16,0 0 15 15,0 0-12-15,94 2-10 16,-33-2-1-16,6 0-35 0,-1-7-182 15</inkml:trace>
  <inkml:trace contextRef="#ctx0" brushRef="#br0" timeOffset="134013.9116">29804 13308 1482 0,'0'0'339'0,"0"0"-326"16,0 0 5-16,0 0 13 0,0 0-17 15,0 0-5-15,0 0 2 16,-29 0-3-16,14 0-3 16,1-3 0-16,1-5-1 15,2 1 2-15,4-5 1 16,2 2-3-1,4-1 0-15,1 1-2 16,0 2 1-16,0 1 0 16,7 0-2-16,4 1 0 15,1 4-1-15,-2 2 1 16,-1 0 0-16,4 0-1 16,0 8 0-16,1 11 0 15,-2 5 0-15,-3 8 0 0,-1 1-1 16,-8 4 1-16,0-1 0 15,-4 1 0-15,-16-1-2 16,-5-4 0-16,-8-1 0 0,-6-2 0 16,-6-7-1-16,-1-3 0 15,-3-10 1-15,3-6 0 16,8-3 1 0,7-6 0-16,11-14 1 15,9 0 1-15,8 0 0 16,3 1 0-16,0 5-1 15,10 0 2-15,8 3-2 16,3 2 2-16,0 4 0 16,3 0 1-16,-1 5-3 15,1 0 2-15,-1 0 0 0,1 9-2 16,-1 9 0-16,1 2 1 16,-2 1 0-16,-2 1-1 15,-1 0 0-15,-3-3 0 16,-2-2 0-16,-2-3-2 15,-2-2-3-15,0-5-9 0,-1-4-28 16,2-3-46-16</inkml:trace>
  <inkml:trace contextRef="#ctx0" brushRef="#br0" timeOffset="134398.9769">30151 13379 471 0,'0'0'1433'16,"0"0"-1407"-16,0 0-15 16,0 0 3-16,0 0-7 15,0 0-4-15,-66 46-1 0,58-21-1 16,4 0-1-16,4 0 2 15,0 0-1-15,7-4 0 16,13-1-1-16,2-4-1 16,7-3 1-16,0-8 0 15,1-4 0-15,-5-1-1 0,-2-1-2 32,-7-15 0-32,-5-3 3 15,-8-5 1-15,-3-2-1 0,-2-1-2 16,-19-2 2-16,-5 3-1 15,-3 1 0-15,2 8 0 16,8 9-5-16,3 8-11 16,6 0-37-16,3 6-65 15</inkml:trace>
  <inkml:trace contextRef="#ctx0" brushRef="#br0" timeOffset="134764.3553">30596 13317 1931 0,'0'0'21'16,"0"0"-19"-16,0 0 0 15,0 0 5-15,0 0 3 16,-10 84-4-16,7-50-2 0,3 1-1 16,0 3-1-16,0-7-1 15,0 1-1-15,0-2 1 16,0-5-1-16,0-5 0 16,0-4 0-16,0-5 0 15,0-7-1 1,0-2-2-16,0-2-2 15,0 0 2-15,3 0-5 16,-2-4-5-16,4-13-50 16,-1-4-64-16</inkml:trace>
  <inkml:trace contextRef="#ctx0" brushRef="#br0" timeOffset="135186.3487">30895 13381 1800 0,'0'0'94'16,"0"0"-82"-16,0 0-3 16,0 0 2-16,0 0 0 15,0 0-7-15,-88 52-4 16,61-33 1-16,2-2 0 15,1-3-1-15,7-3 0 16,4-2 0 0,4-4 0-16,4-2 0 0,2 0 0 15,2 0 0-15,1 0 0 16,0-1-1-16,0 1 1 16,0 1 0-16,0 4 1 15,0 1 0-15,10 1 1 16,4 2 0-16,2 3 2 15,5 2-1 1,-3-2-2-16,1 3 1 16,-1-5-2-16,-6 0 0 0,2 0 0 15,-1-5 0 1,1-1-4-16,5-5-42 0,2-2-48 16</inkml:trace>
  <inkml:trace contextRef="#ctx0" brushRef="#br0" timeOffset="135774.2212">31098 13609 1844 0,'0'0'106'16,"0"0"-103"-16,0 0-3 15,0 0 5-15,0 0-4 16,0 0-1-16,24 8 0 16,-4-2 0-16,4 0 1 15,-1-6-1 1,-1 0 0-16,0 0-4 0,-5-8-2 16,-2-9-1-16,-5-2 2 15,-1-4 1-15,-8-5 1 16,-1-1 1-16,0-1 0 15,0 0 1-15,-10 1 0 16,1 4 1-16,2 4 0 16,2 4 2-16,4 7 1 0,1-3 7 15,0 5-1-15,0 0-3 16,7 2-1-16,11 0-4 16,6 1 0-16,6 5-1 15,4 0 0-15,1 0 0 16,-4 3 0-16,-1 11 1 15,-5 0-1 1,-4 1 0-16,-6 2 0 0,-5 2 0 16,-5 3 0-1,-5 2 1-15,0 1-1 0,0 1 0 16,-8-1 0-16,-5-1 1 16,4-4-1-16,3-3 0 15,4-4 1-15,2-3-2 16,0-2 2-16,14-4 0 0,13-1 0 15,12-3-1-15,13 0 0 16,3 0-18-16,0-4-113 16</inkml:trace>
  <inkml:trace contextRef="#ctx0" brushRef="#br0" timeOffset="137581.111">9823 8029 1805 0,'0'0'42'0,"0"0"-21"16,0 0 9-16,0 0 5 0,0 0-24 16,0 0-5-16,0 0 1 0,-25-7-3 15,20 0 0 1,-2-2 3-16,4-1-1 0,0 3-3 16,3-1-2-16,0-1 2 15,0 2-3-15,0 0 2 16,8 3-1-16,-3 3-1 0,3 1 0 15,2 0 0-15,5 5 0 16,3 14-1-16,0 3 1 16,-1 7 0-16,-4 1 0 15,-4 7 0-15,-5 3-1 16,-4 2 1-16,0 2-1 16,-18-3 0-1,-10-6 1-15,-8-4-1 16,-4-7 0-16,-5-8-1 15,5-9 1-15,6-7 1 16,7 0 1-16,9-2 1 16,3-10-1-16,6 0-1 15,6-2 1-15,1 2 0 16,2 2 0-16,0-2 0 0,0 1-1 16,5 3 0-16,6 0 1 0,2 6-1 15,0 2-1-15,7 0 1 16,3 0 0-16,0 11 0 15,4 3 0-15,-2 2 1 16,0 0-1-16,-4 0 0 16,-1 0 0-1,-2-2 0-15,-5-3 0 16,3-5-7-16,4-3-11 16,1-3-12-16,3-3-51 0,-1-14-575 15</inkml:trace>
  <inkml:trace contextRef="#ctx0" brushRef="#br0" timeOffset="137935.5276">10113 8157 1885 0,'0'0'43'0,"0"0"-18"15,0 0-4-15,0 0-11 16,0 0-10-1,0 0-1-15,-19 36 1 16,19-14 0-16,0 1-2 16,2-1 1-16,16-2-3 31,10-6-1-31,5-5 2 0,3-4-3 0,6-5-4 16,-8 0 7-16,-6-1 3 15,-11-10 0-15,-7-6 0 0,-10 0 0 16,0-5 1-16,-10 0 1 15,-18 1-2-15,-7 0-1 0,-4 2 0 16,2 5 1-16,9 4 0 16,4 10-1-16,6 0-7 15,6 8-29-15,3 11-18 16,3 0-32-16,4-1-1008 0</inkml:trace>
  <inkml:trace contextRef="#ctx0" brushRef="#br0" timeOffset="138236.5263">10402 8035 1916 0,'0'0'36'15,"0"0"-26"-15,0 0 11 0,0 0-8 16,0 0-12-16,0 0-1 0,12 33 0 16,-5 3 0-16,5 4 1 15,-3 3 0-15,0-2-1 16,1-6 0-16,-2-4-1 16,-2-5-8-16,0-7-9 15,-3-6-5-15,3-7-17 16,-5-6-29-1,1 0-162-15</inkml:trace>
  <inkml:trace contextRef="#ctx0" brushRef="#br0" timeOffset="138652.9569">10620 8054 1827 0,'0'0'72'0,"0"0"-41"0,0 0-4 32,0 0-7-32,0 0-13 0,0 0-7 15,-12 7-2-15,-5 10 1 16,-3 6 1-16,-4 0 0 15,6-1 0-15,1-5 0 16,5-2 0-16,5-5 0 16,1-2 0-16,5-5-1 15,1-1-1-15,0 0-1 0,0 1 1 16,1-1 1-16,14 4 0 16,4-1 2-16,1 0-1 15,2 0 0-15,2-2 0 16,-3 1 0-16,4 0 0 15,-1 1-3-15,-3-1-11 16,-2-1-14-16,-4-2-46 0,-3 0-296 16</inkml:trace>
  <inkml:trace contextRef="#ctx0" brushRef="#br0" timeOffset="139222.3792">10833 8214 1804 0,'0'0'121'16,"0"0"-117"-16,0 0 1 15,0 0 7-15,0 0-11 0,0 0 0 16,55 7 5-16,-22-7-4 15,3 0-1-15,-2-2-1 16,-1-7 0-16,-8-4-1 16,-6-2-2-16,-6 1 0 15,-7-3 1-15,-6-3 0 16,0-1 1 0,0-4-2-16,-14 1-1 0,-4-2 3 15,2 3 1-15,1 2 0 16,6 4 0-16,1 4 2 15,4 4 4-15,3 2 3 16,1-2 2-16,0 1-4 16,0-1-3-16,14-3 0 15,7 2-3-15,3-2 0 0,6 2-1 16,-3 3 0-16,1 4 2 16,-2 3-2-16,-4 0 0 15,-4 2-1-15,3 10 2 16,-5 3-1-16,-4 2 0 15,2 7-1-15,-6-1 1 16,-3 5 1-16,-2-3-1 0,-3 0 1 16,0-3 3-16,0-5-3 15,0-4 0-15,0-3 1 16,0-4-2-16,12-3 0 16,25-3 0-16,17 0 0 15,17-23-22-15,13-10-122 0</inkml:trace>
  <inkml:trace contextRef="#ctx0" brushRef="#br0" timeOffset="140630.8983">22174 15363 1877 0,'0'0'55'16,"0"0"-48"-16,0 0 2 15,0 0 1-15,0 0-5 16,0 0 5-16,-38 112-5 16,29-67-1-16,2 2-2 15,-2-2-1 1,3-5-1-16,1-6 1 16,1-5-1-16,-1-6 0 15,2-7-1-15,2-7 1 16,-3-4-4-16,2-5-4 0,2 0-4 15,-3-3 1-15,3-17-44 16,0-10-95-16</inkml:trace>
  <inkml:trace contextRef="#ctx0" brushRef="#br0" timeOffset="141048.8749">22155 15351 1771 0,'0'0'47'15,"0"0"-28"-15,87-60 6 0,-56 48 3 16,-2 3-15-16,-5 7-3 16,-3 2-6-16,-5 0-3 15,-7 6-1-15,-3 8 0 16,-6 6 0-16,0 5 0 16,-18 1-3-16,-8 2 2 15,-3-3-2 1,-3 0 0-16,1-1 0 15,3-2 1-15,5-5-1 0,10-5 2 16,6-5 0-16,5-3-1 16,2 1-7-16,0 0 5 15,12-2 4-15,4 3 1 16,4 2 1-16,-2-2 1 16,3 3 3-16,-2-3 1 0,0 2-1 15,1 1-2-15,-4-1-1 16,-4 4-1-16,-3 0-2 15,-2 1 0-15,-2 0 0 16,-4 1 0-16,-1-1-4 16,0-2-9-16,0-2-21 15,0-7-71 1</inkml:trace>
  <inkml:trace contextRef="#ctx0" brushRef="#br0" timeOffset="141296.1696">22558 15608 1933 0,'0'0'12'0,"0"0"-2"0,0 0 11 16,0 0-13-16,0 0-6 16,0 0 1-16,0 75-1 15,0-40 0-15,-3 2-1 16,-3-2 0-16,0-1-1 15,1-3-1 1,0-5 0-16,2-6-1 16,2-5-3-16,1-8-3 15,0-7-13-15,0 0-5 16,0-10-21-16,0-15-257 16</inkml:trace>
  <inkml:trace contextRef="#ctx0" brushRef="#br0" timeOffset="141496.8679">22597 15559 1876 0,'0'0'42'0,"0"0"-34"16,0 0 2-16,0 0 0 0,110-37-9 15,-77 37-1-15,3 0-1 16,-3 6-15-16,-5 6-44 15,-7 2-80-15</inkml:trace>
  <inkml:trace contextRef="#ctx0" brushRef="#br0" timeOffset="141781.2625">22610 15751 1815 0,'0'0'113'15,"0"0"-106"-15,0 0 9 16,0 0 0-16,0 0-8 16,117-5-7-16,-72 5-1 0,4 0-3 15,-3 0-24-15,-4 2-53 0,-6 4-1132 16</inkml:trace>
  <inkml:trace contextRef="#ctx0" brushRef="#br0" timeOffset="142012.6975">22008 16154 1918 0,'0'0'39'0,"0"0"-36"15,0 0-3-15,140-9 13 16,-51-5-6-16,22 1-2 16,11-1-3-16,2 2-2 15,-3 2 0-15,-12 3 1 16,-17 2-1-16,-15-1-1 16,-21 4 1-16,-17 1 0 0,-20-1 0 15,-11 2 0-15,-6 0 0 0,-2 0 0 16,0 0-3-16,0 0-13 15,-8 0-6-15,-9 5-30 16,-4 1-184-16</inkml:trace>
  <inkml:trace contextRef="#ctx0" brushRef="#br0" timeOffset="142638.0192">22331 16409 1959 0,'0'0'17'0,"0"0"-14"16,0 0 2-16,0 0 2 16,0 0-6-16,0 0-1 15,-11 91 2-15,5-49 1 16,-2 2-3-16,1-1 1 0,-2 1-1 16,3-5 0-16,1-4 0 15,1-8-4-15,1-7-2 16,0-6-4-16,1-6-9 15,0-8-5-15,0 0-24 16,-2-8 1-16,-2-12-313 16</inkml:trace>
  <inkml:trace contextRef="#ctx0" brushRef="#br0" timeOffset="143038.5741">22249 16402 1834 0,'0'0'38'16,"0"0"-16"-16,71-73 7 31,-43 57-9-31,0 8-10 0,-1 3-4 16,1 5-4-1,1 0-1-15,-1 5-1 0,-3 12 1 16,-3 5-1-16,-6 3-1 16,-7 1-4-16,-9 0-4 15,0-2-2-15,-12 0 3 16,-17-2 1-16,-2-5 3 0,-2-5 3 15,3-4 1-15,7-2 0 16,9-3 2-16,5 0 6 16,9-3-3-16,0 0-1 15,0 0 1-15,0 4 2 16,2 3-3-16,11 3 7 16,2-1-5-1,1 4-2-15,1 2-3 16,1 2 1-16,-2 5-2 15,2-1 0-15,-4 0 0 0,0-1 0 16,-1-3-7 0,0-3-16-16,-1-8-56 0,1-1-1453 15</inkml:trace>
  <inkml:trace contextRef="#ctx0" brushRef="#br0" timeOffset="143371.9493">22685 16697 1941 0,'0'0'25'16,"0"0"-9"-16,0 0 6 0,0 0-3 31,0 0-12-31,0 0-6 0,63-35-1 0,-39 35 0 16,-2 0 0-16,-5 4 0 15,-6 7-2-15,-3 4-2 16,-4 2-2-16,-4 3 2 15,0 0 0 1,-13 8 1-16,-14-2 1 0,-3 3 1 16,-1-3 1-16,5-5 0 15,9-5 0-15,9-6 0 16,8-3-2-16,0-3 2 16,6-1-1-16,18-2 1 15,10-1 1-15,9 0-1 16,4-9-12-16,2-8-28 0,1-8-86 15</inkml:trace>
  <inkml:trace contextRef="#ctx0" brushRef="#br0" timeOffset="143659.0662">23584 16016 1937 0,'0'0'14'15,"0"0"-14"-15,0 0 1 16,91-27 0-16,-53 26-1 16,1 1-10-1,-1 0-61-15,-3 0-279 16</inkml:trace>
  <inkml:trace contextRef="#ctx0" brushRef="#br0" timeOffset="143821.9809">23626 16215 1885 0,'0'0'44'0,"0"0"-36"0,0 0 13 15,0 0-3-15,0 0-11 16,105-10-7-16,-44-4-23 16,3-3-106-16</inkml:trace>
  <inkml:trace contextRef="#ctx0" brushRef="#br0" timeOffset="145155.7404">24397 15859 1884 0,'0'0'39'0,"0"0"-22"16,0 0-2-16,0 0 0 16,0 0-10-16,0 0-2 15,-55 55-1-15,45-19 1 16,2 2-3-16,8-1 1 16,0-3 0-16,0-2-1 15,18-5 0 1,6-5 0-16,7-4 0 15,2-6 0-15,3-5 0 16,1-7-2-16,-4 0-2 16,-4-5 1-16,-7-13-1 15,-10-5 2-15,-5-4 2 0,-7-4 0 16,0-6 0-16,-6-4 0 16,-15-2 1-16,-10 5-1 0,-6 8 1 15,3 8 0-15,4 8-1 16,13 6 0-16,10 6 0 15,7 2-1-15,0 2-13 16,0 11-56-16,15 3-41 16</inkml:trace>
  <inkml:trace contextRef="#ctx0" brushRef="#br0" timeOffset="145387.1831">24916 15904 1656 0,'0'0'304'0,"0"0"-287"15,0 0-7-15,0 0 10 0,0 0-4 16,0 0-12-16,0-13-4 15,0 13-4-15,0 0-21 0,0 0-22 16,-1 0-195-16</inkml:trace>
  <inkml:trace contextRef="#ctx0" brushRef="#br0" timeOffset="145904.0985">25176 15735 1949 0,'0'0'18'16,"0"0"-15"-16,0 0 7 0,0 0 0 15,0 0-7-15,0 0-3 16,100-6 0-16,-48 9-5 16,-1 1-13-16,-4-2-5 15,-8-2-18 1,-7 0-10-16,-10 0-19 16,-8 0 4-16,-10-6 66 15,-4-1 55-15,0-2 3 16,0 1-18-16,-4 0-10 15,-4 1 3-15,2 1-11 16,-1 3-5-16,4 2 0 16,0 1-2-16,1 0-4 0,-2 0-4 15,-4 7-7-15,-2 15 1 16,-1 2-1-16,-1 10 0 16,2 3 2-16,3 4-2 15,1 5 0-15,1 1 0 16,0 0 0-16,0-1 0 15,2-5 0-15,3-4-2 0,0-4-8 16,0-8-6-16,0-7-8 16,0-5-15-16,0-9-82 0</inkml:trace>
  <inkml:trace contextRef="#ctx0" brushRef="#br0" timeOffset="146089.0498">25288 16029 1896 0,'0'0'49'0,"0"0"-33"15,0 0 1-15,0 0-9 16,0 0-5-16,0 0-3 16,124-57-2-16,-74 57-18 0,0 0-27 15,0 0-144-15</inkml:trace>
  <inkml:trace contextRef="#ctx0" brushRef="#br0" timeOffset="146605.7645">25731 15879 1840 0,'0'0'85'0,"0"0"-70"16,0 0 2-16,0 0-4 15,0 0-11-15,0 0-2 16,-20-4-2-16,20 17 2 16,0 3-1-16,0 0 2 0,0 4-1 15,0-4 0-15,5 0 0 16,8-5 0-16,1-2 0 16,-1-1 0-16,2-6 0 15,-1-1 0-15,-1-1 0 16,-1 0 2-16,3 0 2 15,-2 0 4 1,5 0-1-16,-4 0 1 16,0 0 0-16,-1 0 0 15,-3 0-2-15,3 0-1 0,-2 3-2 16,-1 3-2 0,-1 4 0-16,-1-1 0 0,-2 0 0 15,-2 0-1-15,2 1 0 16,-3 1 0-16,-2-3 0 0,-1 1-1 15,0 3 2-15,0 1-2 16,0 1 1-16,-11 3-1 16,-6 0-2-16,-5 2 0 15,-2-2-2-15,3-2-4 16,-1-1-1-16,2-2-1 16,5-5-1-16,-1-2-2 0,4-5-6 15,3 0-29-15,3-3-47 16</inkml:trace>
  <inkml:trace contextRef="#ctx0" brushRef="#br0" timeOffset="146809.2361">25843 15820 1829 0,'0'0'99'16,"0"0"-82"-16,0 0-8 16,0 0 2-16,89-27-8 0,-47 22-3 15,4 1 0-15,5-3-21 16,-2-4-104-16</inkml:trace>
  <inkml:trace contextRef="#ctx0" brushRef="#br0" timeOffset="147125.1637">26735 15925 1922 0,'0'0'35'16,"0"0"-34"-1,0 0 0-15,0 0 5 16,107-37-4-16,-56 36-2 15,5 1 0-15,3 0-7 16,-3 7-29-16,-6 2-89 0</inkml:trace>
  <inkml:trace contextRef="#ctx0" brushRef="#br0" timeOffset="147341.296">26815 16096 1922 0,'0'0'33'16,"0"0"-30"-16,0 0 11 0,0 0 1 15,0 0-10-15,108-9-5 16,-47 4 0-16,0 2-6 16,-1-1-14-16,-8-1-38 15,-7-1-137-15</inkml:trace>
  <inkml:trace contextRef="#ctx0" brushRef="#br0" timeOffset="147726.7474">27082 15596 1788 0,'0'0'145'0,"0"0"-127"15,0 0-3-15,0 0 0 16,0 0-9-16,0 0-4 16,5-5-2-1,25 23 0-15,8 7 2 16,6 6 0-16,5 2-2 15,-3-2 0-15,0 6 0 16,-7 1 0-16,-9-2 0 16,-15 4-3-16,-15 0-1 15,0 3 1-15,-27 0 2 16,-12-1 0-16,-4-3 1 0,-3 2 0 16,1-4 0-16,-1-3-7 0,2-1-13 15,7-6-37 1,10-6-103-16</inkml:trace>
  <inkml:trace contextRef="#ctx0" brushRef="#br0" timeOffset="148042.7411">27812 15844 1957 0,'0'0'26'16,"0"0"-12"-16,0 0-2 16,0 0 1-16,0 0-8 15,0 0-5-15,-18 69 4 0,16-12 0 16,2 7-4-16,0-2 1 15,0 0-1-15,-2-4 0 0,0-3-1 16,-1-9-7-16,0-8-7 16,3-10-1-16,0-12-9 15,0-13-14-15,0-3-72 16</inkml:trace>
  <inkml:trace contextRef="#ctx0" brushRef="#br0" timeOffset="148481.1157">27920 15841 1864 0,'0'0'35'0,"0"0"-4"16,0 0-7-16,80-68-9 0,-58 63-2 16,2 5-6-16,1 0-3 15,3 14-4-15,-5 8 1 16,-1 1-1-16,-7 2 0 0,-9 2-1 15,-4 0-2-15,-2 0-4 16,-10-2 0-16,-13-2 2 16,-7-4 0-1,-6-4 0 1,-1-3 2-16,4-5 2 0,6-4-1 16,11-2 2-16,5 2 0 15,6 0 0-15,-1 1 0 16,1 4-1-16,3 2 1 15,1 5-1-15,1 0 1 16,0 4 0-16,11-3 1 0,5 3 2 16,2-1 0-16,3-2-1 15,-2-1 1-15,-2-1-2 16,-3-1 3-16,-2-2-3 16,-3-1 0-16,0-1 0 15,-1-4-1-15,1 3-1 16,2-1-9-16,5-2-39 0,3 0-184 15</inkml:trace>
  <inkml:trace contextRef="#ctx0" brushRef="#br0" timeOffset="148865.8903">28292 16370 1937 0,'0'0'32'0,"0"0"-22"16,0 0 2-16,0 0 10 15,0 0-14-15,0 0-8 16,91-51 0-16,-69 51-1 0,-4 13 1 16,-1 2 0-16,-7 4-2 15,-5 1 0 1,-5 0-2-16,0 3 1 15,-15 0 1-15,-14 2 0 16,-7-2 2-16,-4 1 1 16,5-4-1-16,8-3 0 15,10-4-1-15,11-3 1 16,6-1 0-16,0-4-3 0,3 0 3 16,18-2 1-1,9-2 1-15,10-1-2 0,0 0-1 16,5-1-19-16,-2-14-26 15,5-3-224-15</inkml:trace>
  <inkml:trace contextRef="#ctx0" brushRef="#br0" timeOffset="149144.5256">28814 15908 1670 0,'0'0'282'16,"0"0"-274"-16,0 0-6 0,0 0 12 15,110-24-10-15,-68 24-4 16,3 0 0-16,-5 4-17 16,-7 5-39-16,-9 2-145 15</inkml:trace>
  <inkml:trace contextRef="#ctx0" brushRef="#br0" timeOffset="149313.7331">28829 16134 1797 0,'0'0'129'0,"0"0"-115"16,0 0 0-1,0 0 2-15,119-3-13 16,-53-4-3-16,7 1-22 16,1-1-104-16</inkml:trace>
  <inkml:trace contextRef="#ctx0" brushRef="#br0" timeOffset="173925.7076">29641 15811 1748 0,'0'0'111'16,"0"0"-83"-16,0 0-4 15,0 0 0-15,0 0-9 0,0 0-3 16,0 0-3-16,-8-4-5 15,6 4-1-15,-1 0-1 16,0 6-2-16,0 14 1 16,-1 6 3-16,-5 6-1 0,2 5-1 15,-1 1 1-15,-1 3 0 16,3 0-2-16,3-2 1 0,0-3-2 16,2-4 1-16,-1-2-1 15,2-7 0-15,0-5 1 16,0-7-1-16,0-5 0 15,0-3 0-15,0-3 0 16,0 0-1-16,0 0-2 16,0 0-1-1,0-6-7-15,0-9-19 16,2 1-38-16,5-2-382 16</inkml:trace>
  <inkml:trace contextRef="#ctx0" brushRef="#br0" timeOffset="174574.3211">29892 15881 1810 0,'0'0'80'0,"0"0"-48"15,0 0-17-15,0 0-1 16,0 0-3-16,0 0-8 16,61-31-3-16,-39 31 1 15,0 0-1-15,-3 11-1 0,-5-2 1 16,-4 1-2-16,-9 4-1 15,-1 0-1-15,0 3-3 16,-14-2 3-16,-9-1 3 16,-1-2 0-16,0-2 1 15,4 2-1-15,8-5 1 16,3 1 0-16,4-4 0 0,5-1-1 16,0-1 1-16,0 5 0 15,0 0 0-15,2-2 1 0,8 2-1 16,2 0 1-1,4 4 0-15,1-2 1 0,1 2 0 16,-5 3 0-16,-2-3-2 31,-4 3 0-31,-4-3 1 0,-3 1-1 16,0 1 0-16,0-2-1 16,-7 1 1-16,-11-1 0 15,-1-2 0-15,-3-4 1 16,0-2 0-16,-3-3-1 15,0 0 1-15,-2 0 0 16,3 0-1-16,1-4 0 0,4-3 0 16,7 4 1-16,4-1 0 15,3 2-1-15,2 1 0 16,3 1-1-16,0 0-12 16,0 0-65-16,8-2-881 15</inkml:trace>
  <inkml:trace contextRef="#ctx0" brushRef="#br0" timeOffset="174772.9751">30333 16131 1950 0,'0'0'34'0,"0"0"-17"16,0 0-2-16,0 0-4 15,0 0-8-15,0 0-3 16,1-20-15-16,-1 20-27 16,0 0-101-16</inkml:trace>
  <inkml:trace contextRef="#ctx0" brushRef="#br0" timeOffset="175443.7512">30510 15896 1797 0,'0'0'107'0,"0"0"-78"0,0 0-8 16,0 0-2-16,0 0-8 15,0 0-4-15,58-48-7 16,-25 48 0-16,0 0 0 16,3 4 0-16,-5 11-1 15,-7 2-1-15,-8 0-3 16,-10 2 0-1,-6-1-3-15,0 0 3 16,-13-1 0-16,-7 0 5 16,-2-2 0-16,-2-4-2 15,9 0 2-15,2-1-1 16,2-4 1-16,8-1 0 16,0-2 0-16,2-1 0 0,1-2 0 15,0 0 0-15,0 1 0 0,0 1 0 16,0 0 0-16,4 5 0 15,4 1 1-15,1-2 0 16,3 2 0-16,-2 0 2 31,2 1-3-31,-3 0 1 0,-3 2 1 16,0 1-1-16,-1 0-1 16,-1 0 0-16,-4-1 1 15,0-1-1-15,0-1 0 16,0-3 0-16,0 0 0 15,-7-2-1-15,-10 1 1 0,-5-5 1 16,-7 0 1-16,-4 0 0 16,1-5-1-16,-1-3-1 15,6 1 0-15,8 7-4 16,8 0-8-16,10 0-47 16,1 0-312-16</inkml:trace>
  <inkml:trace contextRef="#ctx0" brushRef="#br0" timeOffset="176059.905">31150 15936 1899 0,'0'0'36'16,"0"0"-17"-16,0 0-6 16,0 0 1-16,0 0-7 15,0 0-7-15,67-25 0 0,-34 25 0 16,-5 14 0-16,-4 2-1 15,-6-1 0-15,-9 2-2 16,-9 0-3-16,0 0-1 0,-8 1 0 16,-14-3 2-16,-3-1 1 15,-1-3-2-15,7-1 1 16,4-3 5 0,8-2-1-16,5-1 0 15,0 0 0-15,2-4 1 16,0 3-1-16,0-3 1 15,0 0 0-15,0 3 0 16,0 0 1-16,0 4 3 16,2 2 4-16,7 2-2 15,3 1-1-15,-2 0-3 0,1 4-2 16,-2 0 1-16,-3-1-1 16,-2-1 0-16,-4 0-1 15,0 0 1-15,-1-2-1 16,-16-2 1-16,-4 1 0 15,-4-5 1-15,-3-6-1 16,-2 0 0-16,2 0-2 0,1-7-1 16,5-10 1-16,8-5-3 15,8-2-1-15,6 2-8 16,0 5-49-16,1 5-217 0</inkml:trace>
  <inkml:trace contextRef="#ctx0" brushRef="#br0" timeOffset="176444.9499">31730 15944 1941 0,'0'0'22'16,"0"0"-18"-16,0 0 8 15,0 0 0-15,0 0 2 0,-13 83-5 32,10-48-5-32,1 4-2 15,-4-3-2-15,2 1 0 0,-1-2 0 16,2-4-6-16,-1-8-3 15,1-5-3-15,0-8-2 16,1-6-3-16,2-2-6 16,0-2-30-16,0 0-28 15</inkml:trace>
  <inkml:trace contextRef="#ctx0" brushRef="#br0" timeOffset="176798.4622">31947 16031 1837 0,'0'0'43'0,"0"0"-33"15,0 0 16-15,0 0 6 16,0 0-22-16,0 0-4 15,-99 39-2-15,84-24-1 16,2-2-1-16,4-2-2 0,2 1 0 16,4-2 1-16,2 0-1 15,-2-3 0-15,2 0 0 16,1 0 0-16,0-1 1 16,0 1 0-16,0 2 0 15,1-2 4-15,8 3-1 0,-1-2-2 16,4 1 1-16,1-1-1 15,4-1-2-15,2 1 1 16,6 3-1-16,3-2-10 16,1 3-10-16,2-2-45 15,-3-2-538-15</inkml:trace>
  <inkml:trace contextRef="#ctx0" brushRef="#br0" timeOffset="177361.9939">32145 16291 1867 0,'0'0'4'16,"0"0"-3"-16,0 0 20 15,0 0-2-15,0 0-9 16,0 0-4 0,83 36-2-16,-68-33-3 15,0-3-1-15,0 0 2 16,0-3 0-16,0-13-2 16,0-5 2-16,-3-6-2 15,-3-3 0-15,-2-1 0 16,-3-1 0-16,-1 2 0 15,2 3 0-15,1 5 0 0,0 1 1 16,0 5 3-16,0 2 2 16,0 3 0-16,-2 2 3 15,4 1 0-15,1 3-1 0,3 3-2 16,4 2-6-16,4 0 2 16,2 0-1-16,2 12-1 15,-2 2 0-15,2 1 0 16,-5 5 0-16,-7 1 0 0,-6 3-1 15,-3-1 1-15,-3 1-1 16,-3 2 1-16,-9-1 0 16,-1-4 0-16,0-1 0 15,5-4 1-15,0-5 0 16,7-2 1 0,1 0-1-16,0-1 0 15,14 0 2-15,11-3-1 16,9-1-2-16,12 0-3 15,5-4-18-15,7 0-48 16</inkml:trace>
  <inkml:trace contextRef="#ctx0" brushRef="#br0" timeOffset="178938.1013">9714 11293 1795 0,'0'0'105'15,"0"0"-93"-15,0 0-2 16,0 0 16-16,0 0-11 0,0 0-9 16,0 0-3-1,0-11-2-15,0 26-1 0,0 10 5 16,0 7 0-16,0 3-1 16,5 6-2-16,1 0 1 0,1 2-2 15,5-4-1-15,0-3 1 16,3-7-1-16,-3-3 0 15,3-6 0-15,-8-8 0 16,-1-3 0-16,-3-5 0 16,-1-3-1-16,-2-1-2 15,0 0-2 1,0 0-1-16,0-4-9 0,0-6-28 16,0-6-69-16</inkml:trace>
  <inkml:trace contextRef="#ctx0" brushRef="#br0" timeOffset="179628.063">10014 11282 1872 0,'0'0'34'0,"0"0"-28"0,0 0 14 16,0 0 1 0,0 0-17-16,0 0-4 0,60-39 0 31,-32 34 0-31,0 5-1 0,-5 0 1 15,-5 0-1-15,-6 0-5 16,-8 5-1-16,-4 7-3 16,0 2 8-16,-9 4-1 15,-9 2 2-15,-3 3 1 16,-1-3-1-16,5-3 1 16,4-4 0-16,4-4-1 0,6-1 1 15,2 0 0-15,1-5-1 16,0 2 0-16,0 0 0 15,0-1 1-15,4 1 4 0,8-2 3 16,0-2 2-16,6 1-1 16,1-1-3-16,2 0-3 31,-3 3 0-31,0 1 0 0,-3 1-2 16,-3 5 0-16,-3 1 0 15,-3 1 0-15,0 4 0 16,0 1 0-16,-6 1 0 15,0-1-1-15,0 0 0 16,-9-2 1-16,-9-3 0 16,-6-3 0-16,-1-7 0 0,-2-3 0 15,2 0 0-15,2 0 1 16,4-5 0-16,5-2 0 16,4 2 0-16,5 2-1 15,4 3 1-15,1-2-2 0,0 2 1 16,0-1-10-16,6-4-22 15,10 0-70 1</inkml:trace>
  <inkml:trace contextRef="#ctx0" brushRef="#br0" timeOffset="179830.4809">10450 11407 1946 0,'0'0'19'16,"0"0"-14"-16,0 0 5 15,0 0-4-15,0 0-6 16,0 0-1-16,-5-28-12 16,4 28-27-1,-2 2-161-15</inkml:trace>
  <inkml:trace contextRef="#ctx0" brushRef="#br0" timeOffset="180463.9183">10560 11223 1914 0,'0'0'26'16,"0"0"-12"-16,0 0 2 16,0 0-6-16,0 0-7 0,0 0-2 15,106-69-1 1,-66 66 1-16,0 3-1 0,-10 0-1 15,-9 0 0-15,-7 12 0 16,-11 7-4-16,-3 5 0 0,0 2 1 16,-20 2 1-16,-1 1 1 15,-6 0-1-15,1-3 0 16,0-3 1-16,7-4 1 16,1-4 1-16,12-3-1 15,3-6 0-15,3 0 1 16,0-6-1-16,0 0 1 0,0 0 0 31,3 2 3-31,11-1 5 0,2-1 0 0,2 0 0 31,4 2-4-31,-1-1 0 0,0 2-3 0,-2 2 0 16,-1 4-1-16,2 3 0 0,-4 4 0 31,-4 2-1-31,-2 2 1 0,-4 2-1 16,-6-3-1-16,0 4 0 15,-9 0 0-15,-15-3-1 16,-4-4-1-16,-3-5 3 16,2-5-3-16,6-3 3 15,4-3 0-15,6 0 0 16,3-3-3-16,1-5-2 0,6 1-6 16,3-3-16-16,0 2-57 15,2-4-785-15</inkml:trace>
  <inkml:trace contextRef="#ctx0" brushRef="#br0" timeOffset="181064.221">10988 11196 1867 0,'0'0'44'0,"0"0"-25"0,0 0 7 16,0 0-6-16,0 0-12 15,0 0-6-15,8 10-1 16,3 13 1-16,4 1 3 0,0 6-2 16,-1 2 1-16,-4 3-3 15,0 0-1-15,-2-1 1 16,-5-5-1-16,0-5 0 15,-3-10 0-15,2-6 0 16,-2-2 0-16,0-6-1 16,1 0-2-1,-1 0-3-15,0 0 0 16,0-14-5-16,0-5-17 16,0-5-20-16,0-4-49 15</inkml:trace>
  <inkml:trace contextRef="#ctx0" brushRef="#br0" timeOffset="181465.5499">11252 11159 711 0,'0'0'1178'0,"0"0"-1162"16,0 0-15-1,0 0 7-15,0 0 4 16,0 0-9-16,-88 55-2 16,69-37 0-16,2-1-1 15,2 0 0-15,3-3 0 16,1-2 0-16,5-4 0 16,1-4 0-16,2-1 0 15,3 0 1-15,0 0 1 0,0-1 1 16,0 1 2-16,5 1 4 15,8 2 0-15,3-2-3 16,4 5 0-16,-1 0-3 16,2-1 0-16,0 2-2 15,-3 1-1-15,1 0 0 0,-2 0 0 16,-1 2 0-16,-2-5-6 0,-1 1-6 16,-1-7-13-16,0-2-61 15</inkml:trace>
  <inkml:trace contextRef="#ctx0" brushRef="#br0" timeOffset="182021.5063">11376 11393 1896 0,'0'0'18'0,"0"0"-16"16,0 0 0-16,0 0 12 0,0 0-7 15,82 17-4-15,-64-17-2 16,-2 0 0-16,-5 0 1 16,-2-5-2-16,-3-4 2 15,-1-6-2-15,-5-2 0 16,0-5 0-1,0-1-5-15,-5-2 3 16,-9-1 2-16,-5 1-1 16,-1 0 1-16,1 4 0 15,5 4 1-15,3 0 4 16,6 2 1-16,4 3 2 16,1-1 0-16,0 2 0 15,7 0-3-15,14 0-3 0,6 2-1 16,6 1 0-16,-2 5 1 15,2 3-2-15,-5 0 1 16,-4 0 0-16,-3 3 1 16,-5 8 0-16,-4 2-1 0,-3 2 0 15,-3 4 0-15,-6 3 1 16,0 2-1 0,0 1 0-1,0 2 1-15,-3-4 1 0,0-3-1 16,0 1 1-16,3-4 1 15,0-6 0-15,3-2-1 16,18-4 0-16,9-5 0 16,10 0-3-16,13-3-14 15,9-14-47-15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11T04:33:01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16995 6321 1419 0,'0'0'142'16,"0"0"-63"-16,0 0-16 0,0 0-14 15,0 0-12-15,0 0-14 16,0 0-7-16,0 0 1 16,0 0-5-16,0 0 1 15,0 0-2-15,0 0 0 16,0 0-2-16,0 0 2 16,0 0-2-16,0 0-3 15,0 0-1-15,0 0 0 0,0 0-1 16,0 0-2-1,0 0-1-15,0 0 1 16,0 3-1-16,0-3-1 0,0 3 1 16,0 1-1-16,0 3 0 15,0 1 2-15,0-1 0 16,0 4-1-16,0 2 0 16,0-1 1-16,0 1 0 15,0 1 0-15,0-2-1 16,0 0-1-16,0 1 0 15,0 1 1-15,0 0-1 16,0 1 1-16,0 1-1 16,0 0 0-16,0-2 1 15,0 2-1-15,0-1 0 16,0 0 1-16,3 1-1 16,0 1 0-16,-2-2 0 15,1-1 0-15,-1 1 0 0,1-1 0 16,-1 2 1-16,-1 2-2 15,2 2 2-15,-1 1 0 16,1-1-1-16,0-1 2 16,0 0-2-16,-1 1 1 15,2-3-1-15,0 2 0 16,-1-1 1-16,1 2-1 16,-2-2 0-16,3 3-1 15,-3 1 1-15,1 2 1 16,-1-4-1-16,1 3 0 15,-1-3 0-15,-1 5 0 0,0-4 0 16,0-1 0 0,0 0 0-16,0-1 1 0,2-1-1 15,-1-2 0-15,-1 1 0 16,0 1 0-16,3 0 0 16,-3 1 0-16,0 1 0 15,0 0 0-15,0 3 0 16,0 2 0-16,0 0 0 15,0 0 0-15,0 0 0 16,0-1 0-16,0-1 0 16,0 1 0-16,-4-3 0 15,-1-1 0-15,1 0 0 16,2-1 0-16,-1-2 0 16,0 2 0-16,1 0 0 0,1-1 1 15,-1 1-1-15,1 3-1 16,-1-2 1-16,-3 2 0 15,2-3 0-15,-2-1 0 16,1 2 1-16,1-2-1 16,-2 2 0-16,2 0 0 15,0 0 0-15,-3-1-1 16,3-1 1-16,-1 0 0 16,-1 2 1-16,1-1-1 15,-1 3-1-15,1-2 1 16,-3 5 0-16,2-2 0 15,0 4 0-15,2-1 1 16,0 3-1-16,2-2 0 0,-1-2 0 16,2 0 0-1,0 0 0-15,0-1 0 0,0 0 0 16,0 1 0-16,0 0 0 16,0 0 0-16,0 2 0 15,0 0 0-15,0 0 0 16,0 3 0-16,0 1 0 15,0-3 0-15,0 1 0 16,0-3 0-16,-1-2 0 16,-2 2 0-16,3-6 0 15,0-2 0-15,0-2 0 16,0 1 0-16,0 0 0 16,0 2 0-16,0-2 0 15,-2 1 0-15,2 1 0 0,0-1 0 16,-2 3 0-16,2 0 0 15,-2 2 0-15,1 0 0 16,-1-1 0-16,1-3 0 16,-2 1 0-16,1-3 0 15,2-1 0-15,0 1 0 16,0 0 0-16,0 0 0 16,0 0 1-16,0 0-1 15,0 2 0-15,0-1 0 16,0 3 0-16,0-1 0 15,0 1 0-15,0 1 0 0,0 0 0 16,0 2 0 0,0 2 0-16,0-2 0 15,0 1 0-15,2 1 0 0,-2-4 1 16,1 0-1-16,1 2 0 16,-2-6 0-16,0-1 1 15,0-1-1-15,0-1-1 16,0-3 1-16,0 0 0 15,0-5 0-15,0-4-8 16,0-1-6-16,0-2-19 16,0 0-64-16</inkml:trace>
  <inkml:trace contextRef="#ctx0" brushRef="#br0" timeOffset="1775.5315">17011 6280 1508 0,'0'0'238'0,"0"0"-201"16,0 0-7-16,0 0-3 15,0 0-8-15,0 0-8 16,0 0-5-16,-3 2-2 16,13-1 2-16,2 1 4 15,8 1-2-15,-1 1 0 16,4 0 0-16,3 4-3 0,1-2-1 16,2 3-2-16,3 0 0 15,3 1 0-15,1 2 0 16,1-1-2-16,1 0 1 15,0 3-1-15,-1 0 0 16,4 2 2-16,3 1 2 16,0 2-2-16,0-1 0 15,0 1-2-15,2 4 1 16,0 1-1-16,0 0 1 16,1 1-1-16,-1 2 1 15,-1-1-1-15,1-2 0 16,0 0 0-16,2 0 0 0,2-2 0 15,3 0 1 1,-3 1-1-16,-1 2 0 0,-2 0 0 16,-3 3-1-16,1 0 1 15,4 0 0-15,-1 2 0 16,1-1 0-16,-1 1 0 16,1-2 0-16,0 1 0 15,1-1 0-15,2 2 0 16,3-1 0-16,0 0 0 15,2 0 0-15,-2-1 1 16,2 2-1-16,-3-1 0 16,-2 3 0-16,-4-1 0 15,1 0 0-15,1 3 0 16,3 1 0-16,5-1 0 16,2 1 0-16,-1 0 0 0,-1-1 0 15,-1-1 0-15,1-2 0 16,-1-2 0-16,4-4 0 15,-1-1 0-15,-2-4 0 16,0 2-1-16,-3 0 1 16,-1 1 0-16,-2-1 0 15,0 1 0-15,-4-1 0 16,-2 0 1-16,-4 2-1 16,-4-2 0-16,-4-1 0 15,-3-1 0-15,-2 0 0 16,-1 1 0-16,0-1 1 15,-1-1 0-15,1-1 0 0,-1-4 3 16,-2 1-3-16,-1-2 0 16,-4-4-1-16,-3-2 0 15,-6-2 2-15,-5-4-2 16,-4 0 0-16,-2-1 0 16,0 0-13-16,0 0-53 15</inkml:trace>
  <inkml:trace contextRef="#ctx0" brushRef="#br0" timeOffset="3856.359">16927 9553 661 0,'0'0'1043'0,"0"0"-1014"15,0 0-10-15,0 0 28 16,0 0-22-16,0 0-9 16,0 0-5-16,3 0 3 15,6 0 3-15,5-2-1 16,2-5-6-16,2-2-4 16,-1 0 0-16,2-2-2 15,6 2-2-15,-1-6-1 16,6-1 0-16,6-1 0 15,0-1-1-15,5-2 1 16,2-1-1-16,4-3 1 16,0 2-1-16,-3-1 0 15,2 0 0-15,-3-2 0 16,1 0 0-16,0 3 0 0,0-2 0 16,0 4 1-16,-3 0-1 15,-1 1 0-15,2 1 0 16,-2 1 1-16,-1-1-1 15,2 1 0-15,0-2 0 16,-1-1 0-16,6 1 0 16,3-1 0-16,1 0 0 15,2 0 0-15,0 3 0 16,-5 0 0-16,0 1 0 16,-4-1 0-16,5 0 0 15,-1-2 0-15,3 1-1 16,-1 1 1-16,-1 0-1 0,1 0 1 15,-2 2 0-15,0-2 1 16,0 1-1-16,-3 1 0 16,-2 1 0-16,0 1 0 15,-2 1 0-15,0-2 1 16,3 3-1-16,-1-3 0 16,-1 2-1-16,-1-3 1 15,-6 3 0-15,-1-2 0 16,-3 1 0-16,0 0 0 15,-1 1 0-15,1-1 0 16,3 0 0-16,1 2 1 16,1-1-1-16,1 1-1 15,-1 1 1-15,-1-2 0 16,-2 1-1-16,1-3 1 16,0 2-1-16,-1 1 2 0,0 0-1 15,-4 0 0-15,-1 1-1 16,-2 2 1-16,-4 0 0 15,0-2 1-15,1 2-2 16,1-3 1-16,-2 3 0 16,4-2 0-16,-1 0 0 15,-2 2 1-15,-1 1-2 16,2 0 2-16,-4 1-2 16,-3 0 2-16,2 1-2 15,-1 1 2-15,3-2-1 0,3-1 0 16,2 1 0-16,-1 0-1 15,0 2 1-15,-2 0 0 16,-1-2 0 0,-1 3 0-16,0-2 0 0,1-1 0 15,2 3 0-15,1-7 0 16,-2 5 0-16,-1-2 1 16,-2-1-2-16,2 2 1 15,-3-2 0-15,5 2 0 16,0 0 1-16,-2 1-1 15,-1 0 0-15,-1 1 0 16,-5-1 0-16,-1 2-1 16,-4-1 1-16,-3 1 0 0,-3 2 0 15,1 0 1-15,-3 0-1 16,1-1 0-16,-2 1 0 16,1-1 0-16,-1 2 0 15,0 0 0-15,0 0 0 16,0 0 0-16,0 0 0 15,0 0-1-15,0 0 1 16,2 0-5-16,-2 0-8 16,0-1-22-16,0-3-84 15</inkml:trace>
  <inkml:trace contextRef="#ctx0" brushRef="#br0" timeOffset="5461.8148">20749 8111 1546 0,'0'0'93'0,"0"0"-38"16,0 0 7-16,0 0-12 15,0 0-27-15,0 0-6 16,0 0-5-16,-4-16 2 15,4 16 1-15,-2 0 1 16,2-2-7-16,0 2 0 16,0-3-3-16,0 3-3 15,0 0-1-15,0 0 1 16,0 0-1-16,0 0-2 16,0 0 1-16,0 0-1 15,9 0 1-15,9 0-1 16,7 0 1-16,7 0 0 0,7 0-1 15,14 0 0-15,10-2 0 16,10-5 0-16,1 1 0 16,4-1 0-16,0 2 0 15,0 3 0-15,2-1 1 16,-1 3-1-16,-8 0 0 16,-4 0 0-16,-10 0 1 15,-5 0-1-15,-4 0 0 16,-3 0 0-16,-6 0 0 15,-2 0 0-15,-6 0 0 0,-6 0 0 16,-1 0 0 0,-6 0 0-16,-6 0 2 0,-3 0-1 15,-6 0 1-15,-3 0-2 16,1 0 1-16,1 0-1 16,-2 0 0-1,3 0 1-15,-3 0-1 0,2 0 0 16,-2 0-1-16,0 0 0 15,0 3-6-15,0 0-16 16,0 3-33-16,-11-5-176 16</inkml:trace>
  <inkml:trace contextRef="#ctx0" brushRef="#br0" timeOffset="6266.09">22300 7713 1833 0,'0'0'37'0,"0"0"-15"15,0 0 6-15,0 0-11 16,0 0-12-16,0 0-4 16,9 8 0-16,10 16 1 15,4 6 3-15,4 5 0 16,1 5-3-16,5 2-1 15,-2-1 0-15,4 0-1 16,-4-3 0-16,-1-5 0 0,-3-8 0 16,-7-8 1-1,-4-6-1-15,-5-8 0 0,-3-3 1 16,-1 0 0-16,3-19 1 16,0-7-1-16,0-10 0 15,3-5 0-15,-4-1 0 16,1-3 3-16,-3 6-1 15,-4 2 1-15,-2 4 0 16,-1 8-1-16,0 4-1 16,0 6-2-16,0 8-1 15,0 2 0-15,0 5-6 16,3 0-20-16,0 11-57 16,2 9-75-16</inkml:trace>
  <inkml:trace contextRef="#ctx0" brushRef="#br0" timeOffset="6767.6513">22930 8133 1642 0,'0'0'157'0,"0"0"-143"15,0 0 14-15,0 0 4 16,0 0-14-16,0 0-8 15,-30 45-3-15,27-30-4 16,3 2 1-16,0-1-1 16,0 1-2-16,7-3-1 15,8-1 1-15,6-3 1 16,0-1-2-16,3-5 1 16,-2-4 0-16,-1 0-1 0,-6 0 0 15,0-7 0 1,-6-5 0-16,-3-8 0 15,-5-1 2-15,-1-5 0 0,0-4 4 16,-16-3-3-16,-8 4-3 16,-3 7 0-16,-1 7 0 15,3 11-2-15,2 4-4 16,10 4-19-16,4 13-33 16,7 2-132-16</inkml:trace>
  <inkml:trace contextRef="#ctx0" brushRef="#br0" timeOffset="7232.5204">23294 8139 1828 0,'0'0'62'0,"0"0"-47"16,0 0 7-16,0 0-6 15,0 0-12-15,0 0-4 0,-5 9 0 16,5 8 0-16,0 0 1 15,0 4-1-15,0-5-1 16,15 0 1-16,2-2-1 16,5-6-1-16,3-2-2 15,-1-4 1-15,-4-2 0 16,-1 0 0-16,-6-18 3 16,-1 0-1-16,-4-1 1 15,-7 0 2-15,-1-1 1 16,0 0 1-16,0 2-1 15,0 3-2-15,0 4-1 16,0 6 0-16,0 4-6 0,0 1-19 16,0 0-64-16,0 3-1035 15</inkml:trace>
  <inkml:trace contextRef="#ctx0" brushRef="#br0" timeOffset="7692.2931">23782 7932 1873 0,'0'0'41'15,"0"0"-19"-15,0 0-2 16,0 0-3-16,0 0-10 16,0 0-5-16,-2-10-2 15,2 16 0-15,0 11 1 16,3 7 1-16,4 2 0 16,-4 2 0-16,0 2 1 15,0 1 0-15,-1-3-2 16,-1 0 0-16,-1-3 1 15,0-2-2-15,0-3 0 0,2-2 0 16,-1-4 1 0,1-1-1-16,2 0 0 0,3-2 0 15,3-2 0-15,2 1 0 16,4-3-2-16,6-3-2 16,1-1 0-16,5-3-2 15,2 0-2-15,0 0-7 16,-2 0-4-16,-1-11-33 15,-3-2-40-15</inkml:trace>
  <inkml:trace contextRef="#ctx0" brushRef="#br0" timeOffset="7946.6088">23696 8053 1783 0,'0'0'95'0,"0"0"-76"16,0 0 7-16,0 0-10 15,0 0-12-15,105-21-4 16,-29 21 0-16,4 0 0 15,4 0-21-15,-9 0-74 16</inkml:trace>
  <inkml:trace contextRef="#ctx0" brushRef="#br0" timeOffset="10552.6459">17284 7140 1699 0,'0'0'86'0,"0"0"-54"15,0 0-3-15,0 0 2 16,0 0-10-16,0 0-9 15,0 0-1-15,-9-8-2 16,9 8-1-16,0 0-2 16,0 0-1-16,0 0-3 0,0 0 1 15,0 0-3-15,0 0 0 16,0 0 0-16,12 0 1 16,17 0 0-16,9 0-1 15,5 0 0-15,2 0 0 16,-2 0 0-16,-1 0 0 15,-3 0 0-15,-6 0 1 16,-8 0-1-16,-8 0 0 16,-10 0 0-16,-1 0 0 15,-5 0 1-15,-1 0 1 16,0-3 0-16,0 3 1 16,0 0-3-16,0 0 0 0,0 0-2 15,-11 0-12-15,-5 7-47 16,0 0-729-16</inkml:trace>
  <inkml:trace contextRef="#ctx0" brushRef="#br0" timeOffset="11761.2067">17196 8445 1196 0,'0'0'596'0,"0"0"-567"15,0 0-6-15,0 0 11 0,0 0-10 16,0 0-16-16,0 0-6 15,-1 0 1-15,6 0 2 16,15 0-1-16,11 0 1 16,8 0 0-16,6 0-4 15,1 0 0-15,2 0 0 16,1 0-1-16,-3 0 0 16,-4 0 0-16,-8 0 1 15,-10 0-1-15,-10 0 0 16,-7 0 0-16,-5 0 1 15,-2 0-1-15,0 0 0 16,0 0 1-16,1 0-1 0,-1 0 0 16,0 0 1-16,0 0-1 15,0-3-11-15,-1 0-39 16,-11-3-26-16,-5 3-572 16</inkml:trace>
  <inkml:trace contextRef="#ctx0" brushRef="#br0" timeOffset="12175.3574">17417 8291 1818 0,'0'0'27'16,"0"0"-2"-16,0 0 13 15,0 0-15-15,0 0-16 16,0 0-5-16,-3-2-2 16,3 4 0-16,0 17 0 15,0 4 0-15,0 8 1 16,0 0 0-16,0 4 0 15,0-1 0-15,1-1 0 0,5-4 0 16,0-2-1 0,-1-5 0-16,-2-4 0 0,-2-5 0 15,-1-4 0-15,0-4 0 16,0-1 0-16,0-1 0 16,2 0 0-16,-2-3-4 15,0 0-12-15,0 0-41 16,-5 0-186-16</inkml:trace>
  <inkml:trace contextRef="#ctx0" brushRef="#br0" timeOffset="14883.2">10445 8756 1562 0,'0'0'196'0,"0"0"-177"16,0 0-4-16,0 0 9 16,0 0-5-16,0 0-6 15,0 0-7-15,2 0 1 16,-2 0 3-16,0 0 0 16,0 0-1-16,0 0-2 15,3 0-2-15,-2 0-3 16,5 0 1-16,3 0-1 15,0 0 0-15,7 0 0 16,-1 0 0-16,5 0 0 16,6 0 0-16,4 0 1 15,6 0 0-15,6 0-1 0,1 0-2 16,2 0 0-16,-3 0 1 16,-1 0-2-16,1 0 1 15,0 0 0-15,-2 0 0 16,2 0 1-16,0 0-1 15,-5-2-1-15,5-1 1 16,-1 2 1-16,0 0-1 16,-2 0 0-16,2 1 0 15,0-2 0-15,1 0 0 16,4 2 0-16,0-1 0 16,5 1 0-16,1 0 0 15,-3 0 0-15,3 0 1 16,-1 0-1-16,-2 0 0 0,2 0 0 15,3 0 0 1,-2 0 1-16,-3 0-2 0,2 0 1 16,-6 0 0-16,-1 0 0 15,-2 0 0-15,1 0 0 16,-4 0 0-16,-3 0-1 16,-2 0 1-16,-4 0 0 15,-6 0 0-15,-3 0 0 16,-8 0 0-16,-2 0 0 15,-1 0 0-15,-4 0 0 16,0 0 0-16,-3 0 0 16,0 0 0-16,-3 0 0 15,0 0 0-15,0 0 1 0,0 0-1 16,0 0 0-16,0 0 0 16,0 0 0-16,0 0 0 15,0 0 1-15,0 0-1 16,0 0 0-16,0 0 0 15,0 0 1-15,2 0 0 16,-1 0 1-16,2-8-2 16,0-3 0-16,1-3 0 15,1-6 1-15,-1 1-1 16,1-3 0-16,5-4 0 16,1-1 0-16,2-1 0 15,5 3 0-15,0 2 0 16,-5 3 0-16,1 6 0 15,-1 3 0-15,-4 4 0 16,-1 4 0-16,-3 3-1 16,0 0 1-16,1 0-2 0,3 5 1 15,3 10 1-15,-3 3 0 16,0 3-1-16,1 2 1 16,1 0-1-16,-1-1 2 15,3-1-1-15,-2-2 0 16,1-2 0-16,0-2 0 15,-3-3 0-15,0-3-1 16,1-1 2-16,-1-3-1 16,-1-1 0-16,-4-3-1 15,0 1 1-15,-1-2 1 0,2 0-1 16,1 0 0-16,0-3 0 16,4-9 1-16,1-2-1 15,1-2 0-15,3-4 0 16,3 0 0-16,2-4-1 15,3 2 1-15,-1-1 0 16,-2 0 0-16,-1 3 0 16,-4 4 0-16,0 3 1 15,-6 4-1-15,-2 3 0 16,-1 3 0-16,-3 3 1 16,3 0-2-16,0 0 0 15,3 14 0-15,3 8 1 16,-3 1 0-16,2 2-1 0,2 2 1 15,0-1 1 1,7-2-1-16,0-3 0 0,6-5 0 16,-1-6 0-16,4-3 0 15,-1-7-1-15,-4 0-4 16,-1 0-2-16,-1-15 1 16,-3-6-6-16,0-6 5 15,-2-2 2-15,-3-1-1 16,-1 2 5-16,-4 3 1 15,-4 6 0-15,0 4 4 16,-5 5 10-16,1 4 4 16,-1 4-8-16,0 1-4 15,3 1-6-15,-1 0-1 16,4 5-1-16,1 14 1 0,2 6 1 16,-1 6 0-16,-5 2 0 15,0-1 0-15,-2-3 0 16,2-4 0-16,2-6 1 15,-1-6-1-15,-1-6-1 16,-2-3 1-16,1-1 0 16,-1-3-1-16,-1 0 1 15,2 0 0-15,-2-3-2 16,0-5-42-16,0-1-79 16</inkml:trace>
  <inkml:trace contextRef="#ctx0" brushRef="#br0" timeOffset="16744.3643">13589 8642 1301 0,'0'0'253'16,"0"0"-217"-16,0 0 40 15,0 0 9-15,0 0-37 16,0 0-24-16,0 0-8 16,0 0-1-16,0 0-2 15,6 0 1-15,8 0-3 16,2 0-3-16,2-3-4 15,5 0 0-15,0-1-1 16,3 2-1-16,2-1 1 16,0 2-1-16,4-1-1 15,2 2-1-15,0-1 1 0,4 1 0 16,1 0-1-16,1 0 1 16,-2-1-1-16,1 1 1 15,-2 0 0-15,-1 0-1 16,-1 0 0-16,-4 0 1 15,3 0-1-15,1 0 1 16,2 0 1-16,4 0-1 16,0 0 0-16,2 0-1 15,3 0 0-15,0 0 0 16,2 0 0-16,0 0-1 16,-2 0 1-16,5 0 0 15,-2 0 0-15,2-2 0 16,1 0 0-16,0-1 0 0,-2 1 0 15,0 1 0-15,-1 1 0 16,-4 0 0-16,-1 0 0 16,2 0 1-16,-4 0-1 15,-2 0 0-15,-1 0 0 16,-5 0 0-16,0 0 0 16,-1 0 0-16,2 0 0 15,1 0 0-15,0 0 0 16,2 0 1-16,1 0-2 15,1 0 2-15,-3 0-1 16,0 0 0-16,-1 0-1 16,-1 1 1-16,-4-1 0 0,-3 2 0 15,-2-2 0-15,-4 0 0 16,-1 0 0-16,-3 0 0 16,-1 0 0-16,2 0-1 15,4 0 1-15,3 0 0 16,-1 0 0-16,0 0 0 15,0 0 1-15,0 0-1 16,2 0 0-16,-1 0 0 16,-2-2 0-16,-2 2 0 15,-2 0 0-15,-2 0 0 16,0-1 0-16,1 1 0 16,0-2 0-16,1 2 0 15,-2-1 0-15,-3-2 0 0,-2 3 0 16,-1-3 1-1,-2 3-1-15,1 0 0 16,-1 0 0-16,4 0 0 0,1 0 0 16,1 0 0-16,-2 0 0 15,2 0 0-15,-3 0 0 16,4 0 0-16,-1 0 0 16,0 0 0-16,-2-2 0 15,1 2 0-15,-3 0 0 16,-3 0 0-16,1 0 0 15,-2 0 0-15,-2 0 0 16,2 0 0-16,-2 0 0 0,0 0 0 16,2 0 1-1,-3 0 0-15,-2 0 0 0,1 0 0 16,-1 0 2-16,1 0 0 16,2 0-1-1,3 0-1-15,3 0-1 0,-1 0 1 16,-1 0-1-16,0 0 0 15,-4-2 0-15,-2 2 0 16,-4 0 0-16,0 0 0 16,0 0-4-16,0 0-9 15,-2 0-36-15,-10 0-155 16</inkml:trace>
  <inkml:trace contextRef="#ctx0" brushRef="#br0" timeOffset="19595.4753">10497 10340 1136 0,'0'0'260'16,"0"0"-228"-16,0 0 60 15,0 0 9-15,0 0-32 16,0 0-25-16,0 0 1 16,-25 0-15-16,25 0-14 0,0 0-3 15,0 0-4-15,0 0-4 16,0 0-3-16,0 0-2 16,0 0 1-16,0 0-1 15,3 0 2-15,13 0 3 16,2 0 4-16,5 0-1 15,5 0 0-15,5 0-4 16,4 0 0-16,6 0-2 16,1 0 0-16,-1 0-2 15,0 0 0-15,-4 0 0 16,0 0 0-16,4 0 0 16,2 0 0-16,5 0 0 0,4-2 0 15,0-3 0 1,-6 2 1-16,-4 1-1 0,-2 2 0 15,-2 0 0-15,0 0 0 16,-1 0 0-16,-1 0 0 16,1 0 0-16,1 0 0 15,-3 0 0-15,2 0 0 16,-6 2 1-16,-3-1-2 16,-7 1 2-16,-2 0-1 15,-3-1 0-15,1 1 0 16,1-1 0-16,-1-1 0 15,2 1 0-15,0 1 0 16,0-1 0-16,0 0 0 16,1 1 0-16,-4-2 0 15,-2 1 0-15,-2 2 0 0,-5-1 0 16,-3 1 0-16,-2-3 0 16,1 3 0-1,-2-1-1-15,1-1 1 16,-2 1 0-16,-1 1 0 0,3-3 0 15,-2 1-1-15,1 1 2 16,-3-2-1-16,0 0 0 16,0 0 0-16,0 0 0 15,0 3 0-15,3-1-1 16,0 1 1-16,0 0-1 16,-1-2 1-16,-1 1 0 15,2-1 0-15,-1 1 0 0,-2-2 0 16,0 0 1-16,0 0-1 15,0 0 0-15,0 0 1 16,1 0-1-16,-1 0 2 16,0 0 0-16,2 0 0 15,-2 0 1-15,0 0-2 16,0 0-1-16,0 0 1 16,0 0-1-16,0 0 1 15,0 0 4-15,0 0 5 16,0 0 0-16,0 0-4 15,0-5-3-15,0 1-2 16,1-4 0-16,-1 3-1 16,3-4 1-16,0 0 0 0,1-1-2 15,1-4 1 1,1-1 0-16,-3-5 1 0,0 1-1 16,0-5 0-16,1 2 0 15,1-2 0-15,-1 0 0 16,-1-1 0-16,3 1 1 15,0 0-1-15,4-1 0 16,-2 3 0-16,0 4 0 16,-1 2 1-16,0 5 0 15,-1 2 2-15,-1 3-3 16,-2 6 2-16,-3 0-2 16,1 0 1-16,1 0-1 0,1 0-1 15,7 10-1 1,1 7 2-16,-1 2 0 0,2 5 0 15,2-2 0 1,0 2 0-16,0-2 0 0,1 2 0 16,-2-4-1-16,3 0 1 15,-2 0-1-15,1-4 1 16,-3-2-1-16,0-3 0 16,-2-3 0-16,-2-3 0 15,-4-4 1-15,-1-1-2 16,0 0 0-16,-1 0 1 15,5-6 1-15,0-11 0 16,1-7 0-16,1-2 0 0,1-1 0 16,-2-1 0-1,-2 3 0-15,0 3 0 0,-3 3 0 16,6 6 0-16,-5 0 0 16,1 2 1-16,-1 8 0 15,-1 2 1-15,-1 1 1 16,2 0-3-16,3 2-3 15,1 13 2-15,4 3 0 16,1 3 1-16,-1 2 0 16,2 2 1-16,-1-3-2 15,3 1 1-15,1-5-1 16,-1-2 1-16,-1-4-1 16,-3-6-1-16,3-4 2 15,-3-2 0-15,0 0-1 0,-1-12 0 16,-1-8 1-16,0-4-1 15,-1-2 1-15,6-2 0 16,-1 0 0-16,2 2 0 16,-1 4 0-16,1 0 0 15,-4 5 0-15,0 2 0 16,-1 2 1-16,-2 5 1 16,0 2 3-16,-1 3-3 15,0 3-1-15,-2 0-1 16,2 0-1-16,2 14 0 15,-1 6 0-15,0 8 1 16,1 1 0-16,2 4 0 16,3 3 0-16,-2-4 1 15,0 0-1-15,-2-3 0 0,0-3 0 16,-1-6 0-16,-1-7 0 16,-3-4 0-16,-4-8 0 15,-1-1 0-15,-1 0 0 16,0 0 1-16,0 0 0 15,0 0 0-15,0 0 0 16,0 0-1-16,0-3-11 16,0 0-65-16</inkml:trace>
  <inkml:trace contextRef="#ctx0" brushRef="#br0" timeOffset="20809.449">12966 10221 1540 0,'0'0'171'16,"0"0"-167"-16,0 0-4 15,0 0 20-15,0 0 6 16,0 0 5-16,12-2-9 15,-5 2-4-15,-1 0-4 16,5 0-7-16,2 0 2 16,4 0-4-16,8 0 3 15,6 0-4-15,11 0 2 16,4-3 2-16,2 0-1 16,-3 0-7-16,-1-1 2 15,0 3 0-15,-1-3 0 16,6 1 0-16,2 0 0 15,1-2-1-15,2-2 0 16,-2 0 0-16,-3 2 0 0,-1 3 0 16,-2-1 0-16,-3 3 1 15,-1-1-1-15,1 0 1 16,-1-1-1-16,3 2-1 16,1 0 0-16,0 0 1 15,1 0-1-15,0 0 2 16,-3 0-2-16,2 0 0 15,2 0 0-15,2 0 0 16,2 0 1-16,2 0-1 16,-4 0 0-16,2 0-1 15,-2 0 1-15,0 0 0 0,2 0 0 16,-6 0 0 0,0 0 0-16,-5-1 0 0,-3 0 0 15,-5 1 0-15,-2-3 0 16,-6 2 0-16,-2-3 0 15,3 1 0-15,2 1 0 16,0-1 0-16,2 1 0 16,-3 2 1-16,-5 0-1 15,-7 0 0-15,-6 0-1 16,-2 0 2-16,-5 0-1 16,-2 0 0-16,0 0 0 15,0 0 1-15,0 0 0 0,0 0-1 16,-16-5-14-16,-8-3-64 15</inkml:trace>
  <inkml:trace contextRef="#ctx0" brushRef="#br0" timeOffset="22355.2862">15051 8758 1577 0,'0'0'122'16,"0"0"-70"-16,0 0-2 15,0 0-25-15,0 0-1 16,0 0-9-16,0-26 4 16,0 24 0-16,0-1-9 15,0 0-2-15,0 3-1 16,0-2-3-16,0 2 1 16,0-1-4-16,0 1 0 15,0 0-1-15,0 0 0 0,0 0 0 16,0 0 0-16,0 0-1 15,0 0 1-15,0 0-1 16,0 0-1-16,0 6 1 16,0 8 1-16,0 6 0 15,0 4 0-15,0 0 0 16,0 5 0-16,0-1 0 16,0 3 0-16,0-1 0 15,0-1 0-15,0-1 0 16,0-1 0-16,0 1 0 15,0 2 0-15,2 0 0 16,1 2 0-16,0 1 0 16,0-1 0-16,-2-1 0 15,2-4 0-15,-1-3 1 16,1-2-1-16,1-3 0 0,-1 1-1 16,0-3 1-16,-2 0 0 15,-1 0 0-15,0 1 0 16,0 0 0-16,0-2 0 15,0 2 0-15,0-2 0 16,0 2 0-16,0 2 0 16,0-3 0-16,3-1 1 15,0 1-1-15,-1 0 0 16,1-5 0-16,0 5 0 16,-1-5 0-16,1 1 0 0,-1-2 0 15,0 0 0-15,-1 0 0 16,1-3 0-1,-1 1 0-15,1-1 0 16,-1 1 0-16,1 0 0 0,-1 3 0 16,-1-3 0-16,0 2 0 15,2-1 0-15,-2 0 0 16,1-1 0-16,1 2 0 16,-1-3 0-16,2 4 0 15,-1-2 1-15,1-1-1 16,-3 1 0-16,4 0 0 15,-3 0 0-15,-1-1 1 16,2-1-1-16,-2 1 0 16,1-4 0-16,-1 2 1 15,0 0-1-15,0 1 0 0,2-3 0 16,-2 2 1-16,0 0-1 16,0 1 0-16,0 1 0 15,3 1 0-15,0 0 0 16,-1-1 0-16,-1 1 0 15,1-4 0-15,-1 2 0 16,-1-5 0-16,2 1 0 16,-1 1 0-16,-1 0 0 15,0-2 1-15,2 3-1 16,-2-2-1-16,0 3 1 16,0-1 0-16,1-3 0 15,1 2 0-15,-2-2 0 0,0-1 0 16,0-2 0-16,0 0 1 15,0 0-1-15,0 0 0 16,0 0 0-16,0 0-5 16,0-10-61-16,-2-2-302 15</inkml:trace>
  <inkml:trace contextRef="#ctx0" brushRef="#br0" timeOffset="23324.7736">15059 8705 1470 0,'0'0'168'16,"0"0"-93"-16,0 0-27 16,0 0-1-16,0 0-22 15,0 0-10-15,0 0-1 16,0-29 4-16,0 24-3 16,-2-1-3-16,1 2-4 15,-1 0-1-15,1 1-2 16,1-2 0-16,-2 3-2 15,2-1-2-15,0 1 0 16,0-1-1-16,0 1 0 0,0 1 0 16,0 0 0-16,0-2 0 15,0 3 0-15,-1 0 1 16,1 0-1-16,0 0 0 16,0-2 0-16,0 2 0 15,0 0 0-15,0 0 0 16,0 0 0-16,0 0-8 15,0 0-49-15,0 0-112 16</inkml:trace>
  <inkml:trace contextRef="#ctx0" brushRef="#br0" timeOffset="26060.0372">8997 8540 1743 0,'0'0'78'0,"0"0"-51"16,0 0 8-16,0 0-3 0,0 0-17 15,0 0-5-15,0 0 0 16,-3 0-2-16,3 0 0 15,0 0-1-15,0 0-2 16,0 0-4-16,0 0-1 16,0 5 0-16,0 7-2 15,6 7 2-15,7 6 0 16,2 3 0-16,5 4 0 16,0 0 0-16,0 2 1 15,4 2-1-15,-2-5 0 16,2 3 0-16,-6-5 0 15,1-8-2-15,-5-2 1 0,-4-8-1 16,-4-5 2-16,-3-3 0 16,0-3 0-16,-1 0-1 15,-2 0 1-15,3 0 1 16,0-14 0-16,2-5 0 16,0-8-1-16,-1-4 0 15,1-4 0-15,-2-3 0 16,1-2 0-16,-1 5-1 15,-1 4 1-15,1 4 0 16,-3 0 0-16,0 4-1 16,0 0 2-16,0 0 0 15,0 2-1-15,0 3 0 16,0 5 1-16,0 6-1 16,0 4 0-16,0 3 0 0,0 0-2 15,4 0-13-15,5 17-24 16,3 8 8-16,1 4-48 15</inkml:trace>
  <inkml:trace contextRef="#ctx0" brushRef="#br0" timeOffset="26901.5394">9573 9082 1619 0,'0'0'44'0,"0"0"-27"16,0 0 40-16,0 0 5 15,0 0-38-15,0 0-7 16,0 0-1-16,0 0 8 16,0 0-6-16,-3-12-12 15,0-5 5-15,0-4-4 16,-2-3-5-16,4-3 0 0,-4-2 3 15,5 0-4-15,0 3 2 16,0-2 1-16,0 5 0 16,0-1 1-16,0 1 1 15,3 4-2-15,0-1 1 16,2 4 1-16,-1 4-2 16,1 2-1-1,0 4-1-15,-2 3 0 0,-1 3 0 16,-1-1-2-16,4 1 0 15,4 0-1-15,6 0 1 16,3 0-1-16,1 0 1 16,0 4 0-16,1 7-1 15,-1 1 1-15,-2 2 0 16,1 1-1-16,-3 2 1 16,-2 0-1-16,-4 2-1 0,3-1 0 15,-3 1-1-15,0 3 1 16,-3-2 1-16,1-2-2 15,-1-1 1-15,-1 0 1 16,-2-3-1-16,-2 1 1 16,1-4-2-16,-1-3-2 15,-1-1-5-15,2-3-6 16,-2-3-11-16,0-1-14 16,0 0-16-16,0 0-120 15</inkml:trace>
  <inkml:trace contextRef="#ctx0" brushRef="#br0" timeOffset="27146.5727">9578 8936 1647 0,'0'0'181'0,"0"0"-161"16,0 0 9-16,0 0-7 15,0 0-15-15,0 0-7 16,63-33 0-16,-27 30 0 16,1-3-15-16,-1 1-54 0</inkml:trace>
  <inkml:trace contextRef="#ctx0" brushRef="#br0" timeOffset="28743.6128">9168 10444 1702 0,'0'0'110'16,"0"0"-77"-16,0 0-10 15,0 0 5-15,0 0-11 16,0 0-10-16,-1-5-3 16,1 5-3-16,0 0 0 15,3 5-1-15,6 12 0 16,6 6 2-16,-2 5 0 15,2 3 0-15,2 2 0 0,0 2-1 16,0 1-1-16,1-2 0 16,-2-4 0-16,-4-3 0 15,0-5 0-15,-3-6 0 16,-2-3 0-16,-2-6 0 16,-1-1 0-16,-2-5 0 15,-2-1 0-15,3 0 2 16,4 0 0-16,5-15 2 15,0-9-2-15,1-8-1 16,-2-2 0-16,-1-7-1 16,-4-1 1-16,0 2-1 15,-3-1 0-15,0 0 0 16,-3 5 0-16,0 1 2 0,0 2 2 16,0 4 0-1,-3 2 2-15,0 5-3 0,0 5 0 16,2 5-1-16,1 5-1 15,-2 4-1-15,2 3 0 16,0 0 0-16,0 0-7 16,0 10-17-16,5 15-16 15,8 6-21-15,-4 7-247 16</inkml:trace>
  <inkml:trace contextRef="#ctx0" brushRef="#br0" timeOffset="29277.2862">9680 10757 1842 0,'0'0'38'0,"0"0"-18"16,0 0 6-16,0 0-7 16,0 0-14-16,0 0-5 15,-2 1 0-15,2 20-2 16,0 7 2-16,3 8 0 16,0-1 0-16,-1 1 1 15,1-3-1-15,-3-3 0 16,5-2 0-16,-5-4 0 15,3-4 0-15,-2-5 0 0,3-6 0 16,-2-4-1 0,-1-2-3-16,1-1-2 0,-2-2-4 15,0 0 0-15,1 0-6 16,2 0-12-16,2-2-6 16,-1-9-70-16,-1 0-753 15</inkml:trace>
  <inkml:trace contextRef="#ctx0" brushRef="#br0" timeOffset="30147.9491">9675 10805 1782 0,'0'0'33'16,"0"0"-11"-16,0 0 11 16,0 0-5-16,0 0-12 15,0 0-6-15,-1-16-6 16,4 10-4-16,6 1 0 16,9 1 0-16,1-1 0 15,4 4 0-15,0 1 0 16,0 0-1-16,-2 0 1 15,0 0 0-15,-2 0-1 16,-7 6-5-16,-3-1-6 16,-3 4-8-16,-3 0-6 15,-3 1 11-15,0 2 0 16,-6 1 10-16,-9-1 3 16,-3 0 2-16,0 0-1 0,3 0 1 15,3-4 0-15,2-2 1 16,4-1-1-16,6-2-2 15,0 0 1-15,0-3 0 16,0 1 0-16,0 1 1 16,0-1 1-16,12 0 3 15,-3 0-1-15,3-1 2 16,1 0 7-16,1 0 0 16,2 0-2-16,-1 0-1 15,1 3 3-15,-4-3 0 16,0 3-7-16,-3-1-3 15,-1 2 0-15,-2 3-2 0,1 1 1 16,-1 2 0 0,-3 3 0-16,-2 1-1 15,-1 3 2-15,0-3-2 0,0 3 0 16,-1 0 0-16,-11-1-1 16,-3-1 1-16,-3-2 0 15,-3 0 0-15,-3-3 0 16,-1 1 0-16,1-4 1 15,3-1-1-15,3-3 1 16,8-3-1-16,3 1 0 16,4-1 1-16,1 0 1 15,1 0 0-15,-1 0 0 16,2 0-2-16,0-6-7 0,0-4-28 16,6-2-78-1</inkml:trace>
  <inkml:trace contextRef="#ctx0" brushRef="#br0" timeOffset="37743.6608">9419 6767 823 0,'0'0'909'16,"0"0"-880"-16,0 0-10 16,0 0 16-16,0 0-10 15,0 0-9-15,0 0-2 16,0 0 0-16,-3 2 0 16,3-2-4-16,0 0-3 15,0 0 2-15,0 0-4 16,0 0-1-16,0 0-2 0,0 0 0 15,0 0-1-15,0 0-1 16,0 0 1-16,8 0-1 16,2 0 0-16,2 0 1 15,1 0-1-15,5 0 0 16,0-3 0-16,-1 1 0 16,2 1 0-16,3 0 0 15,1-1 0-15,5 1 0 16,5-1 0-16,2-1 0 15,4 1 1-15,2-1-1 16,2 0 0-16,0-1 0 16,2 2 0-16,-3-1 0 15,1-1 0-15,0 3 0 16,0-2 0-16,2 2 0 16,-3 1 0-16,2 0 0 0,0 0 0 15,-1-1 1-15,0-1-1 16,-2 1 0-16,-1 0 0 15,0-1 0-15,-1 1 0 16,1-3 0-16,5 1 0 16,0 3 0-16,2-3 0 15,0 0 0-15,-1 0 0 16,-1 1 0-16,1-4-1 16,3 3 1-16,-1-3 0 15,7 1 0-15,-1 0 0 16,1 1 0-16,-3-1 0 15,-1 2 0-15,1 3 0 0,-3-2 0 16,2 1 0-16,0-1 0 16,-2 0 0-16,0 1 0 15,-2 1 0-15,-1 0 1 16,-6 0-1-16,-3 0 0 16,-1 0 0-16,-6 0 0 15,-6 0 0-15,-2 0 0 16,-1 0-1-16,-6 0 1 15,1 0 0-15,-7 0 0 16,-4 0 0-16,-4 0 0 16,1 0 0-16,-2 0 0 15,0 0 0-15,4 0 0 0,-4 0 0 16,0 0 1-16,0 0-1 16,0 0 0-16,0 0 0 15,0 0 0-15,0 0-1 16,0 0 2-16,0 0-1 15,0 0 1-15,0 0 0 16,0 0 0-16,0 0 2 16,0-1 0-16,0-5 0 15,0-4 0-15,0-6-2 16,0-1-2-16,0-3 2 16,0-6-2-16,0-1 1 15,0 2-1-15,0 0-1 16,8 5 2-16,-4 5-1 0,4 2 1 15,-4 2 0-15,3 3 0 16,-2 2 0-16,-4 4-1 16,1 1 1-16,-1 1 0 15,1 0-1-15,4 0-2 16,6 14 2-16,3 4 1 16,1 6-1-16,1 3 1 15,-1-1-1-15,-1 4 1 16,1-2 0-16,1-1 0 15,-1-3 0-15,2-4 0 16,-3-4-1-16,0-5 1 16,0-2-2-16,-3-5 0 0,-1-4 1 15,2 0 1 1,-4 0-1-16,1-13 0 0,-1-6-1 16,-2 1 0-16,4-3 0 15,-2 1 1-15,1-2 1 16,2 0 0-16,-3 3 0 15,3-1 0-15,0 1 0 16,-2 2 0-16,-2 7 1 16,-2 0 1-16,0 4 2 15,-2 3-2-15,-1 3-2 16,3 0 0-16,2 3-1 16,5 13 0-16,1 4 1 0,2 0 0 15,0 3 0 1,2-3 0-16,4-1 0 15,0-2 0-15,3-4 0 0,-1-4 0 16,-2-5-2-16,1-4-1 16,-1 0 1-16,2-13-9 15,-2-10-1-15,-2-6-3 16,-1-2 4-16,-3-1 8 16,1 5 1-16,-5 3 1 15,-1 3 1-15,-3 1 1 16,1 3 4-16,-2 1 4 15,-1 5 6-15,-1 5-6 16,-2 1 0-16,0 5-2 16,1 0-7-16,5 0-1 15,3 14 1-15,2 8 0 0,0 3 0 16,-1 6 1-16,0 0 0 16,-1 2-1-1,-3-2 1-15,1-3 0 0,-2-4-1 16,-2-7 1-16,0-5-1 15,-1-5 0-15,-3-4 0 16,-1-2 0-16,-1-1 0 16,0 0 0-16,0 0-2 15,0 0-13-15,0-8-75 16</inkml:trace>
  <inkml:trace contextRef="#ctx0" brushRef="#br0" timeOffset="39955.5228">12924 6628 1412 0,'0'0'220'16,"0"0"-199"-16,0 0 41 16,0 0-3-16,0 0-24 15,0 0-18-15,0 0 1 16,42 0-7-16,-27-2-3 15,1 0-2-15,2-1-2 16,2 3-2-16,3-2 1 16,3 2-2-16,2-1-1 0,3 1 0 15,2-1 4 1,2-1-2-16,-3 2 0 0,1 0-2 16,4-1 1-16,-1-1 0 15,3-1-1-15,3 1 1 16,2-1 0-16,1-2 0 15,3 1 0-15,-2-3 2 16,2 1 0-16,4 2-1 16,-2-1-1-16,-1 0-1 15,-2 2 1-15,0 2-1 16,-3 1 0-16,0 0 0 16,-1 0 0-16,-3 0 0 0,0 0 1 15,-1 0-1-15,0-1 0 16,-2-1 0-16,1 2 0 15,-3-1 0-15,4 1 0 16,-6 0 1-16,-2 0-1 16,-1 0 0-1,0 0-1-15,3 0 1 0,2 0 0 16,3 0 0-16,-1 0 0 16,2 0 0-16,-2 0 0 15,-1-1 0-15,-2 0 0 16,-1-1 0-16,-1 0-1 15,-3 1 2-15,1-1-1 16,3 2 0-16,0 0 0 0,4 0 0 16,0 0 0-1,2 0 0-15,-1 0 0 0,-2 0 0 16,-1 0 0-16,-4 0 0 16,0 0 0-16,-1 0 0 15,0 0 0-15,-2 0 1 16,1 0-1-16,-1 0 0 15,-2 0 0-15,-1 0 0 16,0 0 0-16,-1 0 0 16,0 0 0-16,-3 0 0 15,1 0 0-15,-1 2 0 16,2-1-1-16,2-1 1 16,2 2 1-16,3-2-1 15,0 0 0-15,1 0 0 0,-3 0 0 16,2 0 0-16,-3 0-1 15,1 0 1-15,2 0 0 16,-2 0 0-16,4 0 0 16,-3 0 0-16,0 0 0 15,-1 0 0-15,-1 0 0 16,-6 0 0-16,1 0 0 16,-3 0 0-16,0 0 0 15,1 0 0-15,3 0 0 16,-2 0 0-16,3 0 0 15,1 0 0-15,0 0 0 16,0 0 0-16,0 0 0 16,-3 0 1-16,-1 0-2 0,-5 0 2 15,1 0-1-15,-2 0 0 16,-1 0 0 0,3 0 0-16,2 0 0 15,0 0 0-15,3 0 0 0,-2 0 0 16,1 0 0-16,-1 0 0 15,-1 0 0-15,-3 0 0 16,-1 0 0-16,-1 0 0 16,-4 0 0-16,1 0 0 15,0 0 0-15,-3 0 0 16,3 0 0-16,-1 0 0 16,-3-2 0-16,1 1 0 0,-1-1 0 15,1 2 0 1,-2-2 1-16,1 2-2 0,1 0 2 15,0 0-1-15,0 0 0 16,0 0 1-16,2 0-1 16,0 0 1-16,1-2 0 15,-2 2-1-15,1 0 1 16,-2 0 0-16,1 0-1 16,-3 0 0-16,2 0 1 15,-2 0-1-15,2 0 1 16,-2 0 0-16,0 0-1 15,-2 0 1-15,-1 0 0 16,0 0 0-16,-1 0 0 0,-1 0 0 16,2 0 1-1,2 0-2-15,-1 0 0 0,5 0 0 16,-1 0 1-16,2 0-1 16,2 0 1-16,-3 0-1 15,-1 0 0-15,-5 0 0 16,0 0 0-16,-3 0 0 15,0 0-1-15,-8 0-30 16,-20 0-41-16</inkml:trace>
  <inkml:trace contextRef="#ctx0" brushRef="#br0" timeOffset="44073.5292">9471 6788 1570 0,'0'0'130'0,"0"0"-99"16,0 0 1-16,0 0 9 15,0 0-26-15,0 0-6 16,0 0 0-16,2-2-4 16,-2 2-1-16,0 0-1 15,0 0 0-15,0 0 0 16,1 0 0-16,1 0 2 16,-1 7 8-16,2 2-4 15,-1 1-2-15,1 0 0 0,1 4-3 16,-1 0 3-16,0 1-2 15,0 2-3-15,0 0 0 16,0 0-1-16,3 3 2 16,0 0-2-16,1-1 0 15,1 2-1-15,-2 0 0 16,-2 2 1-16,1 2-1 16,2-2 1-16,1-2-1 15,-2-3 0-15,0-1 1 16,1 0-1-16,-4 0 0 15,0 0 0-15,1 1 0 16,-2-3 0-16,4-2 0 16,-3-1 0-16,-3-3 0 0,2-3 0 15,-1 0 0 1,-1-3 0-16,0-1 0 0,0 1 1 16,0 0-1-1,0-3 1-15,0 0-1 0,0 1 0 16,0-1-5-16,0 0-20 15,0 0-24-15,0 0-152 16</inkml:trace>
  <inkml:trace contextRef="#ctx0" brushRef="#br0" timeOffset="44769.1069">9115 7408 1724 0,'0'0'38'0,"0"0"-26"16,0 0 6-1,0 0 5-15,0 0-13 0,0 0-7 16,19 2 3-16,6-2 12 16,10 0-7-16,8-3 3 15,12-4-9-15,5-2-1 16,6 1-2-16,5-1 0 16,1-2 6-16,1 0-4 15,0-2-3-15,-8 2 0 16,-11 2 0-16,-9 1 0 15,-14 5 0-15,-13-1 0 16,-6 2 0-16,-6 2-1 16,-4-3 0-16,-2 3 0 0,0 0-1 15,0 0-7 1,0 0-15-16,0 0 5 16,-9 7-25-16,-2 2-214 15</inkml:trace>
  <inkml:trace contextRef="#ctx0" brushRef="#br0" timeOffset="45069.2743">9507 7596 1818 0,'0'0'15'0,"0"0"-14"16,0 0 3-16,0 0 17 16,0 0-15-16,0 0-4 15,103-6-2-15,-76 5 0 16,3-1-15-16,-8 1-38 15,-1 1-462-15</inkml:trace>
  <inkml:trace contextRef="#ctx0" brushRef="#br0" timeOffset="45243.2962">9550 7715 541 0,'0'0'1298'0,"0"0"-1289"16,0 0-9-16,0 0 7 16,0 0 2-16,0 0-8 15,121-11-1-15,-67-4-80 16</inkml:trace>
  <inkml:trace contextRef="#ctx0" brushRef="#br0" timeOffset="48598.0361">15194 6546 1697 0,'0'0'43'0,"0"0"-30"15,0 0 22-15,0 0-5 16,0 0-6-16,0 0-12 0,0 0-1 15,0-14 0 1,0 10 2-16,0 1-1 0,0-2-4 16,0 0 1-16,0 1-2 15,0-4-4-15,0-2 0 16,0-2 2-16,0-2-2 16,-4-4-2-16,-1-3 1 15,1-4-2-15,-2-4 1 16,-2-9-1-16,1-3 0 15,1-5 0-15,3-3 0 16,2 3 0-16,-1 5 0 16,-1 3 0-16,2 2 1 15,-1-2-1-15,-1 0 0 16,1-5 0-16,-1 1 0 16,2-1 1-16,-3 0-1 15,2 5 0-15,2 3 0 0,0 3 0 16,0-1-1-16,0 2 1 15,0-1 0-15,0 6 0 16,0 3 1-16,0 1-1 16,-3 2 0-16,0 1 0 15,2 0 0-15,-2 1 0 16,1 0 0-16,1 1-1 16,-1 3 2-16,2 2-1 15,-1 4 0-15,1 2-1 16,0 3 1-16,0 3 1 15,-2 0-1-15,2-3 0 0,-1 3 0 16,1-4 0-16,0 1 0 16,0 2 0-16,-2-2 0 15,2 0 0-15,0 3 0 16,0 0 0-16,0 0 0 16,0 0 0-16,0 0 0 15,0 0 0-15,0 0-1 16,0 0 1-16,0 0-1 15,0 0 0-15,0 0 0 16,8 0 1-16,5 0 0 0,4 0 0 16,1 0 0-1,5 0 0-15,4 0 0 16,3 4 0-16,3 1 0 0,1-2 0 16,1 2 0-16,2-1 1 15,-2 1-1-15,3 0 0 16,4-2 0-16,4 1 0 15,6-2 0-15,8-1 0 16,4 1 0-16,1-2 0 16,1 0-1-16,0 0 1 15,2 0 0-15,-2 0-1 16,0 0 1-16,-2 3 0 16,-3 1 0-16,-1 0 0 15,-1-1 0-15,1 0-1 16,1-3 0-16,2 0 0 15,-1 0 1-15,-2 0-2 0,-6 0 1 16,-8 0 1-16,-3 0 0 16,-6 3-1-16,-2 1 0 15,-7-3 1-15,-3 1 0 16,-2-1 0-16,-8-1-1 16,1 0 1-16,-2 0 0 15,-2 0 1-15,2 0-1 16,2 1-1-16,-3 1 1 15,0-1 0-15,-3 0 0 16,-2 2-1-16,-2-2 1 16,-1 1 0-16,-1 1 0 15,2-1 0-15,-2-2 0 0,-1 2-1 16,0-2 1 0,-1 0 0-16,-2 0 0 15,0 0 0-15,0 0 0 16,0 0 1-16,0 0 0 0,0 0-1 15,0 0 3-15,0-10-3 16,0-4 1-16,0-5-2 16,0-1 2-16,0-3-1 15,0-2 0-15,0-2 0 16,0 4 0-16,0 3 0 16,0 1 0-16,0 2 0 15,0 3 0-15,0 1 0 16,0 3-1-16,3 1 1 15,0 4 0-15,-1 2 1 0,-1 1-1 16,-1 2 0-16,2 0-3 16,2 0 0-16,5 14 3 15,-2 6 0-15,4 2 0 16,1 0-1-16,-2 4 2 16,2-4-2-1,1 0 1-15,0-6 0 0,0-3 0 16,-4-3 0-16,-2-4 0 15,0-3 0-15,-4-1-1 16,-1-2-1-16,3 0 2 16,1-2 0-16,3-13 0 15,4-4 0-15,0-3 0 16,2 0 1-16,2-1-1 0,-1 1 0 16,-1 0-1-16,1 2 2 15,0 3-1-15,-5 4 0 16,0 2 0-16,-5 6 2 15,-2 3 0-15,-2 2-1 16,2 0-1-16,2 0-1 16,6 6 0-16,4 11 1 15,4 5 0-15,1 1-1 16,-1-2 1-16,0-1 0 16,1-3 0-16,-3-3 0 15,-3-3 0-15,-2-5 0 16,-2-3-2-16,-1-3 1 15,2 0 0-15,-2-4 1 16,3-14-1-16,0-8-3 0,0-2 0 16,3 0 1-16,-2-1-1 15,1 4 1-15,-3 4 2 16,0 1 1-16,-3 6 0 16,-3 0 0-16,0 4 3 15,-2 3 0-15,-1 3 0 16,1 3 0-16,-1 1-3 15,5 0 0-15,3 8-1 16,5 12 0-16,-1 4 1 16,1 3 0-16,-4 8 0 15,1-1 0-15,-3 1 0 0,-1-3 0 16,-1-2-1 0,-2-3 1-16,0-6 1 0,-1-4-1 15,-1-6 0-15,-2-4 0 16,-1-4 0-16,1-1 0 15,-2-2 0-15,0 0 0 16,0 0-3-16,0 0-48 16,0-14-1025-16</inkml:trace>
  <inkml:trace contextRef="#ctx0" brushRef="#br0" timeOffset="50036.813">18042 5346 1708 0,'0'0'69'15,"0"0"-60"-15,0 0 13 0,0 0 3 16,0 0-6-16,0 0-8 16,0 0-4-16,0 0-3 15,0 0-1-15,0 0-1 16,0 0 1-16,0 0 0 16,0 0-1-16,3 0-2 15,4 0 1-15,5 0 1 16,9 0 4-16,7 0 0 15,10 0-4-15,4 0 1 16,5 0-2-16,8 0 0 16,5 0-1-16,9-2 0 15,7-4 0-15,6-3 0 0,3 4 0 16,3-2 1-16,3-2-1 16,4 1 0-16,4 1 0 15,-1 2 0-15,0-2 0 16,-2 2 1-16,-2 0-1 15,-3 3 0-15,-3 0 0 16,-3 1 0-16,-3 1-2 16,0 0 2-16,-5-2 0 15,-3 1 0-15,-3-1 0 16,-1 1 0-16,2 0 0 16,-3-1 0-16,0-1 0 15,-7 3 0-15,-7 0 0 16,-4 0 0-16,-5 0 0 15,-3 0 0-15,-1 0 0 16,3 0 0-16,-2 0 0 0,0 0-1 16,-2 0 1-16,-4 0 0 15,-4-5 0-15,-2 1 0 16,-4 1 0-16,-3 1 0 16,-7 0 0-16,-4 1 0 15,-6 1 0-15,0 0 0 16,1 0 0-16,-1 0 0 15,1 0 0-15,1 0 0 16,-5 0 0-16,-1 0 0 16,-1 0-1-16,-2 0 1 15,0 0 0-15,0 0 0 0,0 0 0 16,0 0 1-16,0 0-1 16,0 0-4-1,0 0-34-15,-3 0-39 16</inkml:trace>
  <inkml:trace contextRef="#ctx0" brushRef="#br0" timeOffset="51873.44">21070 5131 1592 0,'0'0'22'16,"0"0"-14"-16,0 0 40 15,0 0-1-15,0 0-18 16,0 0-12-16,0 56-3 15,0-44-1-15,0 2 0 16,0 1 0-16,0 0-2 16,0 2-1-16,0 2 0 0,0-1-3 15,0 3-2 1,0-1 0-16,0 1-1 0,0 2 1 16,0-1-4-16,0 0 2 15,0 2 2-15,0 2-3 16,0 1 1-16,0 1 1 15,0 0 2-15,1 1-4 16,2-2 1-16,0 1 0 16,3 0-2-16,-3 1 0 15,0 4 0-15,0 1-1 16,0 1 0-16,-1 1 0 16,-1-2 0-16,-1-1 0 15,2-1 0-15,-2-2 1 16,0-2-1-16,0-3 0 15,0 0 0-15,0-3 0 0,0 1 0 16,0 0 1-16,0-1-1 16,0 2 1-16,0 0-1 15,0 1 1-15,0 2-1 16,0-1 1-16,0 4 0 16,-3-2-1-16,-1-1 0 15,3 1 1-15,-2-3-1 16,-2 1 1-16,4-1 0 15,-5 1 0-15,2 1 0 16,1 1 1-16,0 0-1 16,1-2 2-16,1 1-2 15,-1-1-1-15,2-1 3 0,-1-1-2 16,1-1-1-16,-2-1 1 16,2-2 0-16,0 2 0 15,0 0-1-15,0-1 0 16,0 4 0-16,0-2 0 15,0 0 1-15,2-2-1 16,-1-1 0-16,1 1 0 16,-2 1 0-16,0 2 0 15,1-2 0-15,1-2 0 16,-1-1 0-16,1 1 0 16,-2-4 1-16,0 3-1 15,0-2 0-15,0 0 0 16,0 0 0-16,0-1 0 15,1-2 0-15,1 3 0 16,1-3 0-16,-2 2 0 0,-1 2 0 16,2 2 0-16,-1 1 0 15,3-4 0-15,-2 3 0 16,1-2 0-16,-2-1 0 16,-1-2 0-16,0-1 0 15,0 3 0-15,0-2 0 16,0 0 0-16,0-1 0 15,0 0 0-15,0 0 0 16,2 0 0-16,-2 2 0 16,1-3 0-16,1 1 0 0,-2-1 0 15,2 0 0 1,-1 1 0-16,1-1 0 16,1 2 0-16,-2-2 0 0,2 0 0 15,-1-1 0-15,-1 1 0 16,2 0 0-16,-2-2 0 15,2-1 0-15,-3 1 0 16,3 1 0-16,-3 3 0 16,2-3-1-16,-1 0 1 15,-1 1 0-15,2-5-1 16,-2 0 0-16,1-1 0 16,-1 0 1-16,0 0-1 15,2 1 1-15,-2-3 0 0,0 1 0 16,0 0 0-1,0-1 0-15,1 1 0 0,-1 0 0 16,0 1 0-16,2-2 0 16,-2 4 0-16,0-2 0 15,1 1 0-15,-1 0 0 16,0 1 0-16,0 0-1 16,0-4 1-16,0 3 0 15,2-1-1-15,-1-2-1 16,-1 0 2-16,0-1-1 15,2 0 0-15,-1-1 0 16,1-2 1-16,0 2-1 16,-2-3-5-16,0 0-11 15,0 0-9-15,0 0-18 0,0 0-104 16</inkml:trace>
  <inkml:trace contextRef="#ctx0" brushRef="#br0" timeOffset="55203.4861">17205 4067 1536 0,'0'0'294'0,"0"0"-270"16,0 0 0-16,0 0 12 15,0 0-15-15,0 0-11 16,0 0-3-16,-2 0-2 16,2 0-3-16,0 0-1 15,0 0 0-15,0 0-1 16,0 8 0-16,0 8 0 16,0 6 1-16,0 3 0 15,2 5 0-15,1 4-1 16,0-1 1-16,0 3-1 15,0-1 0-15,-1 0 2 16,1-5-2-16,0-1-1 16,-3-4 1-16,4-2 0 0,-3-5 0 15,1-4 0-15,-1-5 1 16,1-2-1-16,-2-6 0 16,1 0 0-16,-1-1 0 15,0 0-1-15,0 0 0 16,0 0-1-16,0 0-3 15,2-10-16-15,1-5-35 16,-2-2-47-16</inkml:trace>
  <inkml:trace contextRef="#ctx0" brushRef="#br0" timeOffset="55833.5232">17229 4055 1505 0,'0'0'325'0,"0"0"-310"15,0 0 5-15,0 0 3 16,0 0-8-16,0 0-7 0,68-63-3 16,-42 62-3-1,2 1 0-15,-1 0-2 0,-1 2 1 16,-3 9 0-16,-4 5-1 16,-3 2 1-16,-5 3-1 15,-6-1 0-15,-4 3-3 16,-1-1-7-16,-1 3 5 15,-17-1-3-15,-6-2 3 16,-4-2 0-16,-3-2 1 16,-2-4 2-16,3-4 2 15,3-1 0-15,12-7 0 16,6 1 0-16,6-3 4 16,3 0 1-16,0 0 2 0,0 0 1 15,0 0 1-15,0 0-3 16,0 0-3-16,9 1-3 15,6 4 1-15,4 2 0 16,4 1-1-16,-2 3 0 16,0 4 0-16,-5 0 0 15,-1 2 0-15,-3 0 1 16,-3 0-1-16,-2-1 1 16,-1 1 0-16,-1-6-1 15,-1-5 1-15,-3-1-1 16,-1-3 0-16,0-2 0 15,0 0-6-15,0 0-16 16,2 0-42-16,1-10-149 16</inkml:trace>
  <inkml:trace contextRef="#ctx0" brushRef="#br0" timeOffset="56221.069">17787 4266 1875 0,'0'0'53'15,"0"0"-50"1,0 0 3-16,0 0 5 0,0 0-11 15,0 0 1-15,-3 30-1 16,3-8 0-16,0 2 0 16,0 4 1-16,3-3-1 15,1 2 0-15,1-4 0 16,-4-2 0-16,1-3 0 16,-1-2 0-16,-1-7 0 15,2 2-3-15,-2-6 0 16,0-2 0-16,0 0-2 15,1-3-3-15,-1 0-9 16,3 0-4-16,-2 0-15 0,2-2-51 16</inkml:trace>
  <inkml:trace contextRef="#ctx0" brushRef="#br0" timeOffset="56782.5433">17854 4230 1795 0,'0'0'56'16,"0"0"-33"-16,0 0 9 15,0 0-8-15,0 0-15 16,0 0-5-16,-6 0-3 15,6 0 2-15,0 0 2 16,7 0-2-16,11 0-2 16,7-6-1-16,4-2 0 15,0 2 0-15,0 1-3 16,0 0-7-16,-3 2-15 16,-3 2-18-16,-6 1-24 15,-5 0-198-15</inkml:trace>
  <inkml:trace contextRef="#ctx0" brushRef="#br0" timeOffset="57059.0842">17879 4377 1808 0,'0'0'52'0,"0"0"-32"16,0 0 7-16,0 0-17 16,0 0-6-16,0 0-3 15,87-6-1-15,-45 2 0 16,5-3-22-16,10-3-67 15</inkml:trace>
  <inkml:trace contextRef="#ctx0" brushRef="#br0" timeOffset="58381.0566">12122 5331 1815 0,'0'0'59'15,"0"0"-43"-15,0 0 5 0,0 0 1 16,0 0-9-16,0 0-6 15,0 0-4-15,0 0-3 16,3 13 0-16,2 9 0 16,0 4 5-16,3 7-1 15,-1 3-3-15,-1 1 0 16,4-1 0-16,-1 1 0 16,2 1-1-16,-2-3 0 15,-2-5 1-15,1-7-1 16,-4-4 0-16,2-5 0 15,-2-3-1-15,-2-5 0 16,-2-3-2-16,1-1-2 0,-1-2-3 16,0 0-1-16,2 0-7 15,1 0-20-15,2-5-22 16,-1-7-301-16</inkml:trace>
  <inkml:trace contextRef="#ctx0" brushRef="#br0" timeOffset="59172.6609">12119 5304 1796 0,'0'0'28'0,"0"0"-7"16,0 0-16-16,0 0 6 16,0 0-2-16,0 0-5 15,80-43 2-15,-44 39 0 16,3 1-3-16,-1 3-1 15,-5 0-1-15,-6 0-1 16,-7 10 0-16,-6 6 0 16,-6 3-1-16,-8 2 1 15,0 5-1-15,0 0 0 16,-12 1-4-16,-13-1 0 0,-7-1 1 16,-2-1 2-16,-3-4 0 15,4-5 0-15,5-6 2 16,8 1 0-16,7-8 1 15,8-1-1-15,5-1 4 16,0 0 2-16,0 0 4 16,0 0-2-16,3 0-2 15,11-1-5-15,1-1 1 16,5-1 1-16,6 3-1 16,1 0-1-16,4 0 0 15,3 6 0-15,-1 5-1 16,-2 1 0-16,-2 1 0 15,-8 2 0-15,1 3 0 16,-6-5 1-16,-8 1-1 0,1-2 1 16,-4-5-1-16,-4-2 0 15,2-3 0-15,-2-2 0 16,-1 0 1-16,0 0 1 16,0 0-2-16,0 0-3 15,0-10-33-15,0-1-43 16,0-1-933-16</inkml:trace>
  <inkml:trace contextRef="#ctx0" brushRef="#br0" timeOffset="59519.4645">12824 5361 1928 0,'0'0'20'0,"0"0"-13"15,0 0 6-15,0 0-3 0,0 0-10 16,0 0-2-16,6 45 2 16,3-15 1-16,0 1 0 15,0 3-2-15,-2-1-1 16,-2-3-12-16,-2-6-28 16,-3-6-80-16</inkml:trace>
  <inkml:trace contextRef="#ctx0" brushRef="#br0" timeOffset="61480.8762">12493 7607 1776 0,'0'0'66'0,"0"0"-47"15,0 0 15-15,0 0-10 16,0 0-13-16,0 0-2 0,0 0-2 16,0-1-2-16,0 1-2 15,0 0-2-15,0 8 0 16,0 10 1-16,4 4 2 15,1 6 0-15,1 0 0 16,-1 3-2-16,1-1-1 16,1 1-1-16,0 0 1 15,-1-3-1-15,2-3 0 16,-5-4 0-16,1 0 0 16,1-4 1-16,-4-4-1 15,1-1 0-15,-2-3-1 0,1-5 1 16,1 2-1-1,-2-6-2-15,1 0-3 0,-1 0-3 16,0 0-9-16,2 0-13 16,-1 0-50-16,1-12-688 15</inkml:trace>
  <inkml:trace contextRef="#ctx0" brushRef="#br0" timeOffset="62178.7228">12475 7618 1723 0,'0'0'76'0,"0"0"-49"15,0 0 5-15,0 0-7 16,0 0-12-16,0 0-3 15,102-41-3-15,-80 41-3 16,-1 0-3-16,-3 0 0 0,-3 0-1 16,-2 2 1-16,-3 6-1 15,-5 1 0-15,-1 2-2 16,-4 3-1-16,0 1-1 16,-3 3 2-16,-14 2 2 15,-3-1 0-15,-2-2-1 16,-2-3-3-16,5-1 0 15,2-5 1-15,8-1 1 16,2-5 1-16,7-1 1 16,0 1-1-16,0-2 0 15,0 0-1-15,0 1-1 0,0 2 1 16,1 1 2 0,10 2 1-16,2 1 3 0,5 1 1 15,2 1 1-15,3 3 0 16,3 0-2-16,-1 2-2 15,0 0-1-15,-4-1-1 16,-1 1 0-16,-7-5 0 16,0 2 1-16,-5-3-1 15,-3-3 0-15,-2-1 0 16,-3-4 1-16,0 0-1 16,0 0 1-16,0 0 0 15,0 0-1-15,0 0-6 16,0 0-18-16,0 0-96 15</inkml:trace>
  <inkml:trace contextRef="#ctx0" brushRef="#br0" timeOffset="62930.4543">12999 7978 1658 0,'0'0'156'16,"0"0"-152"-16,0 0 12 16,0 0 11-16,0 0-6 15,0 0-6-15,0 0-2 16,0 0 2-16,0 0-3 15,0 0 0-15,0 0-1 16,0-9-3-16,0-6-8 0,0-6 2 16,0-5-2-16,0-7 0 15,0-5 0-15,0 2 0 16,0 4 0-16,0 8 0 16,0 5 1-16,0 5-1 15,0 5 0-15,0 0 4 16,0 2-1-16,0 2 1 15,3 1-1-15,-2 1 1 16,1 0-2-16,-1 3-1 16,2 0-1-16,3 0 0 0,6 0-1 15,4 0 1 1,4 0 0-16,1 3 0 0,-1 6 0 16,2 1-1-16,-3 0 1 15,0 2 0-15,-2 1 0 16,-3 1 0-16,-1 2-1 15,-6 0 0-15,3 0 0 16,-4 1 0-16,-1-4-1 16,-2 3 1-16,-2-2 0 15,1 1-1-15,-1-1-2 16,1-1-1-16,-2-2-1 16,0 0-1-16,0-3-5 15,3-2-6-15,0-1-23 0,-2-2-23 16,-1-3-162-1</inkml:trace>
  <inkml:trace contextRef="#ctx0" brushRef="#br0" timeOffset="63180.8117">12993 7877 1786 0,'0'0'35'16,"0"0"-23"-16,0 0 15 16,91-34-16-16,-55 27-11 15,-2 1-2-15,-4 3-34 16,-8-3-289-16</inkml:trace>
  <inkml:trace contextRef="#ctx0" brushRef="#br0" timeOffset="64799.1182">12384 10794 1878 0,'0'0'26'0,"0"0"-13"16,0 0 15-16,0 0-12 15,0 0-7-15,0 0-7 16,0 0 0-16,0-1-2 16,0 7 1-16,0 8-1 15,0 9 2-15,3 1 0 16,-1 2 1-16,1 5-2 16,0-1 1-16,1 2-2 0,2 3 0 15,-2-2 1 1,-1-2-1-16,2-2 0 0,0-2 1 15,-1-8-1-15,-1-1 0 16,3-7 0-16,-5-1 0 16,-1-6 0-16,2-3 0 15,-2 0 0-15,0-1-1 16,1 0 0-16,-1 0 0 16,0 0-6-16,0 0-3 15,2-4-11-15,-1-8-25 16,2 1-72-16</inkml:trace>
  <inkml:trace contextRef="#ctx0" brushRef="#br0" timeOffset="65585.8864">12378 10827 1717 0,'0'0'130'0,"0"0"-112"16,0 0-3-16,0 0 10 15,0 0-8-15,61-80-11 16,-37 68-5-16,-1 4 3 15,-1 2-2-15,-1 3-1 16,-5 3-1-16,1 0 1 16,-5 0-1-16,-2 8 0 0,-4 6 0 15,-2 6 0 1,-2 2-2-16,-2 1 2 0,0 4-1 16,-3-3-1-1,-12 2 1-15,-1 0-1 0,-4-3 0 16,2-1 0-16,-1-3-1 15,1-6 0-15,2 0 2 16,2-5 1-16,7-2-1 16,2-3 1-16,4-1 0 15,1-2 0-15,0 0 0 16,0 0 0-16,0 0 1 16,0 0-1-16,0 0 1 15,4 0 0-15,11 1 2 16,2-1 1-16,2 5-3 0,-1-1 1 15,0-2 0-15,1 4-1 16,-4 1-1-16,1 1 1 16,-2 2-1-16,1-2 0 15,-2 2 0-15,-1 2 0 16,0-4 0-16,-3 1 0 16,-3-4 0-16,-1 1 0 15,-4-3 0-15,-1-3 0 16,3 1 0-16,-2-1 0 15,-1 0 0-15,3 1-12 16,2-1-33-16,-1 0-69 16</inkml:trace>
  <inkml:trace contextRef="#ctx0" brushRef="#br0" timeOffset="65985.4693">12921 11115 1916 0,'0'0'23'16,"0"0"-22"-1,0 0 7-15,0 0 0 0,0 0-8 16,0 0 1-16,8 31 1 16,-4-9-1-16,1 0 0 15,-1 2 0-15,-1-3 0 16,3-1 0-16,-3 0 0 16,0-6-1-16,0 0 0 15,-2-4 0-15,2-4 0 16,-1 0 0-16,-2-3 0 15,3-3 0-15,-3 2-3 16,0-2-5-16,0 0-4 16,0 0-10-16,0 0-43 0,0-5-169 15</inkml:trace>
  <inkml:trace contextRef="#ctx0" brushRef="#br0" timeOffset="66769.25">12955 11065 1812 0,'0'0'59'15,"0"0"-39"-15,0 0 12 16,0 0-11-16,0 0-10 15,0 0-9-15,30-44 1 16,-10 35-1-16,2 3 0 16,2 1 0-16,-2 5-1 15,-2 0-1-15,-2 0 0 0,-3 0 0 16,-4 8-1-16,-3 6 0 16,-7 3-2-16,-1 2 0 15,0 3 0-15,-12 1 0 16,-5-1 2-16,-4 3-3 15,1-3-1-15,-1-2-1 16,6-4 4-16,4-4 0 16,5-4 1-16,3-4-1 15,3-1 0-15,0-3 0 16,0 0 2-16,0 0 0 16,3 0 3-16,9 0 2 15,7 0-2-15,-1-1 0 0,3-1-1 16,1 1 1-16,-1 1-1 15,-1 0 0-15,-4 0-1 16,-1 0 0-16,-5 0 0 16,2 7 0-16,-6 0 0 15,1 0-1-15,-2 2-1 16,-1 1 1-16,-4 1 1 16,0 2-1-16,0 1 0 15,-4 1 1-15,-12 2-1 16,-1-1 1-16,-7-3-1 15,-3 1 1-15,-1-5 0 16,0 2-1-16,-1-1 0 16,3-6 0-16,3-1 0 0,7-3 0 15,5 0-2-15,7 0 1 16,4 0-7-16,0-3-14 16,1-6-96-16</inkml:trace>
  <inkml:trace contextRef="#ctx0" brushRef="#br0" timeOffset="152247.1904">15051 8554 150 0,'0'0'1405'0,"0"0"-1315"16,0 0-37-16,0 0-6 15,0 0-15-15,0 0-7 16,0 0-11-16,0 0-3 16,0 0 2-16,0 0 1 15,0 0-1-15,0 0-2 16,0 0-4-16,0 0-3 0,0 0-2 15,0 0-2 1,0 0 0-16,0 0 0 0,0 0 0 16,0 0 0-16,0 0 0 15,0 0 2-15,0 0 1 16,0-1 0-16,2-1-2 16,2-1 0-16,-2 0 1 15,-2-2-1-15,0 3 1 16,0 0 1-16,0-3 3 15,0 2 5-15,0-2-6 16,-6 2-1-16,-2-1-2 16,-1 2 1-16,0 2 0 0,3 0-1 15,-1 0-2 1,-2 0 0-16,3 0 0 0,0 6 0 16,1 5 0-16,2 3 0 15,3-2-2-15,0 3 2 16,0-1 0-16,5-1 0 15,12-2 0-15,5-1 0 16,5-7 0-16,2-3 0 16,1 0-3-16,-3 0-2 15,-5-1 0-15,-7-9 0 16,-4-4 2-16,-5 0 2 16,-6-3 1-16,0-3 1 15,-7-1-1-15,-10 2 0 16,-5 2 0-16,-1 5 2 0,2 4 1 15,-3 0 0-15,2 5-1 16,5 3 1-16,3 0 0 16,2 0-3-16,0 8 0 15,1 7 0-15,4 3 0 16,0 3-1-16,7 3 1 16,0-4 0-16,0 3 0 15,5-4 0-15,12-2 0 16,7-2 0-16,3-5 0 15,1-7 0-15,3-3 0 16,-1 0-2-16,-5 0-1 16,-2-10-1-16,-7-5 2 15,-7-2 1-15,-3-1 1 0,-6 1 0 16,0-1 1-16,-3 1 3 16,-13 5-3-16,-5-2 1 15,-1 4 0-15,0 3 0 16,0 2 1-16,3 5-2 15,2 0 0-15,1 0-1 16,4 8 0-16,-1 6-1 16,5 3 0-16,2 5 1 15,3-1-1-15,3-1 1 16,0 1 0-16,0-1 0 16,12-8-1-16,6 0 1 15,2-7-2-15,2-4-1 16,0-1 0-16,0 0 0 0,-5-5 0 15,-2-11 2 1,-5 1 1-16,-8-4 1 0,-2 2 0 16,0 0 4-16,-6 2 1 15,-10 4 0-15,1 1-4 16,-3 7 1-16,-2 3-2 16,2 0-1-16,1 0 0 15,3 10 0-15,5 4 0 16,0 0-1-16,6 0 0 15,3 0 1-15,0-4-3 16,0-1 1-16,6-4-1 16,5 0-1-16,1-2-1 15,4-3-2-15,1 0-21 16,-1-3-161-16</inkml:trace>
  <inkml:trace contextRef="#ctx0" brushRef="#br0" timeOffset="153763.634">14999 7897 1783 0,'0'0'54'0,"0"0"-25"16,0 0 13-16,0 0-15 15,0 0-15-15,0 0-1 16,0 0-4-16,0-5 1 15,0 5-4-15,0 0 1 16,0-2-3-16,0 2 1 16,0 0-3-16,0 0 0 15,8 7 0-15,5 13 0 16,0 5 0-16,7 3 0 16,0 5 0-16,2 0 0 15,0-1 0-15,0 0 1 16,-2-8-1-16,0-5 0 0,-3-5 0 15,-4-6-1 1,-4-3 1-16,-2-2-1 16,-4-3 1-16,0 0 0 0,4 0 1 15,2-12-1-15,2-9 1 16,1-5 0-16,-1-7-1 16,-1-1 1-16,-4 2 0 15,0 3-1-15,-4 4 3 16,-1 3 3-16,-1 2 3 15,0 1-1-15,0 2-3 16,0 1-1-16,0 2-4 16,0 4 2-16,0 3-2 0,0 2-4 15,0 5-9-15,0 0-13 16,0 0-24-16,0 5-378 16</inkml:trace>
  <inkml:trace contextRef="#ctx0" brushRef="#br0" timeOffset="155122.0071">15534 8043 1790 0,'0'0'70'0,"0"0"-54"15,0 0 6-15,0 0 1 16,0 0-16-16,0 0-7 15,0 11 0-15,0 5 0 16,0 2 1-16,5 1-1 16,-4 3 1-16,2 0 1 15,0 0 0-15,-1-1-1 16,-1 1 0-16,1 0 1 16,-1-3-2-16,1-2 1 15,-2-5-1-15,4-1 1 16,-2-2-1-16,-2-4 1 15,0-2 1-15,1-2 1 0,-1-1 0 16,0 0 2-16,0 0-2 16,2 0-2-16,1-1-1 15,1-13-13-15,-1-7-123 16</inkml:trace>
  <inkml:trace contextRef="#ctx0" brushRef="#br0" timeOffset="156697.0776">15220 6599 1692 0,'0'0'103'16,"0"0"-86"-16,0 0-2 16,0 0 3-16,0 0-13 15,0 0-3-15,0 0-2 16,-2 0 1-16,2 0-1 15,7 0 3-15,-1 0 0 16,1-4-1-16,-3-3 4 0,-2 0-5 16,-2 1 1-16,0 2 0 15,0 0 5-15,0 0 6 16,-3 2-4-16,-7 2-4 16,-1 0 1-16,0 0-1 15,2 0-2-15,-2 0 0 16,1 6-1-16,0 5 0 15,1 1-1-15,2 2-1 16,1-1 1-16,1 1 0 16,5 0-1-16,0-2 0 15,0-1 0-15,8-3-1 16,9-5 1-16,5-3-2 16,3 0-1-16,0 0-3 0,-4-6-4 15,-6-7 7-15,-5 1 1 16,-7-2 2-16,-3 1 1 15,0 3 10-15,-5 0-3 16,-11-1 2-16,-4 5-6 16,-2 1-2-16,0 4 4 15,3 1-2-15,2 0-2 16,3 0-2-16,3 4 1 16,3 6-1-16,4 2-1 15,4 3 1-15,0 1 0 16,0-2-1-16,12-3-1 15,3-3-3-15,4-2 1 16,4-4-3-16,-5-2-1 16,0 0 1-16,-8-2 2 0,-4-7 5 15,-6-4 3-15,0-1 7 16,0-3 4-16,-13 3-6 16,-5 2-2-16,1-1-4 15,1 6 0-15,5 6-2 16,2 1-1-16,1 0-4 15,3 16-25-15,4 1-44 16</inkml:trace>
  <inkml:trace contextRef="#ctx0" brushRef="#br0" timeOffset="157344.6522">15212 6931 1889 0,'0'0'41'0,"0"0"-21"16,0 0 3-16,0 0-4 15,0 0-14-15,0 0-4 16,-1 0-1-16,1 13-1 0,10 8 1 16,8 5 0-16,3 1 0 15,0 2 0 1,1-2 0-16,-1-1-3 0,-1-6-7 15,-3-4 2-15,-4-9 1 16,-5-4 4-16,-2-3 3 16,-1 0 0-16,1-10 1 15,0-14 1-15,1-7 1 16,-1-10 5-16,-3 1-2 16,-1 1-1-16,-2 5 3 15,0 9-3-15,0 6-2 16,0 9-1-16,0 6-2 15,0 1-3-15,0 3-9 16,3 0-16-16,1 9-48 16,1 8-260-16</inkml:trace>
  <inkml:trace contextRef="#ctx0" brushRef="#br0" timeOffset="157769.1689">15637 7035 1832 0,'0'0'67'16,"0"0"-51"-16,0 0 8 15,0 0-4-15,0 0-12 16,0 0-6-16,29-29-2 16,-10 25 0-16,-2 2 0 15,-3 2-1-15,-3 0 1 16,-5 0 0-16,0 11 0 16,-3 2-1-16,-3 5 0 15,0 4 1-15,0 3 1 16,-11 1-1-16,-2-2 1 15,0-2-1-15,2-5 0 16,6-5 0-16,4-7 0 0,1-2 2 16,0-3-2-16,3 0 2 15,24 0-1-15,16-13 2 16,14-6-3-16,6-4-19 16,2-3-79-16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E2F85-73CB-4622-92C3-CA1D39BF0D1F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1974F-8349-4860-87A9-181E41E45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08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1E4D-6850-41D0-B65C-FD70FD669C9B}" type="datetime1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Department of Electronics &amp; Communication Engineering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954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6AD1C-FA99-4F94-97FA-ED9B8556F802}" type="datetime1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00A5-66A3-4482-B01B-F209DD242C45}" type="datetime1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4DDC-24E4-478F-A654-D50064B5C798}" type="datetime1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7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CC6D-F80E-4FD3-877A-E8D0F196A289}" type="datetime1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113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A188C-B1F2-430F-BC27-28F30FDE1A96}" type="datetime1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35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02B5-96EE-4047-8C27-B2288F743C97}" type="datetime1">
              <a:rPr lang="en-IN" smtClean="0"/>
              <a:t>04-05-2022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09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DA4A-E300-4D0C-B200-3A155C0A968B}" type="datetime1">
              <a:rPr lang="en-IN" smtClean="0"/>
              <a:t>04-05-2022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52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FC6E-94EC-4834-BE64-B5459D655D77}" type="datetime1">
              <a:rPr lang="en-IN" smtClean="0"/>
              <a:t>04-05-2022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Department of Electronics &amp; Communication Engineering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85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8D57-A281-4E2E-A707-AB4BBD5F51AC}" type="datetime1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56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AE718-A4F7-43FE-BC0D-E4B063B3064E}" type="datetime1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27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E17C0-91AD-482E-931C-A06CA52B8EAF}" type="datetime1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 smtClean="0"/>
              <a:t>Department of Electronics &amp; Communication Engineering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6"/>
            <a:ext cx="5296687" cy="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2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6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28256"/>
            <a:ext cx="9144000" cy="1953489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3</a:t>
            </a:r>
            <a:r>
              <a:rPr 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Operational Amplifiers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1855"/>
            <a:ext cx="9144000" cy="2798617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2 : </a:t>
            </a:r>
            <a:r>
              <a:rPr lang="en-US" b="1" dirty="0" smtClean="0">
                <a:solidFill>
                  <a:schemeClr val="accent1"/>
                </a:solidFill>
              </a:rPr>
              <a:t>Linear Applications</a:t>
            </a:r>
            <a:endParaRPr lang="en-US" b="1" dirty="0">
              <a:solidFill>
                <a:schemeClr val="accent1"/>
              </a:solidFill>
            </a:endParaRPr>
          </a:p>
          <a:p>
            <a:pPr lvl="0"/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/>
              <a:t>Robert L. </a:t>
            </a:r>
            <a:r>
              <a:rPr lang="en-IN" dirty="0" err="1"/>
              <a:t>Boylestad</a:t>
            </a:r>
            <a:r>
              <a:rPr lang="en-IN" dirty="0"/>
              <a:t>, Louis </a:t>
            </a:r>
            <a:r>
              <a:rPr lang="en-IN" dirty="0" err="1"/>
              <a:t>Nashelsky</a:t>
            </a:r>
            <a:r>
              <a:rPr lang="en-IN" dirty="0"/>
              <a:t>, Electronic Devices &amp; </a:t>
            </a:r>
            <a:r>
              <a:rPr lang="en-IN" dirty="0" smtClean="0"/>
              <a:t>Circuits </a:t>
            </a:r>
            <a:r>
              <a:rPr lang="en-IN" dirty="0"/>
              <a:t>Theory, 11</a:t>
            </a:r>
            <a:r>
              <a:rPr lang="en-IN" baseline="30000" dirty="0"/>
              <a:t>th</a:t>
            </a:r>
            <a:r>
              <a:rPr lang="en-IN" dirty="0"/>
              <a:t> Edition, PHI, 2012</a:t>
            </a:r>
            <a:endParaRPr lang="en-GB" dirty="0"/>
          </a:p>
          <a:p>
            <a:pPr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9046"/>
            <a:ext cx="10515600" cy="466017"/>
          </a:xfrm>
        </p:spPr>
        <p:txBody>
          <a:bodyPr/>
          <a:lstStyle/>
          <a:p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Scenario / Example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10</a:t>
            </a:fld>
            <a:endParaRPr lang="en-IN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23" y="1283349"/>
            <a:ext cx="7865486" cy="5041978"/>
          </a:xfrm>
        </p:spPr>
      </p:pic>
    </p:spTree>
    <p:extLst>
      <p:ext uri="{BB962C8B-B14F-4D97-AF65-F5344CB8AC3E}">
        <p14:creationId xmlns:p14="http://schemas.microsoft.com/office/powerpoint/2010/main" val="7913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418"/>
            <a:ext cx="10515600" cy="651164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Non-Inverting Amplifier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11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" y="1468582"/>
            <a:ext cx="6953901" cy="385026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35" y="5012208"/>
            <a:ext cx="1066800" cy="950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17" y="2705338"/>
            <a:ext cx="2330016" cy="2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66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3345" y="706582"/>
                <a:ext cx="11388437" cy="57496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For an </a:t>
                </a:r>
                <a:r>
                  <a:rPr lang="en-IN" dirty="0" err="1" smtClean="0"/>
                  <a:t>OpAmp</a:t>
                </a:r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</m:oMath>
                </a14:m>
                <a:r>
                  <a:rPr lang="en-IN" dirty="0"/>
                  <a:t>*[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] --------- ---(1)</a:t>
                </a:r>
              </a:p>
              <a:p>
                <a:pPr marL="0" indent="0">
                  <a:buNone/>
                </a:pPr>
                <a:r>
                  <a:rPr lang="en-IN" dirty="0" smtClean="0"/>
                  <a:t>From the circuit,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dirty="0" smtClean="0"/>
                  <a:t>                -------------------------------------(2)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 smtClean="0"/>
                  <a:t> 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  ------------------------------------(3)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𝑂𝐿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𝑂𝐿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Since open loop gain is huge,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𝑂𝐿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]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𝑂𝐿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dirty="0" smtClean="0"/>
                  <a:t> ;    Closed loop gain can be changed by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45" y="706582"/>
                <a:ext cx="11388437" cy="5749636"/>
              </a:xfrm>
              <a:blipFill>
                <a:blip r:embed="rId2"/>
                <a:stretch>
                  <a:fillRect l="-1124" t="-1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12</a:t>
            </a:fld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277091" y="5430980"/>
            <a:ext cx="3006436" cy="8976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88320" y="2602800"/>
              <a:ext cx="5632560" cy="2914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2840" y="2586600"/>
                <a:ext cx="5663160" cy="29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97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Follower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038600" y="1953492"/>
                <a:ext cx="7315200" cy="42234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Special case of non inverting amplifier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dirty="0" smtClean="0"/>
                  <a:t>=0</a:t>
                </a:r>
              </a:p>
              <a:p>
                <a:pPr marL="0" indent="0">
                  <a:buNone/>
                </a:pPr>
                <a:r>
                  <a:rPr lang="en-IN" dirty="0" smtClean="0"/>
                  <a:t>Used as a buffer </a:t>
                </a:r>
                <a:r>
                  <a:rPr lang="en-IN" dirty="0"/>
                  <a:t>amplifier to eliminate loading effects </a:t>
                </a:r>
                <a:r>
                  <a:rPr lang="en-IN" dirty="0" smtClean="0"/>
                  <a:t>(</a:t>
                </a:r>
                <a:r>
                  <a:rPr lang="en-IN" dirty="0"/>
                  <a:t>impedance matching</a:t>
                </a:r>
                <a:r>
                  <a:rPr lang="en-IN" dirty="0" smtClean="0"/>
                  <a:t>)</a:t>
                </a:r>
              </a:p>
              <a:p>
                <a:pPr marL="0" indent="0">
                  <a:buNone/>
                </a:pPr>
                <a:r>
                  <a:rPr lang="en-IN" dirty="0" smtClean="0"/>
                  <a:t>Gain=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        =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>
                  <a:solidFill>
                    <a:srgbClr val="003399"/>
                  </a:solidFill>
                </a:endParaRPr>
              </a:p>
              <a:p>
                <a:pPr marL="0" indent="0">
                  <a:buNone/>
                </a:pPr>
                <a:r>
                  <a:rPr lang="en-IN" dirty="0" smtClean="0"/>
                  <a:t>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038600" y="1953492"/>
                <a:ext cx="7315200" cy="4223472"/>
              </a:xfrm>
              <a:blipFill>
                <a:blip r:embed="rId2"/>
                <a:stretch>
                  <a:fillRect l="-1750" t="-2309" r="-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13</a:t>
            </a:fld>
            <a:endParaRPr lang="en-IN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0" y="2210665"/>
            <a:ext cx="3051336" cy="141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3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418"/>
            <a:ext cx="10515600" cy="651164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Summing Amplifier (inverting configuration)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14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607416"/>
            <a:ext cx="9429750" cy="4610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328760" y="2031840"/>
              <a:ext cx="3733560" cy="2661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560" y="2016000"/>
                <a:ext cx="3765600" cy="26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516000" y="3125160"/>
              <a:ext cx="372600" cy="1513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0160" y="3109320"/>
                <a:ext cx="403560" cy="15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60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8080" y="670320"/>
              <a:ext cx="11054880" cy="4722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240" y="654120"/>
                <a:ext cx="11073240" cy="47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3345" y="845127"/>
                <a:ext cx="10910455" cy="53318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Q1. Design an </a:t>
                </a:r>
                <a:r>
                  <a:rPr lang="en-IN" dirty="0" err="1" smtClean="0"/>
                  <a:t>OpAmp</a:t>
                </a:r>
                <a:r>
                  <a:rPr lang="en-IN" dirty="0" smtClean="0"/>
                  <a:t> circuit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 -[0.5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0.75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]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45" y="845127"/>
                <a:ext cx="10910455" cy="5331836"/>
              </a:xfrm>
              <a:blipFill>
                <a:blip r:embed="rId2"/>
                <a:stretch>
                  <a:fillRect l="-1173" t="-19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44120" y="1496160"/>
              <a:ext cx="11049480" cy="4595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280" y="1479960"/>
                <a:ext cx="11081160" cy="46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82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8036"/>
            <a:ext cx="10515600" cy="678873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Summing Amplifier (non-inverting configuration)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237840" y="1436760"/>
              <a:ext cx="5444280" cy="2675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1640" y="1420920"/>
                <a:ext cx="5475600" cy="27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24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7" y="914400"/>
            <a:ext cx="11236037" cy="526256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Use superposition theorem to solve the circuit</a:t>
            </a:r>
          </a:p>
          <a:p>
            <a:pPr marL="0" indent="0">
              <a:buNone/>
            </a:pPr>
            <a:endParaRPr lang="en-IN" b="1" i="1" u="sng" dirty="0"/>
          </a:p>
          <a:p>
            <a:pPr marL="0" indent="0">
              <a:buNone/>
            </a:pPr>
            <a:r>
              <a:rPr lang="en-IN" b="1" i="1" u="sng" dirty="0" smtClean="0"/>
              <a:t>Super Position Theorem </a:t>
            </a:r>
          </a:p>
          <a:p>
            <a:pPr marL="0" indent="0">
              <a:buNone/>
            </a:pPr>
            <a:r>
              <a:rPr lang="en-IN" dirty="0" smtClean="0"/>
              <a:t>The  effect of all the sources in a circuit is equal to the sum of the effect of each source taken separately in the same circuit.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1320" y="3661560"/>
              <a:ext cx="10966680" cy="2417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5120" y="3645720"/>
                <a:ext cx="10996920" cy="24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5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39091"/>
                <a:ext cx="10515600" cy="51378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Consider the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 smtClean="0"/>
                  <a:t>only; make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 smtClean="0"/>
                  <a:t> zero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39091"/>
                <a:ext cx="10515600" cy="5137872"/>
              </a:xfrm>
              <a:blipFill>
                <a:blip r:embed="rId2"/>
                <a:stretch>
                  <a:fillRect l="-1217" t="-18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98680" y="1660680"/>
              <a:ext cx="10327680" cy="401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840" y="1644480"/>
                <a:ext cx="10359720" cy="40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71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2726"/>
            <a:ext cx="10515600" cy="401783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>
                <a:solidFill>
                  <a:srgbClr val="003399"/>
                </a:solidFill>
              </a:rPr>
              <a:t>Discuss OPAMP based amplifier topologies.</a:t>
            </a:r>
          </a:p>
          <a:p>
            <a:pPr lvl="0"/>
            <a:endParaRPr lang="en-US" dirty="0">
              <a:solidFill>
                <a:srgbClr val="003399"/>
              </a:solidFill>
            </a:endParaRPr>
          </a:p>
          <a:p>
            <a:pPr lvl="0"/>
            <a:r>
              <a:rPr lang="en-IN" dirty="0" smtClean="0">
                <a:solidFill>
                  <a:srgbClr val="003399"/>
                </a:solidFill>
              </a:rPr>
              <a:t>Analyse </a:t>
            </a:r>
            <a:r>
              <a:rPr lang="en-IN" dirty="0">
                <a:solidFill>
                  <a:srgbClr val="003399"/>
                </a:solidFill>
              </a:rPr>
              <a:t>and design OPAMP based circuits for simple  </a:t>
            </a:r>
          </a:p>
          <a:p>
            <a:pPr marL="0" lvl="0" indent="0">
              <a:buNone/>
            </a:pPr>
            <a:r>
              <a:rPr lang="en-IN" dirty="0" smtClean="0">
                <a:solidFill>
                  <a:srgbClr val="003399"/>
                </a:solidFill>
              </a:rPr>
              <a:t>mathematical </a:t>
            </a:r>
            <a:r>
              <a:rPr lang="en-IN" dirty="0">
                <a:solidFill>
                  <a:srgbClr val="003399"/>
                </a:solidFill>
              </a:rPr>
              <a:t>operations. </a:t>
            </a:r>
            <a:endParaRPr lang="en-US" dirty="0">
              <a:solidFill>
                <a:srgbClr val="003399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rgbClr val="003399"/>
                </a:solidFill>
              </a:rPr>
              <a:t> </a:t>
            </a:r>
            <a:endParaRPr lang="en-US" dirty="0">
              <a:solidFill>
                <a:srgbClr val="00339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7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39091"/>
                <a:ext cx="10515600" cy="51378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Consider the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 smtClean="0"/>
                  <a:t>only; make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dirty="0" smtClean="0"/>
                  <a:t>  zero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39091"/>
                <a:ext cx="10515600" cy="5137872"/>
              </a:xfrm>
              <a:blipFill>
                <a:blip r:embed="rId2"/>
                <a:stretch>
                  <a:fillRect l="-1217" t="-18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4720" y="1592640"/>
              <a:ext cx="9476280" cy="258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520" y="1577160"/>
                <a:ext cx="9508680" cy="26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91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39091"/>
                <a:ext cx="10515600" cy="51378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Adding up the effect of individual sources using superposition theorem,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39091"/>
                <a:ext cx="10515600" cy="5137872"/>
              </a:xfrm>
              <a:blipFill>
                <a:blip r:embed="rId2"/>
                <a:stretch>
                  <a:fillRect l="-1217" t="-1898" r="-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77960" y="2711880"/>
              <a:ext cx="6747120" cy="331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480" y="2696400"/>
                <a:ext cx="6779160" cy="33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52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8036"/>
            <a:ext cx="10515600" cy="678873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Amplifier 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25680" y="1449000"/>
              <a:ext cx="6784920" cy="3417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9480" y="1433160"/>
                <a:ext cx="6815520" cy="34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125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9491" y="665018"/>
                <a:ext cx="11291454" cy="56913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Use superposition theorem to solve the circuit</a:t>
                </a:r>
              </a:p>
              <a:p>
                <a:pPr marL="0" indent="0">
                  <a:buNone/>
                </a:pPr>
                <a:r>
                  <a:rPr lang="en-IN" dirty="0" smtClean="0"/>
                  <a:t>Consider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dirty="0" smtClean="0"/>
                  <a:t> input;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 smtClean="0"/>
                  <a:t>=0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491" y="665018"/>
                <a:ext cx="11291454" cy="5691332"/>
              </a:xfrm>
              <a:blipFill>
                <a:blip r:embed="rId2"/>
                <a:stretch>
                  <a:fillRect l="-1079" t="-1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71640" y="1713960"/>
              <a:ext cx="10184040" cy="2967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440" y="1698120"/>
                <a:ext cx="10216440" cy="29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9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1055" y="734290"/>
                <a:ext cx="11291454" cy="56220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Consider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/>
                  <a:t> input;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dirty="0"/>
                  <a:t>=0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055" y="734290"/>
                <a:ext cx="11291454" cy="5622059"/>
              </a:xfrm>
              <a:blipFill>
                <a:blip r:embed="rId2"/>
                <a:stretch>
                  <a:fillRect l="-1079" t="-17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88440" y="1435320"/>
              <a:ext cx="8424000" cy="3264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2240" y="1419480"/>
                <a:ext cx="8456040" cy="32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748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7927" y="914400"/>
                <a:ext cx="11277600" cy="54419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Adding up the effect of individual sources using superposition theorem,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27" y="914400"/>
                <a:ext cx="11277600" cy="5441950"/>
              </a:xfrm>
              <a:blipFill>
                <a:blip r:embed="rId2"/>
                <a:stretch>
                  <a:fillRect l="-1135" t="-17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1760" y="2720160"/>
              <a:ext cx="6525000" cy="279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280" y="2704680"/>
                <a:ext cx="6556680" cy="28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46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OpAmp</a:t>
            </a:r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Integrator Circuit 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8655" y="886691"/>
                <a:ext cx="11526981" cy="529027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Integrator is a circuit whose output is proportional to negative integral of the input signal and inversely proportional to the time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55" y="886691"/>
                <a:ext cx="11526981" cy="5290272"/>
              </a:xfrm>
              <a:blipFill>
                <a:blip r:embed="rId2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812600" y="1126800"/>
              <a:ext cx="7664760" cy="4269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6400" y="1110960"/>
                <a:ext cx="7696800" cy="43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756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2960" y="818640"/>
              <a:ext cx="10576800" cy="504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480" y="802800"/>
                <a:ext cx="10607760" cy="50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21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01800" y="929160"/>
              <a:ext cx="4381200" cy="2667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7040" y="913320"/>
                <a:ext cx="4411800" cy="269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7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582"/>
            <a:ext cx="10515600" cy="706582"/>
          </a:xfrm>
        </p:spPr>
        <p:txBody>
          <a:bodyPr/>
          <a:lstStyle/>
          <a:p>
            <a:pPr algn="ctr"/>
            <a:r>
              <a:rPr lang="en-IN" sz="28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OpAmp</a:t>
            </a:r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Integrator Waveforms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164"/>
            <a:ext cx="11485418" cy="4763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420200" y="1243440"/>
              <a:ext cx="6379920" cy="4760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4000" y="1227240"/>
                <a:ext cx="6411240" cy="47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0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8982"/>
            <a:ext cx="10515600" cy="831706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Applications of </a:t>
            </a:r>
            <a:r>
              <a:rPr lang="en-IN" sz="28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OpAmp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en-IN" dirty="0">
                <a:solidFill>
                  <a:srgbClr val="003399"/>
                </a:solidFill>
              </a:rPr>
              <a:t>Inverting amplifier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dirty="0">
                <a:solidFill>
                  <a:srgbClr val="003399"/>
                </a:solidFill>
              </a:rPr>
              <a:t>Non-inverting amplifier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dirty="0">
                <a:solidFill>
                  <a:srgbClr val="003399"/>
                </a:solidFill>
              </a:rPr>
              <a:t>Voltage follower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dirty="0">
                <a:solidFill>
                  <a:srgbClr val="003399"/>
                </a:solidFill>
              </a:rPr>
              <a:t>S</a:t>
            </a:r>
            <a:r>
              <a:rPr lang="en-IN" dirty="0" smtClean="0">
                <a:solidFill>
                  <a:srgbClr val="003399"/>
                </a:solidFill>
              </a:rPr>
              <a:t>umming </a:t>
            </a:r>
            <a:r>
              <a:rPr lang="en-IN" dirty="0">
                <a:solidFill>
                  <a:srgbClr val="003399"/>
                </a:solidFill>
              </a:rPr>
              <a:t>amplifier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dirty="0">
                <a:solidFill>
                  <a:srgbClr val="003399"/>
                </a:solidFill>
              </a:rPr>
              <a:t>Difference amplifier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dirty="0">
                <a:solidFill>
                  <a:srgbClr val="003399"/>
                </a:solidFill>
              </a:rPr>
              <a:t>Integrator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dirty="0">
                <a:solidFill>
                  <a:srgbClr val="003399"/>
                </a:solidFill>
              </a:rPr>
              <a:t>Differentiator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6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OpAmp</a:t>
            </a:r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Differentiator Circuit 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655" y="886691"/>
            <a:ext cx="11526981" cy="5290272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618880" y="2080245"/>
              <a:ext cx="1189440" cy="1123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3040" y="2064765"/>
                <a:ext cx="1220760" cy="11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358720" y="1060200"/>
              <a:ext cx="9006840" cy="4663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2520" y="1044360"/>
                <a:ext cx="9037800" cy="46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878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7480" y="921960"/>
              <a:ext cx="11494800" cy="2117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640" y="905760"/>
                <a:ext cx="11526480" cy="21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9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582"/>
            <a:ext cx="10515600" cy="706582"/>
          </a:xfrm>
        </p:spPr>
        <p:txBody>
          <a:bodyPr/>
          <a:lstStyle/>
          <a:p>
            <a:pPr algn="ctr"/>
            <a:r>
              <a:rPr lang="en-IN" sz="28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OpAmp</a:t>
            </a:r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Differentiator</a:t>
            </a:r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Waveforms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47840" y="1436040"/>
              <a:ext cx="9771120" cy="4673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2720" y="1420920"/>
                <a:ext cx="9802440" cy="470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5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3345" y="845127"/>
                <a:ext cx="10910455" cy="53318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Q2. Design an </a:t>
                </a:r>
                <a:r>
                  <a:rPr lang="en-IN" dirty="0" err="1" smtClean="0"/>
                  <a:t>OpAmp</a:t>
                </a:r>
                <a:r>
                  <a:rPr lang="en-IN" dirty="0" smtClean="0"/>
                  <a:t> circuit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45" y="845127"/>
                <a:ext cx="10910455" cy="5331836"/>
              </a:xfrm>
              <a:blipFill>
                <a:blip r:embed="rId2"/>
                <a:stretch>
                  <a:fillRect l="-1173" t="-3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08800" y="1551960"/>
              <a:ext cx="9839520" cy="4468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600" y="1535760"/>
                <a:ext cx="9870480" cy="45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4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3345" y="845127"/>
                <a:ext cx="10910455" cy="53318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Q3. Design an </a:t>
                </a:r>
                <a:r>
                  <a:rPr lang="en-IN" dirty="0" err="1" smtClean="0"/>
                  <a:t>OpAmp</a:t>
                </a:r>
                <a:r>
                  <a:rPr lang="en-IN" dirty="0" smtClean="0"/>
                  <a:t> </a:t>
                </a:r>
                <a:r>
                  <a:rPr lang="en-IN" i="1" dirty="0" err="1" smtClean="0">
                    <a:solidFill>
                      <a:schemeClr val="accent1"/>
                    </a:solidFill>
                  </a:rPr>
                  <a:t>subtractor</a:t>
                </a:r>
                <a:r>
                  <a:rPr lang="en-IN" dirty="0" smtClean="0"/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45" y="845127"/>
                <a:ext cx="10910455" cy="5331836"/>
              </a:xfrm>
              <a:blipFill>
                <a:blip r:embed="rId2"/>
                <a:stretch>
                  <a:fillRect l="-1173" t="-3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99360" y="1287000"/>
              <a:ext cx="9802440" cy="4551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160" y="1271160"/>
                <a:ext cx="9830520" cy="45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63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45" y="845127"/>
            <a:ext cx="10910455" cy="5331836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Alternate method: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04680" y="889920"/>
              <a:ext cx="11225160" cy="466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8480" y="874080"/>
                <a:ext cx="11254320" cy="46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1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3345" y="845127"/>
                <a:ext cx="10910455" cy="53318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Q4. Design an </a:t>
                </a:r>
                <a:r>
                  <a:rPr lang="en-IN" dirty="0" err="1" smtClean="0"/>
                  <a:t>OpAmp</a:t>
                </a:r>
                <a:r>
                  <a:rPr lang="en-IN" dirty="0" smtClean="0"/>
                  <a:t> circuit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0.25</m:t>
                    </m:r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N" dirty="0" smtClean="0"/>
                  <a:t>1.5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−0.5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45" y="845127"/>
                <a:ext cx="10910455" cy="5331836"/>
              </a:xfrm>
              <a:blipFill>
                <a:blip r:embed="rId2"/>
                <a:stretch>
                  <a:fillRect l="-1173" t="-19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9760" y="1297800"/>
              <a:ext cx="11485080" cy="448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560" y="1283040"/>
                <a:ext cx="11514240" cy="45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1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5527" y="845127"/>
                <a:ext cx="11526982" cy="53318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Q5. Design an </a:t>
                </a:r>
                <a:r>
                  <a:rPr lang="en-IN" dirty="0" err="1" smtClean="0"/>
                  <a:t>OpAmp</a:t>
                </a:r>
                <a:r>
                  <a:rPr lang="en-IN" dirty="0" smtClean="0"/>
                  <a:t> circuit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0.75</m:t>
                    </m:r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−0</m:t>
                    </m:r>
                  </m:oMath>
                </a14:m>
                <a:r>
                  <a:rPr lang="en-IN" dirty="0" smtClean="0"/>
                  <a:t>.25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−1.75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527" y="845127"/>
                <a:ext cx="11526982" cy="5331836"/>
              </a:xfrm>
              <a:blipFill>
                <a:blip r:embed="rId2"/>
                <a:stretch>
                  <a:fillRect l="-1111" t="-19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74960" y="1381320"/>
              <a:ext cx="8512200" cy="329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120" y="1365120"/>
                <a:ext cx="8541000" cy="33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89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655" y="748146"/>
            <a:ext cx="11485417" cy="5428818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Q6.Realize </a:t>
            </a:r>
            <a:r>
              <a:rPr lang="en-IN" dirty="0"/>
              <a:t>the equation using </a:t>
            </a:r>
            <a:r>
              <a:rPr lang="en-IN" dirty="0" err="1" smtClean="0"/>
              <a:t>OpAmp</a:t>
            </a:r>
            <a:r>
              <a:rPr lang="en-IN" dirty="0" smtClean="0"/>
              <a:t> </a:t>
            </a:r>
            <a:r>
              <a:rPr lang="en-IN" dirty="0"/>
              <a:t>V0= 3V1- 0.8V2 + 0.5V3 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1120" y="1210320"/>
              <a:ext cx="9207720" cy="325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1194840"/>
                <a:ext cx="9239040" cy="328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60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6" y="845127"/>
            <a:ext cx="11374581" cy="5331836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Q7a. 4V is applied to an </a:t>
            </a:r>
            <a:r>
              <a:rPr lang="en-IN" dirty="0" err="1" smtClean="0"/>
              <a:t>OpAmp</a:t>
            </a:r>
            <a:r>
              <a:rPr lang="en-IN" dirty="0" smtClean="0"/>
              <a:t> integrator shown below for 10m sec. Sketch the output waveform</a:t>
            </a:r>
            <a:r>
              <a:rPr lang="en-IN" dirty="0"/>
              <a:t>. Supply +/-</a:t>
            </a:r>
            <a:r>
              <a:rPr lang="en-IN" dirty="0" smtClean="0"/>
              <a:t>10V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4880" y="1508040"/>
              <a:ext cx="11507040" cy="476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040" y="1492200"/>
                <a:ext cx="11533320" cy="48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385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164"/>
            <a:ext cx="10515600" cy="1039524"/>
          </a:xfrm>
        </p:spPr>
        <p:txBody>
          <a:bodyPr/>
          <a:lstStyle/>
          <a:p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Why feedback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3" y="858982"/>
            <a:ext cx="11152909" cy="5317981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Q7b. 10V </a:t>
            </a:r>
            <a:r>
              <a:rPr lang="en-IN" dirty="0"/>
              <a:t>is applied to an </a:t>
            </a:r>
            <a:r>
              <a:rPr lang="en-IN" dirty="0" err="1"/>
              <a:t>OpAmp</a:t>
            </a:r>
            <a:r>
              <a:rPr lang="en-IN" dirty="0"/>
              <a:t> integrator shown below for 10m sec. Sketch the output waveform</a:t>
            </a:r>
            <a:r>
              <a:rPr lang="en-IN" dirty="0" smtClean="0"/>
              <a:t>. Supply +/-10V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40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0160" y="858982"/>
              <a:ext cx="10673640" cy="5122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320" y="842782"/>
                <a:ext cx="10702440" cy="51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2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5" y="772678"/>
            <a:ext cx="11630891" cy="5475721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rgbClr val="00B0F0"/>
                </a:solidFill>
              </a:rPr>
              <a:t>Q8.Sketch </a:t>
            </a:r>
            <a:r>
              <a:rPr lang="en-IN" dirty="0">
                <a:solidFill>
                  <a:srgbClr val="00B0F0"/>
                </a:solidFill>
              </a:rPr>
              <a:t>the output waveform for an inverting integrator if the input signal is square wave with </a:t>
            </a:r>
            <a:r>
              <a:rPr lang="en-IN" dirty="0" smtClean="0">
                <a:solidFill>
                  <a:srgbClr val="00B0F0"/>
                </a:solidFill>
              </a:rPr>
              <a:t>amplitude </a:t>
            </a:r>
            <a:r>
              <a:rPr lang="en-IN" dirty="0">
                <a:solidFill>
                  <a:srgbClr val="00B0F0"/>
                </a:solidFill>
              </a:rPr>
              <a:t>is 5V and frequency 1KHz. </a:t>
            </a:r>
            <a:r>
              <a:rPr lang="en-IN" dirty="0" smtClean="0">
                <a:solidFill>
                  <a:srgbClr val="00B0F0"/>
                </a:solidFill>
              </a:rPr>
              <a:t>Supply: +/- 15V</a:t>
            </a:r>
            <a:endParaRPr lang="en-IN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	</a:t>
            </a:r>
          </a:p>
          <a:p>
            <a:pPr marL="0" indent="0">
              <a:buNone/>
            </a:pP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41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33080" y="1980000"/>
              <a:ext cx="2343240" cy="154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7240" y="1964160"/>
                <a:ext cx="2375280" cy="15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0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5" y="772678"/>
            <a:ext cx="11630891" cy="5475721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Q9. A </a:t>
            </a:r>
            <a:r>
              <a:rPr lang="en-IN" dirty="0"/>
              <a:t>200mV peak to peak sine wave form voltage is applied to an </a:t>
            </a:r>
            <a:r>
              <a:rPr lang="en-IN" dirty="0" err="1" smtClean="0"/>
              <a:t>OpAmp</a:t>
            </a:r>
            <a:r>
              <a:rPr lang="en-IN" dirty="0" smtClean="0"/>
              <a:t> </a:t>
            </a:r>
            <a:r>
              <a:rPr lang="en-IN" dirty="0"/>
              <a:t>inverting amplifier with </a:t>
            </a:r>
            <a:r>
              <a:rPr lang="en-IN" dirty="0" err="1"/>
              <a:t>Rf</a:t>
            </a:r>
            <a:r>
              <a:rPr lang="en-IN" dirty="0"/>
              <a:t>/R1 =10. Sketch the output. 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42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8560" y="1158838"/>
              <a:ext cx="8783280" cy="470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720" y="1142998"/>
                <a:ext cx="8815320" cy="47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8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582"/>
            <a:ext cx="10515600" cy="637309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 Rule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09" y="1343891"/>
            <a:ext cx="11333018" cy="483307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No current enters </a:t>
            </a:r>
            <a:r>
              <a:rPr lang="en-IN" dirty="0" err="1" smtClean="0"/>
              <a:t>OpAmp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Negative </a:t>
            </a:r>
            <a:r>
              <a:rPr lang="en-IN" dirty="0" smtClean="0"/>
              <a:t>feedback - limited gain - for </a:t>
            </a:r>
            <a:r>
              <a:rPr lang="en-IN" dirty="0"/>
              <a:t>amplifiers</a:t>
            </a:r>
          </a:p>
          <a:p>
            <a:pPr marL="0" indent="0">
              <a:buNone/>
            </a:pPr>
            <a:r>
              <a:rPr lang="en-IN" dirty="0"/>
              <a:t>Positive </a:t>
            </a:r>
            <a:r>
              <a:rPr lang="en-IN" dirty="0" smtClean="0"/>
              <a:t>feedback - </a:t>
            </a:r>
            <a:r>
              <a:rPr lang="en-IN" dirty="0"/>
              <a:t>for oscillators/ signal generators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Whenever feedback is used, output of </a:t>
            </a:r>
            <a:r>
              <a:rPr lang="en-IN" dirty="0" err="1" smtClean="0"/>
              <a:t>OpAmp</a:t>
            </a:r>
            <a:r>
              <a:rPr lang="en-IN" dirty="0" smtClean="0"/>
              <a:t> is such that voltage at inverting and non inverting pins are almost the same.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17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418"/>
            <a:ext cx="10515600" cy="651164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Inverting Amplifier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19" y="1876571"/>
            <a:ext cx="6916017" cy="396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6" y="2707678"/>
            <a:ext cx="1683328" cy="1367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236" y="2578503"/>
            <a:ext cx="2519587" cy="1625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52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637309"/>
                <a:ext cx="11055927" cy="55396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Input is applied to the inverting pin</a:t>
                </a:r>
              </a:p>
              <a:p>
                <a:pPr marL="0" indent="0">
                  <a:buNone/>
                </a:pPr>
                <a:r>
                  <a:rPr lang="en-IN" dirty="0" smtClean="0"/>
                  <a:t>Non inverting pin is grounded</a:t>
                </a:r>
              </a:p>
              <a:p>
                <a:pPr marL="0" indent="0">
                  <a:buNone/>
                </a:pPr>
                <a:r>
                  <a:rPr lang="en-IN" dirty="0" smtClean="0"/>
                  <a:t>Feedback is given to inverting pin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</m:oMath>
                </a14:m>
                <a:r>
                  <a:rPr lang="en-IN" dirty="0" smtClean="0"/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</m:oMath>
                </a14:m>
                <a:r>
                  <a:rPr lang="en-IN" dirty="0" smtClean="0"/>
                  <a:t>*[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 smtClean="0"/>
                  <a:t> </a:t>
                </a:r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Open loop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</m:oMath>
                </a14:m>
                <a:r>
                  <a:rPr lang="en-IN" dirty="0" smtClean="0"/>
                  <a:t> is huge, ideally infinity. This is possible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Voltage at inverting pin is assumed to be at </a:t>
                </a:r>
                <a:r>
                  <a:rPr lang="en-IN" b="1" dirty="0">
                    <a:solidFill>
                      <a:srgbClr val="00B0F0"/>
                    </a:solidFill>
                  </a:rPr>
                  <a:t>V</a:t>
                </a:r>
                <a:r>
                  <a:rPr lang="en-IN" b="1" dirty="0" smtClean="0">
                    <a:solidFill>
                      <a:srgbClr val="00B0F0"/>
                    </a:solidFill>
                  </a:rPr>
                  <a:t>irtual </a:t>
                </a:r>
                <a:r>
                  <a:rPr lang="en-IN" b="1" dirty="0">
                    <a:solidFill>
                      <a:srgbClr val="00B0F0"/>
                    </a:solidFill>
                  </a:rPr>
                  <a:t>G</a:t>
                </a:r>
                <a:r>
                  <a:rPr lang="en-IN" b="1" dirty="0" smtClean="0">
                    <a:solidFill>
                      <a:srgbClr val="00B0F0"/>
                    </a:solidFill>
                  </a:rPr>
                  <a:t>round</a:t>
                </a:r>
                <a:r>
                  <a:rPr lang="en-IN" dirty="0" smtClean="0"/>
                  <a:t>!!!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637309"/>
                <a:ext cx="11055927" cy="5539654"/>
              </a:xfrm>
              <a:blipFill>
                <a:blip r:embed="rId2"/>
                <a:stretch>
                  <a:fillRect l="-1103" t="-18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4200" y="927360"/>
              <a:ext cx="9833040" cy="3636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720" y="911520"/>
                <a:ext cx="9863640" cy="36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9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7091" y="748144"/>
                <a:ext cx="11582400" cy="57634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Due to high input impedance, current entering </a:t>
                </a:r>
                <a:r>
                  <a:rPr lang="en-IN" dirty="0" err="1"/>
                  <a:t>OpAmp</a:t>
                </a:r>
                <a:r>
                  <a:rPr lang="en-IN" dirty="0"/>
                  <a:t> is almost zero</a:t>
                </a:r>
              </a:p>
              <a:p>
                <a:pPr marL="0" indent="0">
                  <a:buNone/>
                </a:pPr>
                <a:r>
                  <a:rPr lang="en-IN" dirty="0" smtClean="0"/>
                  <a:t>Current flowing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dirty="0" smtClean="0"/>
                  <a:t> are same.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 smtClean="0"/>
                  <a:t> ;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i="1" dirty="0" smtClean="0"/>
                  <a:t> </a:t>
                </a:r>
                <a:r>
                  <a:rPr lang="en-IN" dirty="0" smtClean="0"/>
                  <a:t>is at virtual ground</a:t>
                </a:r>
              </a:p>
              <a:p>
                <a:pPr marL="0" indent="0">
                  <a:buNone/>
                </a:pPr>
                <a:endParaRPr lang="en-I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 smtClean="0"/>
                  <a:t> ;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 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dirty="0" smtClean="0"/>
                  <a:t>  </a:t>
                </a:r>
              </a:p>
              <a:p>
                <a:pPr marL="0" indent="0">
                  <a:buNone/>
                </a:pPr>
                <a:r>
                  <a:rPr lang="en-IN" dirty="0" smtClean="0"/>
                  <a:t>Negative sign indicates that output is out of phase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IN" dirty="0" smtClean="0"/>
                  <a:t>  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091" y="748144"/>
                <a:ext cx="11582400" cy="5763491"/>
              </a:xfrm>
              <a:blipFill>
                <a:blip r:embed="rId2"/>
                <a:stretch>
                  <a:fillRect l="-1053" t="-1799" b="-2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8</a:t>
            </a:fld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277091" y="5015345"/>
            <a:ext cx="2452254" cy="9698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87480" y="2514240"/>
              <a:ext cx="1045080" cy="52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720" y="2498400"/>
                <a:ext cx="1075680" cy="5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42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1892"/>
            <a:ext cx="10515600" cy="623454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of Virtual Ground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42160" y="1140480"/>
              <a:ext cx="9393480" cy="4988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320" y="1124640"/>
                <a:ext cx="9423000" cy="50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02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</documentManagement>
</p:properties>
</file>

<file path=customXml/itemProps1.xml><?xml version="1.0" encoding="utf-8"?>
<ds:datastoreItem xmlns:ds="http://schemas.openxmlformats.org/officeDocument/2006/customXml" ds:itemID="{A9EEA0D2-4EA7-4982-B887-0D626A0E8215}"/>
</file>

<file path=customXml/itemProps2.xml><?xml version="1.0" encoding="utf-8"?>
<ds:datastoreItem xmlns:ds="http://schemas.openxmlformats.org/officeDocument/2006/customXml" ds:itemID="{2EC4BB54-0697-4A47-B680-44F58C24649C}"/>
</file>

<file path=customXml/itemProps3.xml><?xml version="1.0" encoding="utf-8"?>
<ds:datastoreItem xmlns:ds="http://schemas.openxmlformats.org/officeDocument/2006/customXml" ds:itemID="{1B8635BB-9066-4144-9FE3-20D7C164F250}"/>
</file>

<file path=docProps/app.xml><?xml version="1.0" encoding="utf-8"?>
<Properties xmlns="http://schemas.openxmlformats.org/officeDocument/2006/extended-properties" xmlns:vt="http://schemas.openxmlformats.org/officeDocument/2006/docPropsVTypes">
  <TotalTime>3646</TotalTime>
  <Words>1579</Words>
  <Application>Microsoft Office PowerPoint</Application>
  <PresentationFormat>Widescreen</PresentationFormat>
  <Paragraphs>209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Office Theme</vt:lpstr>
      <vt:lpstr>Chapter 3: Operational Amplifiers</vt:lpstr>
      <vt:lpstr>Objectives</vt:lpstr>
      <vt:lpstr>Linear Applications of OpAmp</vt:lpstr>
      <vt:lpstr>Why feedback</vt:lpstr>
      <vt:lpstr>Thumb Rule</vt:lpstr>
      <vt:lpstr>Inverting Amplifier</vt:lpstr>
      <vt:lpstr>PowerPoint Presentation</vt:lpstr>
      <vt:lpstr>PowerPoint Presentation</vt:lpstr>
      <vt:lpstr>Concept of Virtual Ground</vt:lpstr>
      <vt:lpstr>Practical Scenario / Example </vt:lpstr>
      <vt:lpstr>Non-Inverting Amplifier</vt:lpstr>
      <vt:lpstr>PowerPoint Presentation</vt:lpstr>
      <vt:lpstr>Voltage Follower</vt:lpstr>
      <vt:lpstr>Summing Amplifier (inverting configuration)</vt:lpstr>
      <vt:lpstr>PowerPoint Presentation</vt:lpstr>
      <vt:lpstr>PowerPoint Presentation</vt:lpstr>
      <vt:lpstr>Summing Amplifier (non-inverting configuration)</vt:lpstr>
      <vt:lpstr>PowerPoint Presentation</vt:lpstr>
      <vt:lpstr>PowerPoint Presentation</vt:lpstr>
      <vt:lpstr>PowerPoint Presentation</vt:lpstr>
      <vt:lpstr>PowerPoint Presentation</vt:lpstr>
      <vt:lpstr>Difference Amplifier </vt:lpstr>
      <vt:lpstr>PowerPoint Presentation</vt:lpstr>
      <vt:lpstr>PowerPoint Presentation</vt:lpstr>
      <vt:lpstr>PowerPoint Presentation</vt:lpstr>
      <vt:lpstr>OpAmp Integrator Circuit </vt:lpstr>
      <vt:lpstr>PowerPoint Presentation</vt:lpstr>
      <vt:lpstr>PowerPoint Presentation</vt:lpstr>
      <vt:lpstr>OpAmp Integrator Waveforms</vt:lpstr>
      <vt:lpstr>OpAmp Differentiator Circuit </vt:lpstr>
      <vt:lpstr>PowerPoint Presentation</vt:lpstr>
      <vt:lpstr>OpAmp Differentiator Waveforms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Suhas K [MAHE-MIT]</dc:creator>
  <cp:lastModifiedBy>MAHE</cp:lastModifiedBy>
  <cp:revision>442</cp:revision>
  <dcterms:created xsi:type="dcterms:W3CDTF">2020-10-21T13:34:50Z</dcterms:created>
  <dcterms:modified xsi:type="dcterms:W3CDTF">2022-05-04T08:27:23Z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0x010100A82D9C3AB1FCE54FB530FD6FD79EF86F</vt:lpwstr>
  </property>
</Properties>
</file>